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709" r:id="rId1"/>
  </p:sldMasterIdLst>
  <p:notesMasterIdLst>
    <p:notesMasterId r:id="rId14"/>
  </p:notesMasterIdLst>
  <p:sldIdLst>
    <p:sldId id="480" r:id="rId2"/>
    <p:sldId id="343" r:id="rId3"/>
    <p:sldId id="344" r:id="rId4"/>
    <p:sldId id="481" r:id="rId5"/>
    <p:sldId id="259" r:id="rId6"/>
    <p:sldId id="483" r:id="rId7"/>
    <p:sldId id="484" r:id="rId8"/>
    <p:sldId id="258" r:id="rId9"/>
    <p:sldId id="262" r:id="rId10"/>
    <p:sldId id="257" r:id="rId11"/>
    <p:sldId id="485" r:id="rId12"/>
    <p:sldId id="352" r:id="rId13"/>
  </p:sldIdLst>
  <p:sldSz cx="9144000" cy="5143500" type="screen16x9"/>
  <p:notesSz cx="6797675" cy="9926638"/>
  <p:embeddedFontLst>
    <p:embeddedFont>
      <p:font typeface="Libre Baskerville" panose="02020500000000000000" charset="0"/>
      <p:regular r:id="rId15"/>
      <p:bold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Condensed Light" panose="02000000000000000000" pitchFamily="2" charset="0"/>
      <p:regular r:id="rId22"/>
      <p:italic r:id="rId23"/>
    </p:embeddedFont>
    <p:embeddedFont>
      <p:font typeface="微軟正黑體" panose="020B0604030504040204" pitchFamily="34" charset="-12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577"/>
    <a:srgbClr val="FFD9D9"/>
    <a:srgbClr val="FF2F2F"/>
    <a:srgbClr val="3882F0"/>
    <a:srgbClr val="95D9FB"/>
    <a:srgbClr val="9ABAFA"/>
    <a:srgbClr val="FFCCCC"/>
    <a:srgbClr val="FB8543"/>
    <a:srgbClr val="FFCCFF"/>
    <a:srgbClr val="F2D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10ABB7-DB23-4783-AC0A-96F010CC02F4}">
  <a:tblStyle styleId="{1710ABB7-DB23-4783-AC0A-96F010CC02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70103-3DFB-4494-9915-617F775485D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677D01-C8BF-4E21-9FD9-C8AF0174EE4C}">
      <dgm:prSet phldrT="[文字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400"/>
            </a:spcAft>
          </a:pPr>
          <a:r>
            <a:rPr lang="zh-TW" altLang="en-US" sz="2000" b="1" dirty="0">
              <a:effectLst>
                <a:glow rad="127000">
                  <a:srgbClr val="00B0F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dirty="0">
              <a:effectLst>
                <a:glow rad="1270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一、</a:t>
          </a:r>
          <a:r>
            <a:rPr lang="zh-TW" altLang="en-US" sz="2400" b="1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不予開標決標</a:t>
          </a:r>
        </a:p>
      </dgm:t>
    </dgm:pt>
    <dgm:pt modelId="{8FB3C592-E292-4D97-A5F9-B81C6AF4141A}" type="parTrans" cxnId="{833C45C0-825D-424A-8A78-B91970A071B9}">
      <dgm:prSet/>
      <dgm:spPr/>
      <dgm:t>
        <a:bodyPr/>
        <a:lstStyle/>
        <a:p>
          <a:endParaRPr lang="zh-TW" altLang="en-US"/>
        </a:p>
      </dgm:t>
    </dgm:pt>
    <dgm:pt modelId="{5D170064-F1D3-4C81-BEAB-08CE8B274838}" type="sibTrans" cxnId="{833C45C0-825D-424A-8A78-B91970A071B9}">
      <dgm:prSet/>
      <dgm:spPr/>
      <dgm:t>
        <a:bodyPr/>
        <a:lstStyle/>
        <a:p>
          <a:endParaRPr lang="zh-TW" altLang="en-US"/>
        </a:p>
      </dgm:t>
    </dgm:pt>
    <dgm:pt modelId="{50CB7B07-831B-440F-8ED7-9216522483A7}">
      <dgm:prSet phldrT="[文字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ct val="15000"/>
            </a:spcAft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廠商如有採購法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項各款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情形之一，經機關於開標前發現者，其所投之標應不予開標；於開標後發現者，應不決標予該廠商。</a:t>
          </a:r>
        </a:p>
      </dgm:t>
    </dgm:pt>
    <dgm:pt modelId="{FFCE5577-EAFA-4E73-83E2-2CB87A037601}" type="parTrans" cxnId="{5DED285F-AA91-46B8-94E6-20BA2EB99126}">
      <dgm:prSet/>
      <dgm:spPr/>
      <dgm:t>
        <a:bodyPr/>
        <a:lstStyle/>
        <a:p>
          <a:endParaRPr lang="zh-TW" altLang="en-US"/>
        </a:p>
      </dgm:t>
    </dgm:pt>
    <dgm:pt modelId="{82829427-13EE-4EAF-B6C7-A5D48F3166E5}" type="sibTrans" cxnId="{5DED285F-AA91-46B8-94E6-20BA2EB99126}">
      <dgm:prSet/>
      <dgm:spPr/>
      <dgm:t>
        <a:bodyPr/>
        <a:lstStyle/>
        <a:p>
          <a:endParaRPr lang="zh-TW" altLang="en-US"/>
        </a:p>
      </dgm:t>
    </dgm:pt>
    <dgm:pt modelId="{8D3C5243-8DBF-404E-98FD-D019367DE27D}">
      <dgm:prSet phldrT="[文字]" custT="1"/>
      <dgm:spPr>
        <a:solidFill>
          <a:schemeClr val="bg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400"/>
            </a:spcAft>
          </a:pPr>
          <a:r>
            <a:rPr lang="zh-TW" altLang="en-US" sz="2400" b="1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二、不發還或追繳押標金、不發還保證金</a:t>
          </a:r>
        </a:p>
      </dgm:t>
    </dgm:pt>
    <dgm:pt modelId="{90E77DAB-D7AE-440F-8445-A998B70D1C43}" type="parTrans" cxnId="{CB21CB19-EAB9-431F-AED2-4F799ADB02C5}">
      <dgm:prSet/>
      <dgm:spPr/>
      <dgm:t>
        <a:bodyPr/>
        <a:lstStyle/>
        <a:p>
          <a:endParaRPr lang="zh-TW" altLang="en-US"/>
        </a:p>
      </dgm:t>
    </dgm:pt>
    <dgm:pt modelId="{797A7A97-72CB-4D5F-AC7F-E887CA079CEE}" type="sibTrans" cxnId="{CB21CB19-EAB9-431F-AED2-4F799ADB02C5}">
      <dgm:prSet/>
      <dgm:spPr/>
      <dgm:t>
        <a:bodyPr/>
        <a:lstStyle/>
        <a:p>
          <a:endParaRPr lang="zh-TW" altLang="en-US"/>
        </a:p>
      </dgm:t>
    </dgm:pt>
    <dgm:pt modelId="{3B153606-CFE4-4128-B21E-79A738DADEE6}">
      <dgm:prSet phldrT="[文字]" custT="1"/>
      <dgm:spPr>
        <a:solidFill>
          <a:schemeClr val="bg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ct val="15000"/>
            </a:spcAft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投標廠商如有採購法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31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所定情形之一者，</a:t>
          </a:r>
          <a:r>
            <a:rPr 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其所繳納之押標金，不予發還；其未依招標文件規定繳納或已發還者，並予追繳。</a:t>
          </a:r>
          <a:endParaRPr lang="zh-TW" altLang="en-US" sz="1800" b="1" dirty="0">
            <a:effectLst>
              <a:glow rad="127000">
                <a:srgbClr val="00B0F0"/>
              </a:glo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DC5410-7CBE-4C61-9504-9F2178C35F98}" type="parTrans" cxnId="{01B5E88D-00A8-4B26-A06E-22D90D93EF69}">
      <dgm:prSet/>
      <dgm:spPr/>
      <dgm:t>
        <a:bodyPr/>
        <a:lstStyle/>
        <a:p>
          <a:endParaRPr lang="zh-TW" altLang="en-US"/>
        </a:p>
      </dgm:t>
    </dgm:pt>
    <dgm:pt modelId="{9C0DCA3E-4BD2-454E-9500-3368B83AA285}" type="sibTrans" cxnId="{01B5E88D-00A8-4B26-A06E-22D90D93EF69}">
      <dgm:prSet/>
      <dgm:spPr/>
      <dgm:t>
        <a:bodyPr/>
        <a:lstStyle/>
        <a:p>
          <a:endParaRPr lang="zh-TW" altLang="en-US"/>
        </a:p>
      </dgm:t>
    </dgm:pt>
    <dgm:pt modelId="{7D28651B-0969-497B-8446-43A9F1B3BDF0}">
      <dgm:prSet phldrT="[文字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ct val="15000"/>
            </a:spcAft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機關發現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有足以影響採購公正之違法或不當行為者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，依採購法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項第</a:t>
          </a:r>
          <a:r>
            <a:rPr lang="en-US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款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不予開標、決標。</a:t>
          </a:r>
        </a:p>
      </dgm:t>
    </dgm:pt>
    <dgm:pt modelId="{9CB5FF5B-5BFC-4BF4-8707-8E2FEC31B145}" type="parTrans" cxnId="{0CF38098-C695-449C-982E-FD3AB06E9618}">
      <dgm:prSet/>
      <dgm:spPr/>
      <dgm:t>
        <a:bodyPr/>
        <a:lstStyle/>
        <a:p>
          <a:endParaRPr lang="zh-TW" altLang="en-US"/>
        </a:p>
      </dgm:t>
    </dgm:pt>
    <dgm:pt modelId="{9BBE1BAA-9AD7-423D-A672-D1FE1C9704A1}" type="sibTrans" cxnId="{0CF38098-C695-449C-982E-FD3AB06E9618}">
      <dgm:prSet/>
      <dgm:spPr/>
      <dgm:t>
        <a:bodyPr/>
        <a:lstStyle/>
        <a:p>
          <a:endParaRPr lang="zh-TW" altLang="en-US"/>
        </a:p>
      </dgm:t>
    </dgm:pt>
    <dgm:pt modelId="{808365E4-1039-4059-913D-7C0B14F2933E}">
      <dgm:prSet phldrT="[文字]" custT="1"/>
      <dgm:spPr>
        <a:solidFill>
          <a:schemeClr val="bg2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ct val="15000"/>
            </a:spcAft>
          </a:pPr>
          <a:r>
            <a:rPr lang="zh-TW" altLang="en-US" sz="1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採購法</a:t>
          </a:r>
          <a:r>
            <a:rPr lang="zh-TW" altLang="en-US" sz="1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sz="1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項第</a:t>
          </a:r>
          <a:r>
            <a:rPr lang="en-US" altLang="en-US" sz="1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款、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項第</a:t>
          </a:r>
          <a:r>
            <a:rPr 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款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款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之情形，工程會認定係影響採購公正之違反法令行為（</a:t>
          </a:r>
          <a:r>
            <a:rPr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§31Ⅱ⑦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），其押標金應不發還或追繳。</a:t>
          </a:r>
          <a:endParaRPr lang="zh-TW" altLang="en-US" sz="1800" b="1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949E3B-0343-45DF-A14A-6AF3344E7019}" type="parTrans" cxnId="{9ED23E42-4779-48DC-90A0-CA24BBB6714C}">
      <dgm:prSet/>
      <dgm:spPr/>
      <dgm:t>
        <a:bodyPr/>
        <a:lstStyle/>
        <a:p>
          <a:endParaRPr lang="zh-TW" altLang="en-US"/>
        </a:p>
      </dgm:t>
    </dgm:pt>
    <dgm:pt modelId="{80388B94-1416-4FE8-BBC9-B9EC978ECF2E}" type="sibTrans" cxnId="{9ED23E42-4779-48DC-90A0-CA24BBB6714C}">
      <dgm:prSet/>
      <dgm:spPr/>
      <dgm:t>
        <a:bodyPr/>
        <a:lstStyle/>
        <a:p>
          <a:endParaRPr lang="zh-TW" altLang="en-US"/>
        </a:p>
      </dgm:t>
    </dgm:pt>
    <dgm:pt modelId="{44D6007F-DAA7-4FFD-9779-49991430F533}" type="pres">
      <dgm:prSet presAssocID="{78670103-3DFB-4494-9915-617F775485D8}" presName="Name0" presStyleCnt="0">
        <dgm:presLayoutVars>
          <dgm:dir/>
          <dgm:resizeHandles val="exact"/>
        </dgm:presLayoutVars>
      </dgm:prSet>
      <dgm:spPr/>
    </dgm:pt>
    <dgm:pt modelId="{97E6C5D3-EAA8-4B22-B728-1696ED519E3C}" type="pres">
      <dgm:prSet presAssocID="{FB677D01-C8BF-4E21-9FD9-C8AF0174EE4C}" presName="composite" presStyleCnt="0"/>
      <dgm:spPr/>
    </dgm:pt>
    <dgm:pt modelId="{B04593E3-919B-401D-99F5-6CCA577B00DF}" type="pres">
      <dgm:prSet presAssocID="{FB677D01-C8BF-4E21-9FD9-C8AF0174EE4C}" presName="rect1" presStyleLbl="trAlignAcc1" presStyleIdx="0" presStyleCnt="2" custScaleX="177202" custScaleY="124601" custLinFactNeighborX="1762" custLinFactNeighborY="-15863">
        <dgm:presLayoutVars>
          <dgm:bulletEnabled val="1"/>
        </dgm:presLayoutVars>
      </dgm:prSet>
      <dgm:spPr/>
    </dgm:pt>
    <dgm:pt modelId="{5E37BCF7-3ADB-4F3F-A753-F9F5860325A1}" type="pres">
      <dgm:prSet presAssocID="{FB677D01-C8BF-4E21-9FD9-C8AF0174EE4C}" presName="rect2" presStyleLbl="fgImgPlace1" presStyleIdx="0" presStyleCnt="2" custScaleX="96031" custScaleY="115505" custLinFactX="-56501" custLinFactNeighborX="-100000" custLinFactNeighborY="-3456"/>
      <dgm:spPr>
        <a:solidFill>
          <a:schemeClr val="bg1">
            <a:lumMod val="95000"/>
          </a:schemeClr>
        </a:solidFill>
      </dgm:spPr>
    </dgm:pt>
    <dgm:pt modelId="{98784033-72D3-48DA-B358-6CE7551BE3B4}" type="pres">
      <dgm:prSet presAssocID="{5D170064-F1D3-4C81-BEAB-08CE8B274838}" presName="sibTrans" presStyleCnt="0"/>
      <dgm:spPr/>
    </dgm:pt>
    <dgm:pt modelId="{73EA9B04-6D9D-46D9-9045-C767357170A8}" type="pres">
      <dgm:prSet presAssocID="{8D3C5243-8DBF-404E-98FD-D019367DE27D}" presName="composite" presStyleCnt="0"/>
      <dgm:spPr/>
    </dgm:pt>
    <dgm:pt modelId="{EF8D920E-E33B-4989-8324-434D37F6D405}" type="pres">
      <dgm:prSet presAssocID="{8D3C5243-8DBF-404E-98FD-D019367DE27D}" presName="rect1" presStyleLbl="trAlignAcc1" presStyleIdx="1" presStyleCnt="2" custScaleX="173074" custScaleY="149576" custLinFactNeighborX="1500" custLinFactNeighborY="-14391">
        <dgm:presLayoutVars>
          <dgm:bulletEnabled val="1"/>
        </dgm:presLayoutVars>
      </dgm:prSet>
      <dgm:spPr/>
    </dgm:pt>
    <dgm:pt modelId="{E7E95758-DD67-461E-8014-4990C76FD48A}" type="pres">
      <dgm:prSet presAssocID="{8D3C5243-8DBF-404E-98FD-D019367DE27D}" presName="rect2" presStyleLbl="fgImgPlace1" presStyleIdx="1" presStyleCnt="2" custScaleY="122301" custLinFactX="-124704" custLinFactNeighborX="-200000" custLinFactNeighborY="2898"/>
      <dgm:spPr>
        <a:solidFill>
          <a:schemeClr val="bg1">
            <a:lumMod val="95000"/>
          </a:schemeClr>
        </a:solidFill>
      </dgm:spPr>
    </dgm:pt>
  </dgm:ptLst>
  <dgm:cxnLst>
    <dgm:cxn modelId="{41C3ED0A-4201-4493-9850-E9742E4A1696}" type="presOf" srcId="{808365E4-1039-4059-913D-7C0B14F2933E}" destId="{EF8D920E-E33B-4989-8324-434D37F6D405}" srcOrd="0" destOrd="2" presId="urn:microsoft.com/office/officeart/2008/layout/PictureStrips"/>
    <dgm:cxn modelId="{D4686010-14C0-4353-96ED-9F6E7B4F5B87}" type="presOf" srcId="{50CB7B07-831B-440F-8ED7-9216522483A7}" destId="{B04593E3-919B-401D-99F5-6CCA577B00DF}" srcOrd="0" destOrd="2" presId="urn:microsoft.com/office/officeart/2008/layout/PictureStrips"/>
    <dgm:cxn modelId="{CB21CB19-EAB9-431F-AED2-4F799ADB02C5}" srcId="{78670103-3DFB-4494-9915-617F775485D8}" destId="{8D3C5243-8DBF-404E-98FD-D019367DE27D}" srcOrd="1" destOrd="0" parTransId="{90E77DAB-D7AE-440F-8445-A998B70D1C43}" sibTransId="{797A7A97-72CB-4D5F-AC7F-E887CA079CEE}"/>
    <dgm:cxn modelId="{5DED285F-AA91-46B8-94E6-20BA2EB99126}" srcId="{FB677D01-C8BF-4E21-9FD9-C8AF0174EE4C}" destId="{50CB7B07-831B-440F-8ED7-9216522483A7}" srcOrd="1" destOrd="0" parTransId="{FFCE5577-EAFA-4E73-83E2-2CB87A037601}" sibTransId="{82829427-13EE-4EAF-B6C7-A5D48F3166E5}"/>
    <dgm:cxn modelId="{9ED23E42-4779-48DC-90A0-CA24BBB6714C}" srcId="{8D3C5243-8DBF-404E-98FD-D019367DE27D}" destId="{808365E4-1039-4059-913D-7C0B14F2933E}" srcOrd="1" destOrd="0" parTransId="{D5949E3B-0343-45DF-A14A-6AF3344E7019}" sibTransId="{80388B94-1416-4FE8-BBC9-B9EC978ECF2E}"/>
    <dgm:cxn modelId="{56AFA462-FAD6-4B6B-8D56-C23AD5940BDA}" type="presOf" srcId="{3B153606-CFE4-4128-B21E-79A738DADEE6}" destId="{EF8D920E-E33B-4989-8324-434D37F6D405}" srcOrd="0" destOrd="1" presId="urn:microsoft.com/office/officeart/2008/layout/PictureStrips"/>
    <dgm:cxn modelId="{4BF27C69-9E25-4B3B-8D7D-7676FDC1BF75}" type="presOf" srcId="{78670103-3DFB-4494-9915-617F775485D8}" destId="{44D6007F-DAA7-4FFD-9779-49991430F533}" srcOrd="0" destOrd="0" presId="urn:microsoft.com/office/officeart/2008/layout/PictureStrips"/>
    <dgm:cxn modelId="{01B5E88D-00A8-4B26-A06E-22D90D93EF69}" srcId="{8D3C5243-8DBF-404E-98FD-D019367DE27D}" destId="{3B153606-CFE4-4128-B21E-79A738DADEE6}" srcOrd="0" destOrd="0" parTransId="{7BDC5410-7CBE-4C61-9504-9F2178C35F98}" sibTransId="{9C0DCA3E-4BD2-454E-9500-3368B83AA285}"/>
    <dgm:cxn modelId="{0CF38098-C695-449C-982E-FD3AB06E9618}" srcId="{FB677D01-C8BF-4E21-9FD9-C8AF0174EE4C}" destId="{7D28651B-0969-497B-8446-43A9F1B3BDF0}" srcOrd="0" destOrd="0" parTransId="{9CB5FF5B-5BFC-4BF4-8707-8E2FEC31B145}" sibTransId="{9BBE1BAA-9AD7-423D-A672-D1FE1C9704A1}"/>
    <dgm:cxn modelId="{833C45C0-825D-424A-8A78-B91970A071B9}" srcId="{78670103-3DFB-4494-9915-617F775485D8}" destId="{FB677D01-C8BF-4E21-9FD9-C8AF0174EE4C}" srcOrd="0" destOrd="0" parTransId="{8FB3C592-E292-4D97-A5F9-B81C6AF4141A}" sibTransId="{5D170064-F1D3-4C81-BEAB-08CE8B274838}"/>
    <dgm:cxn modelId="{33A78AC4-654B-4A99-80A6-F7A2BE6EEACC}" type="presOf" srcId="{FB677D01-C8BF-4E21-9FD9-C8AF0174EE4C}" destId="{B04593E3-919B-401D-99F5-6CCA577B00DF}" srcOrd="0" destOrd="0" presId="urn:microsoft.com/office/officeart/2008/layout/PictureStrips"/>
    <dgm:cxn modelId="{EE55FAD8-1793-4697-BA98-2EBA1DEECDD6}" type="presOf" srcId="{8D3C5243-8DBF-404E-98FD-D019367DE27D}" destId="{EF8D920E-E33B-4989-8324-434D37F6D405}" srcOrd="0" destOrd="0" presId="urn:microsoft.com/office/officeart/2008/layout/PictureStrips"/>
    <dgm:cxn modelId="{DD3496E1-037E-4C1E-8AA6-673411D77AF4}" type="presOf" srcId="{7D28651B-0969-497B-8446-43A9F1B3BDF0}" destId="{B04593E3-919B-401D-99F5-6CCA577B00DF}" srcOrd="0" destOrd="1" presId="urn:microsoft.com/office/officeart/2008/layout/PictureStrips"/>
    <dgm:cxn modelId="{2D17D068-30AD-45A6-A043-3DA5E731C137}" type="presParOf" srcId="{44D6007F-DAA7-4FFD-9779-49991430F533}" destId="{97E6C5D3-EAA8-4B22-B728-1696ED519E3C}" srcOrd="0" destOrd="0" presId="urn:microsoft.com/office/officeart/2008/layout/PictureStrips"/>
    <dgm:cxn modelId="{3447624A-5B97-4971-826D-4F9A5262CBC5}" type="presParOf" srcId="{97E6C5D3-EAA8-4B22-B728-1696ED519E3C}" destId="{B04593E3-919B-401D-99F5-6CCA577B00DF}" srcOrd="0" destOrd="0" presId="urn:microsoft.com/office/officeart/2008/layout/PictureStrips"/>
    <dgm:cxn modelId="{C1D00E41-5096-4663-B17E-D5D23F41C22B}" type="presParOf" srcId="{97E6C5D3-EAA8-4B22-B728-1696ED519E3C}" destId="{5E37BCF7-3ADB-4F3F-A753-F9F5860325A1}" srcOrd="1" destOrd="0" presId="urn:microsoft.com/office/officeart/2008/layout/PictureStrips"/>
    <dgm:cxn modelId="{7682B0D8-BE8F-47F5-A61B-931F4CCA3B38}" type="presParOf" srcId="{44D6007F-DAA7-4FFD-9779-49991430F533}" destId="{98784033-72D3-48DA-B358-6CE7551BE3B4}" srcOrd="1" destOrd="0" presId="urn:microsoft.com/office/officeart/2008/layout/PictureStrips"/>
    <dgm:cxn modelId="{541BF458-830C-4A52-99C1-9DAA32E5CED1}" type="presParOf" srcId="{44D6007F-DAA7-4FFD-9779-49991430F533}" destId="{73EA9B04-6D9D-46D9-9045-C767357170A8}" srcOrd="2" destOrd="0" presId="urn:microsoft.com/office/officeart/2008/layout/PictureStrips"/>
    <dgm:cxn modelId="{70FD6D5E-F88A-4298-B9EA-ADCEBAA4A903}" type="presParOf" srcId="{73EA9B04-6D9D-46D9-9045-C767357170A8}" destId="{EF8D920E-E33B-4989-8324-434D37F6D405}" srcOrd="0" destOrd="0" presId="urn:microsoft.com/office/officeart/2008/layout/PictureStrips"/>
    <dgm:cxn modelId="{D35A0BD8-6D3A-42A8-BBA8-59A9B0FA2E91}" type="presParOf" srcId="{73EA9B04-6D9D-46D9-9045-C767357170A8}" destId="{E7E95758-DD67-461E-8014-4990C76FD48A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70103-3DFB-4494-9915-617F775485D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677D01-C8BF-4E21-9FD9-C8AF0174EE4C}">
      <dgm:prSet phldrT="[文字]" custT="1"/>
      <dgm:spPr>
        <a:solidFill>
          <a:srgbClr val="C5C4A2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400"/>
            </a:spcAft>
          </a:pPr>
          <a:r>
            <a:rPr lang="zh-TW" altLang="en-US" sz="2000" b="1" dirty="0">
              <a:effectLst>
                <a:glow rad="127000">
                  <a:srgbClr val="00B0F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dirty="0">
              <a:effectLst>
                <a:glow rad="1270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三、</a:t>
          </a:r>
          <a:r>
            <a:rPr lang="zh-TW" altLang="en-US" sz="2400" b="1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撤銷決標、終止或解除契約</a:t>
          </a:r>
        </a:p>
      </dgm:t>
    </dgm:pt>
    <dgm:pt modelId="{8FB3C592-E292-4D97-A5F9-B81C6AF4141A}" type="parTrans" cxnId="{833C45C0-825D-424A-8A78-B91970A071B9}">
      <dgm:prSet/>
      <dgm:spPr/>
      <dgm:t>
        <a:bodyPr/>
        <a:lstStyle/>
        <a:p>
          <a:endParaRPr lang="zh-TW" altLang="en-US"/>
        </a:p>
      </dgm:t>
    </dgm:pt>
    <dgm:pt modelId="{5D170064-F1D3-4C81-BEAB-08CE8B274838}" type="sibTrans" cxnId="{833C45C0-825D-424A-8A78-B91970A071B9}">
      <dgm:prSet/>
      <dgm:spPr/>
      <dgm:t>
        <a:bodyPr/>
        <a:lstStyle/>
        <a:p>
          <a:endParaRPr lang="zh-TW" altLang="en-US"/>
        </a:p>
      </dgm:t>
    </dgm:pt>
    <dgm:pt modelId="{50CB7B07-831B-440F-8ED7-9216522483A7}">
      <dgm:prSet phldrT="[文字]" custT="1"/>
      <dgm:spPr>
        <a:solidFill>
          <a:srgbClr val="C5C4A2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ct val="15000"/>
            </a:spcAft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廠商如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支付利益促成採購契約之成立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，依採購法第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9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項規定，機關得終止或解除契約，並將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倍之不正利益自契約價款中扣除。</a:t>
          </a:r>
        </a:p>
      </dgm:t>
    </dgm:pt>
    <dgm:pt modelId="{FFCE5577-EAFA-4E73-83E2-2CB87A037601}" type="parTrans" cxnId="{5DED285F-AA91-46B8-94E6-20BA2EB99126}">
      <dgm:prSet/>
      <dgm:spPr/>
      <dgm:t>
        <a:bodyPr/>
        <a:lstStyle/>
        <a:p>
          <a:endParaRPr lang="zh-TW" altLang="en-US"/>
        </a:p>
      </dgm:t>
    </dgm:pt>
    <dgm:pt modelId="{82829427-13EE-4EAF-B6C7-A5D48F3166E5}" type="sibTrans" cxnId="{5DED285F-AA91-46B8-94E6-20BA2EB99126}">
      <dgm:prSet/>
      <dgm:spPr/>
      <dgm:t>
        <a:bodyPr/>
        <a:lstStyle/>
        <a:p>
          <a:endParaRPr lang="zh-TW" altLang="en-US"/>
        </a:p>
      </dgm:t>
    </dgm:pt>
    <dgm:pt modelId="{8D3C5243-8DBF-404E-98FD-D019367DE27D}">
      <dgm:prSet phldrT="[文字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400"/>
            </a:spcAft>
          </a:pPr>
          <a:r>
            <a:rPr lang="zh-TW" altLang="en-US" sz="2400" b="1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四、刑事告發</a:t>
          </a:r>
        </a:p>
      </dgm:t>
    </dgm:pt>
    <dgm:pt modelId="{90E77DAB-D7AE-440F-8445-A998B70D1C43}" type="parTrans" cxnId="{CB21CB19-EAB9-431F-AED2-4F799ADB02C5}">
      <dgm:prSet/>
      <dgm:spPr/>
      <dgm:t>
        <a:bodyPr/>
        <a:lstStyle/>
        <a:p>
          <a:endParaRPr lang="zh-TW" altLang="en-US"/>
        </a:p>
      </dgm:t>
    </dgm:pt>
    <dgm:pt modelId="{797A7A97-72CB-4D5F-AC7F-E887CA079CEE}" type="sibTrans" cxnId="{CB21CB19-EAB9-431F-AED2-4F799ADB02C5}">
      <dgm:prSet/>
      <dgm:spPr/>
      <dgm:t>
        <a:bodyPr/>
        <a:lstStyle/>
        <a:p>
          <a:endParaRPr lang="zh-TW" altLang="en-US"/>
        </a:p>
      </dgm:t>
    </dgm:pt>
    <dgm:pt modelId="{3B153606-CFE4-4128-B21E-79A738DADEE6}">
      <dgm:prSet phldrT="[文字]" custT="1"/>
      <dgm:spPr>
        <a:solidFill>
          <a:schemeClr val="bg2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ct val="15000"/>
            </a:spcAft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廠商如有採購法第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87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條至第</a:t>
          </a:r>
          <a:r>
            <a:rPr lang="en-US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92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條（圍標、綁標、洩密及                   強暴脅迫）之情形時，</a:t>
          </a:r>
          <a:r>
            <a:rPr 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應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依刑事訴訟法第</a:t>
          </a:r>
          <a:r>
            <a:rPr 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241</a:t>
          </a:r>
          <a:r>
            <a:rPr 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條告發</a:t>
          </a:r>
          <a:r>
            <a:rPr 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800" b="1" dirty="0">
            <a:effectLst>
              <a:glow rad="127000">
                <a:srgbClr val="00B0F0"/>
              </a:glo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DC5410-7CBE-4C61-9504-9F2178C35F98}" type="parTrans" cxnId="{01B5E88D-00A8-4B26-A06E-22D90D93EF69}">
      <dgm:prSet/>
      <dgm:spPr/>
      <dgm:t>
        <a:bodyPr/>
        <a:lstStyle/>
        <a:p>
          <a:endParaRPr lang="zh-TW" altLang="en-US"/>
        </a:p>
      </dgm:t>
    </dgm:pt>
    <dgm:pt modelId="{9C0DCA3E-4BD2-454E-9500-3368B83AA285}" type="sibTrans" cxnId="{01B5E88D-00A8-4B26-A06E-22D90D93EF69}">
      <dgm:prSet/>
      <dgm:spPr/>
      <dgm:t>
        <a:bodyPr/>
        <a:lstStyle/>
        <a:p>
          <a:endParaRPr lang="zh-TW" altLang="en-US"/>
        </a:p>
      </dgm:t>
    </dgm:pt>
    <dgm:pt modelId="{7D28651B-0969-497B-8446-43A9F1B3BDF0}">
      <dgm:prSet phldrT="[文字]" custT="1"/>
      <dgm:spPr>
        <a:solidFill>
          <a:srgbClr val="C5C4A2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ct val="15000"/>
            </a:spcAft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決標或簽約後發現得標廠商於決標前有採購法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項各款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情形之一者，應撤銷決標、終止契約或解除契約，並得追償損失。</a:t>
          </a:r>
        </a:p>
      </dgm:t>
    </dgm:pt>
    <dgm:pt modelId="{9CB5FF5B-5BFC-4BF4-8707-8E2FEC31B145}" type="parTrans" cxnId="{0CF38098-C695-449C-982E-FD3AB06E9618}">
      <dgm:prSet/>
      <dgm:spPr/>
      <dgm:t>
        <a:bodyPr/>
        <a:lstStyle/>
        <a:p>
          <a:endParaRPr lang="zh-TW" altLang="en-US"/>
        </a:p>
      </dgm:t>
    </dgm:pt>
    <dgm:pt modelId="{9BBE1BAA-9AD7-423D-A672-D1FE1C9704A1}" type="sibTrans" cxnId="{0CF38098-C695-449C-982E-FD3AB06E9618}">
      <dgm:prSet/>
      <dgm:spPr/>
      <dgm:t>
        <a:bodyPr/>
        <a:lstStyle/>
        <a:p>
          <a:endParaRPr lang="zh-TW" altLang="en-US"/>
        </a:p>
      </dgm:t>
    </dgm:pt>
    <dgm:pt modelId="{44D6007F-DAA7-4FFD-9779-49991430F533}" type="pres">
      <dgm:prSet presAssocID="{78670103-3DFB-4494-9915-617F775485D8}" presName="Name0" presStyleCnt="0">
        <dgm:presLayoutVars>
          <dgm:dir/>
          <dgm:resizeHandles val="exact"/>
        </dgm:presLayoutVars>
      </dgm:prSet>
      <dgm:spPr/>
    </dgm:pt>
    <dgm:pt modelId="{97E6C5D3-EAA8-4B22-B728-1696ED519E3C}" type="pres">
      <dgm:prSet presAssocID="{FB677D01-C8BF-4E21-9FD9-C8AF0174EE4C}" presName="composite" presStyleCnt="0"/>
      <dgm:spPr/>
    </dgm:pt>
    <dgm:pt modelId="{B04593E3-919B-401D-99F5-6CCA577B00DF}" type="pres">
      <dgm:prSet presAssocID="{FB677D01-C8BF-4E21-9FD9-C8AF0174EE4C}" presName="rect1" presStyleLbl="trAlignAcc1" presStyleIdx="0" presStyleCnt="2" custScaleX="177202" custScaleY="124601" custLinFactNeighborX="1762" custLinFactNeighborY="-15863">
        <dgm:presLayoutVars>
          <dgm:bulletEnabled val="1"/>
        </dgm:presLayoutVars>
      </dgm:prSet>
      <dgm:spPr/>
    </dgm:pt>
    <dgm:pt modelId="{5E37BCF7-3ADB-4F3F-A753-F9F5860325A1}" type="pres">
      <dgm:prSet presAssocID="{FB677D01-C8BF-4E21-9FD9-C8AF0174EE4C}" presName="rect2" presStyleLbl="fgImgPlace1" presStyleIdx="0" presStyleCnt="2" custScaleX="96031" custScaleY="115505" custLinFactX="-56501" custLinFactNeighborX="-100000" custLinFactNeighborY="-3456"/>
      <dgm:spPr>
        <a:solidFill>
          <a:schemeClr val="bg1">
            <a:lumMod val="95000"/>
          </a:schemeClr>
        </a:solidFill>
      </dgm:spPr>
    </dgm:pt>
    <dgm:pt modelId="{98784033-72D3-48DA-B358-6CE7551BE3B4}" type="pres">
      <dgm:prSet presAssocID="{5D170064-F1D3-4C81-BEAB-08CE8B274838}" presName="sibTrans" presStyleCnt="0"/>
      <dgm:spPr/>
    </dgm:pt>
    <dgm:pt modelId="{73EA9B04-6D9D-46D9-9045-C767357170A8}" type="pres">
      <dgm:prSet presAssocID="{8D3C5243-8DBF-404E-98FD-D019367DE27D}" presName="composite" presStyleCnt="0"/>
      <dgm:spPr/>
    </dgm:pt>
    <dgm:pt modelId="{EF8D920E-E33B-4989-8324-434D37F6D405}" type="pres">
      <dgm:prSet presAssocID="{8D3C5243-8DBF-404E-98FD-D019367DE27D}" presName="rect1" presStyleLbl="trAlignAcc1" presStyleIdx="1" presStyleCnt="2" custScaleX="173074" custScaleY="119446" custLinFactNeighborX="1500" custLinFactNeighborY="-14391">
        <dgm:presLayoutVars>
          <dgm:bulletEnabled val="1"/>
        </dgm:presLayoutVars>
      </dgm:prSet>
      <dgm:spPr/>
    </dgm:pt>
    <dgm:pt modelId="{E7E95758-DD67-461E-8014-4990C76FD48A}" type="pres">
      <dgm:prSet presAssocID="{8D3C5243-8DBF-404E-98FD-D019367DE27D}" presName="rect2" presStyleLbl="fgImgPlace1" presStyleIdx="1" presStyleCnt="2" custScaleY="122301" custLinFactX="-56639" custLinFactNeighborX="-100000" custLinFactNeighborY="-4178"/>
      <dgm:spPr>
        <a:solidFill>
          <a:schemeClr val="bg1">
            <a:lumMod val="95000"/>
          </a:schemeClr>
        </a:solidFill>
      </dgm:spPr>
    </dgm:pt>
  </dgm:ptLst>
  <dgm:cxnLst>
    <dgm:cxn modelId="{D4686010-14C0-4353-96ED-9F6E7B4F5B87}" type="presOf" srcId="{50CB7B07-831B-440F-8ED7-9216522483A7}" destId="{B04593E3-919B-401D-99F5-6CCA577B00DF}" srcOrd="0" destOrd="2" presId="urn:microsoft.com/office/officeart/2008/layout/PictureStrips"/>
    <dgm:cxn modelId="{CB21CB19-EAB9-431F-AED2-4F799ADB02C5}" srcId="{78670103-3DFB-4494-9915-617F775485D8}" destId="{8D3C5243-8DBF-404E-98FD-D019367DE27D}" srcOrd="1" destOrd="0" parTransId="{90E77DAB-D7AE-440F-8445-A998B70D1C43}" sibTransId="{797A7A97-72CB-4D5F-AC7F-E887CA079CEE}"/>
    <dgm:cxn modelId="{5DED285F-AA91-46B8-94E6-20BA2EB99126}" srcId="{FB677D01-C8BF-4E21-9FD9-C8AF0174EE4C}" destId="{50CB7B07-831B-440F-8ED7-9216522483A7}" srcOrd="1" destOrd="0" parTransId="{FFCE5577-EAFA-4E73-83E2-2CB87A037601}" sibTransId="{82829427-13EE-4EAF-B6C7-A5D48F3166E5}"/>
    <dgm:cxn modelId="{56AFA462-FAD6-4B6B-8D56-C23AD5940BDA}" type="presOf" srcId="{3B153606-CFE4-4128-B21E-79A738DADEE6}" destId="{EF8D920E-E33B-4989-8324-434D37F6D405}" srcOrd="0" destOrd="1" presId="urn:microsoft.com/office/officeart/2008/layout/PictureStrips"/>
    <dgm:cxn modelId="{4BF27C69-9E25-4B3B-8D7D-7676FDC1BF75}" type="presOf" srcId="{78670103-3DFB-4494-9915-617F775485D8}" destId="{44D6007F-DAA7-4FFD-9779-49991430F533}" srcOrd="0" destOrd="0" presId="urn:microsoft.com/office/officeart/2008/layout/PictureStrips"/>
    <dgm:cxn modelId="{01B5E88D-00A8-4B26-A06E-22D90D93EF69}" srcId="{8D3C5243-8DBF-404E-98FD-D019367DE27D}" destId="{3B153606-CFE4-4128-B21E-79A738DADEE6}" srcOrd="0" destOrd="0" parTransId="{7BDC5410-7CBE-4C61-9504-9F2178C35F98}" sibTransId="{9C0DCA3E-4BD2-454E-9500-3368B83AA285}"/>
    <dgm:cxn modelId="{0CF38098-C695-449C-982E-FD3AB06E9618}" srcId="{FB677D01-C8BF-4E21-9FD9-C8AF0174EE4C}" destId="{7D28651B-0969-497B-8446-43A9F1B3BDF0}" srcOrd="0" destOrd="0" parTransId="{9CB5FF5B-5BFC-4BF4-8707-8E2FEC31B145}" sibTransId="{9BBE1BAA-9AD7-423D-A672-D1FE1C9704A1}"/>
    <dgm:cxn modelId="{833C45C0-825D-424A-8A78-B91970A071B9}" srcId="{78670103-3DFB-4494-9915-617F775485D8}" destId="{FB677D01-C8BF-4E21-9FD9-C8AF0174EE4C}" srcOrd="0" destOrd="0" parTransId="{8FB3C592-E292-4D97-A5F9-B81C6AF4141A}" sibTransId="{5D170064-F1D3-4C81-BEAB-08CE8B274838}"/>
    <dgm:cxn modelId="{33A78AC4-654B-4A99-80A6-F7A2BE6EEACC}" type="presOf" srcId="{FB677D01-C8BF-4E21-9FD9-C8AF0174EE4C}" destId="{B04593E3-919B-401D-99F5-6CCA577B00DF}" srcOrd="0" destOrd="0" presId="urn:microsoft.com/office/officeart/2008/layout/PictureStrips"/>
    <dgm:cxn modelId="{EE55FAD8-1793-4697-BA98-2EBA1DEECDD6}" type="presOf" srcId="{8D3C5243-8DBF-404E-98FD-D019367DE27D}" destId="{EF8D920E-E33B-4989-8324-434D37F6D405}" srcOrd="0" destOrd="0" presId="urn:microsoft.com/office/officeart/2008/layout/PictureStrips"/>
    <dgm:cxn modelId="{DD3496E1-037E-4C1E-8AA6-673411D77AF4}" type="presOf" srcId="{7D28651B-0969-497B-8446-43A9F1B3BDF0}" destId="{B04593E3-919B-401D-99F5-6CCA577B00DF}" srcOrd="0" destOrd="1" presId="urn:microsoft.com/office/officeart/2008/layout/PictureStrips"/>
    <dgm:cxn modelId="{2D17D068-30AD-45A6-A043-3DA5E731C137}" type="presParOf" srcId="{44D6007F-DAA7-4FFD-9779-49991430F533}" destId="{97E6C5D3-EAA8-4B22-B728-1696ED519E3C}" srcOrd="0" destOrd="0" presId="urn:microsoft.com/office/officeart/2008/layout/PictureStrips"/>
    <dgm:cxn modelId="{3447624A-5B97-4971-826D-4F9A5262CBC5}" type="presParOf" srcId="{97E6C5D3-EAA8-4B22-B728-1696ED519E3C}" destId="{B04593E3-919B-401D-99F5-6CCA577B00DF}" srcOrd="0" destOrd="0" presId="urn:microsoft.com/office/officeart/2008/layout/PictureStrips"/>
    <dgm:cxn modelId="{C1D00E41-5096-4663-B17E-D5D23F41C22B}" type="presParOf" srcId="{97E6C5D3-EAA8-4B22-B728-1696ED519E3C}" destId="{5E37BCF7-3ADB-4F3F-A753-F9F5860325A1}" srcOrd="1" destOrd="0" presId="urn:microsoft.com/office/officeart/2008/layout/PictureStrips"/>
    <dgm:cxn modelId="{7682B0D8-BE8F-47F5-A61B-931F4CCA3B38}" type="presParOf" srcId="{44D6007F-DAA7-4FFD-9779-49991430F533}" destId="{98784033-72D3-48DA-B358-6CE7551BE3B4}" srcOrd="1" destOrd="0" presId="urn:microsoft.com/office/officeart/2008/layout/PictureStrips"/>
    <dgm:cxn modelId="{541BF458-830C-4A52-99C1-9DAA32E5CED1}" type="presParOf" srcId="{44D6007F-DAA7-4FFD-9779-49991430F533}" destId="{73EA9B04-6D9D-46D9-9045-C767357170A8}" srcOrd="2" destOrd="0" presId="urn:microsoft.com/office/officeart/2008/layout/PictureStrips"/>
    <dgm:cxn modelId="{70FD6D5E-F88A-4298-B9EA-ADCEBAA4A903}" type="presParOf" srcId="{73EA9B04-6D9D-46D9-9045-C767357170A8}" destId="{EF8D920E-E33B-4989-8324-434D37F6D405}" srcOrd="0" destOrd="0" presId="urn:microsoft.com/office/officeart/2008/layout/PictureStrips"/>
    <dgm:cxn modelId="{D35A0BD8-6D3A-42A8-BBA8-59A9B0FA2E91}" type="presParOf" srcId="{73EA9B04-6D9D-46D9-9045-C767357170A8}" destId="{E7E95758-DD67-461E-8014-4990C76FD48A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E451B-5E0E-4014-93C4-B433743EC33C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CEA9233-36FC-4402-B503-AE9F9B270CD3}">
      <dgm:prSet phldrT="[文字]" custT="1"/>
      <dgm:spPr>
        <a:solidFill>
          <a:srgbClr val="FF2F2F"/>
        </a:solidFill>
        <a:ln>
          <a:solidFill>
            <a:srgbClr val="C00000"/>
          </a:solidFill>
        </a:ln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與停權廠商</a:t>
          </a:r>
          <a:r>
            <a:rPr lang="zh-TW" altLang="en-US" sz="1800" b="0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簽定採購契約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145758-EE3D-410E-8651-5B769CABEADF}" type="parTrans" cxnId="{30656A2C-D205-464B-AD9F-185E443161FD}">
      <dgm:prSet/>
      <dgm:spPr/>
      <dgm:t>
        <a:bodyPr/>
        <a:lstStyle/>
        <a:p>
          <a:endParaRPr lang="zh-TW" altLang="en-US"/>
        </a:p>
      </dgm:t>
    </dgm:pt>
    <dgm:pt modelId="{7C4C7E1A-2D21-4EBA-B9A4-EC4AE5604844}" type="sibTrans" cxnId="{30656A2C-D205-464B-AD9F-185E443161FD}">
      <dgm:prSet/>
      <dgm:spPr/>
      <dgm:t>
        <a:bodyPr/>
        <a:lstStyle/>
        <a:p>
          <a:endParaRPr lang="zh-TW" altLang="en-US"/>
        </a:p>
      </dgm:t>
    </dgm:pt>
    <dgm:pt modelId="{291C0F1B-D8BD-429F-ABC0-8B31BE00C837}">
      <dgm:prSet phldrT="[文字]" custT="1"/>
      <dgm:spPr>
        <a:solidFill>
          <a:srgbClr val="FB8543"/>
        </a:solidFill>
        <a:ln>
          <a:solidFill>
            <a:srgbClr val="C00000"/>
          </a:solidFill>
        </a:ln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因獨家供應商、相容性之需要、追加契約以外之工程或需緊急處置等特殊需要</a:t>
          </a:r>
        </a:p>
      </dgm:t>
    </dgm:pt>
    <dgm:pt modelId="{40EB9E6F-BA68-4F72-9803-F5EA7CA875B0}" type="parTrans" cxnId="{BEDFBE7D-60FA-4254-B9B2-59D76F6D1BB0}">
      <dgm:prSet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75EC0D10-B27A-4600-94E3-7FD10A006774}" type="sibTrans" cxnId="{BEDFBE7D-60FA-4254-B9B2-59D76F6D1BB0}">
      <dgm:prSet/>
      <dgm:spPr/>
      <dgm:t>
        <a:bodyPr/>
        <a:lstStyle/>
        <a:p>
          <a:endParaRPr lang="zh-TW" altLang="en-US"/>
        </a:p>
      </dgm:t>
    </dgm:pt>
    <dgm:pt modelId="{38724107-7A18-4B6C-99F1-F0A7A6CA8E84}">
      <dgm:prSet phldrT="[文字]"/>
      <dgm:spPr>
        <a:solidFill>
          <a:srgbClr val="FB8543"/>
        </a:solidFill>
        <a:ln>
          <a:solidFill>
            <a:srgbClr val="C00000"/>
          </a:solidFill>
        </a:ln>
      </dgm:spPr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基於公益考量</a:t>
          </a:r>
        </a:p>
      </dgm:t>
    </dgm:pt>
    <dgm:pt modelId="{51267B3C-890D-4DB8-9CBB-FA7B2E8CFB6F}" type="parTrans" cxnId="{2EF7612F-A46D-41F3-980D-CE6D581076A2}">
      <dgm:prSet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7A71C958-A1C4-4AE6-9AE6-8A26E46F8CDA}" type="sibTrans" cxnId="{2EF7612F-A46D-41F3-980D-CE6D581076A2}">
      <dgm:prSet/>
      <dgm:spPr/>
      <dgm:t>
        <a:bodyPr/>
        <a:lstStyle/>
        <a:p>
          <a:endParaRPr lang="zh-TW" altLang="en-US"/>
        </a:p>
      </dgm:t>
    </dgm:pt>
    <dgm:pt modelId="{10AB41B0-22EF-4900-B0E8-21808D68404F}">
      <dgm:prSet phldrT="[文字]"/>
      <dgm:spPr>
        <a:solidFill>
          <a:srgbClr val="FB8543"/>
        </a:solidFill>
        <a:ln>
          <a:solidFill>
            <a:srgbClr val="C00000"/>
          </a:solidFill>
        </a:ln>
      </dgm:spPr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報經上級核准</a:t>
          </a:r>
        </a:p>
      </dgm:t>
    </dgm:pt>
    <dgm:pt modelId="{B1768F2F-A92B-4F43-AB96-11447170A89C}" type="parTrans" cxnId="{88AAEB57-1198-4E2D-B6CD-4A9BFAD9B880}">
      <dgm:prSet/>
      <dgm:spPr>
        <a:solidFill>
          <a:schemeClr val="accent6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59A4EF26-FDEC-433B-B661-1D336B85A262}" type="sibTrans" cxnId="{88AAEB57-1198-4E2D-B6CD-4A9BFAD9B880}">
      <dgm:prSet/>
      <dgm:spPr/>
      <dgm:t>
        <a:bodyPr/>
        <a:lstStyle/>
        <a:p>
          <a:endParaRPr lang="zh-TW" altLang="en-US"/>
        </a:p>
      </dgm:t>
    </dgm:pt>
    <dgm:pt modelId="{39F665E8-2F14-4B31-93F4-1D1834729D47}" type="pres">
      <dgm:prSet presAssocID="{332E451B-5E0E-4014-93C4-B433743EC33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6C8FA6-7331-4A71-B44A-8902DB60C8C8}" type="pres">
      <dgm:prSet presAssocID="{DCEA9233-36FC-4402-B503-AE9F9B270CD3}" presName="centerShape" presStyleLbl="node0" presStyleIdx="0" presStyleCnt="1" custScaleX="117400" custScaleY="114693"/>
      <dgm:spPr/>
    </dgm:pt>
    <dgm:pt modelId="{82754C6C-A9DF-4BC0-8FFD-B88EB0D40E69}" type="pres">
      <dgm:prSet presAssocID="{40EB9E6F-BA68-4F72-9803-F5EA7CA875B0}" presName="parTrans" presStyleLbl="bgSibTrans2D1" presStyleIdx="0" presStyleCnt="3"/>
      <dgm:spPr/>
    </dgm:pt>
    <dgm:pt modelId="{C7FCAB46-E4BB-4C5E-A059-9B8009283A48}" type="pres">
      <dgm:prSet presAssocID="{291C0F1B-D8BD-429F-ABC0-8B31BE00C837}" presName="node" presStyleLbl="node1" presStyleIdx="0" presStyleCnt="3" custScaleX="170461" custScaleY="144651" custRadScaleRad="158303" custRadScaleInc="-34773">
        <dgm:presLayoutVars>
          <dgm:bulletEnabled val="1"/>
        </dgm:presLayoutVars>
      </dgm:prSet>
      <dgm:spPr/>
    </dgm:pt>
    <dgm:pt modelId="{6F204BBC-B224-4AA2-A8F3-F5776C6C244B}" type="pres">
      <dgm:prSet presAssocID="{51267B3C-890D-4DB8-9CBB-FA7B2E8CFB6F}" presName="parTrans" presStyleLbl="bgSibTrans2D1" presStyleIdx="1" presStyleCnt="3"/>
      <dgm:spPr/>
    </dgm:pt>
    <dgm:pt modelId="{FB239857-460D-428D-8EAB-7D2BCE25C183}" type="pres">
      <dgm:prSet presAssocID="{38724107-7A18-4B6C-99F1-F0A7A6CA8E84}" presName="node" presStyleLbl="node1" presStyleIdx="1" presStyleCnt="3" custScaleX="140278" custRadScaleRad="100034" custRadScaleInc="128">
        <dgm:presLayoutVars>
          <dgm:bulletEnabled val="1"/>
        </dgm:presLayoutVars>
      </dgm:prSet>
      <dgm:spPr/>
    </dgm:pt>
    <dgm:pt modelId="{0347CFD7-7264-4FD6-8C61-5B9FDCBD81ED}" type="pres">
      <dgm:prSet presAssocID="{B1768F2F-A92B-4F43-AB96-11447170A89C}" presName="parTrans" presStyleLbl="bgSibTrans2D1" presStyleIdx="2" presStyleCnt="3"/>
      <dgm:spPr/>
    </dgm:pt>
    <dgm:pt modelId="{F8559344-DFD7-402C-B1E8-BD150807602A}" type="pres">
      <dgm:prSet presAssocID="{10AB41B0-22EF-4900-B0E8-21808D68404F}" presName="node" presStyleLbl="node1" presStyleIdx="2" presStyleCnt="3" custScaleX="140278" custRadScaleRad="149212" custRadScaleInc="37997">
        <dgm:presLayoutVars>
          <dgm:bulletEnabled val="1"/>
        </dgm:presLayoutVars>
      </dgm:prSet>
      <dgm:spPr/>
    </dgm:pt>
  </dgm:ptLst>
  <dgm:cxnLst>
    <dgm:cxn modelId="{79403820-BBDC-4E3B-89B0-0324D3919FAD}" type="presOf" srcId="{332E451B-5E0E-4014-93C4-B433743EC33C}" destId="{39F665E8-2F14-4B31-93F4-1D1834729D47}" srcOrd="0" destOrd="0" presId="urn:microsoft.com/office/officeart/2005/8/layout/radial4"/>
    <dgm:cxn modelId="{30656A2C-D205-464B-AD9F-185E443161FD}" srcId="{332E451B-5E0E-4014-93C4-B433743EC33C}" destId="{DCEA9233-36FC-4402-B503-AE9F9B270CD3}" srcOrd="0" destOrd="0" parTransId="{5B145758-EE3D-410E-8651-5B769CABEADF}" sibTransId="{7C4C7E1A-2D21-4EBA-B9A4-EC4AE5604844}"/>
    <dgm:cxn modelId="{2EF7612F-A46D-41F3-980D-CE6D581076A2}" srcId="{DCEA9233-36FC-4402-B503-AE9F9B270CD3}" destId="{38724107-7A18-4B6C-99F1-F0A7A6CA8E84}" srcOrd="1" destOrd="0" parTransId="{51267B3C-890D-4DB8-9CBB-FA7B2E8CFB6F}" sibTransId="{7A71C958-A1C4-4AE6-9AE6-8A26E46F8CDA}"/>
    <dgm:cxn modelId="{3C343B35-92E2-47AE-A6B6-A175C589ED6D}" type="presOf" srcId="{291C0F1B-D8BD-429F-ABC0-8B31BE00C837}" destId="{C7FCAB46-E4BB-4C5E-A059-9B8009283A48}" srcOrd="0" destOrd="0" presId="urn:microsoft.com/office/officeart/2005/8/layout/radial4"/>
    <dgm:cxn modelId="{09F6CE55-1B95-4B79-951D-D51EEC14D8D7}" type="presOf" srcId="{51267B3C-890D-4DB8-9CBB-FA7B2E8CFB6F}" destId="{6F204BBC-B224-4AA2-A8F3-F5776C6C244B}" srcOrd="0" destOrd="0" presId="urn:microsoft.com/office/officeart/2005/8/layout/radial4"/>
    <dgm:cxn modelId="{88AAEB57-1198-4E2D-B6CD-4A9BFAD9B880}" srcId="{DCEA9233-36FC-4402-B503-AE9F9B270CD3}" destId="{10AB41B0-22EF-4900-B0E8-21808D68404F}" srcOrd="2" destOrd="0" parTransId="{B1768F2F-A92B-4F43-AB96-11447170A89C}" sibTransId="{59A4EF26-FDEC-433B-B661-1D336B85A262}"/>
    <dgm:cxn modelId="{BEDFBE7D-60FA-4254-B9B2-59D76F6D1BB0}" srcId="{DCEA9233-36FC-4402-B503-AE9F9B270CD3}" destId="{291C0F1B-D8BD-429F-ABC0-8B31BE00C837}" srcOrd="0" destOrd="0" parTransId="{40EB9E6F-BA68-4F72-9803-F5EA7CA875B0}" sibTransId="{75EC0D10-B27A-4600-94E3-7FD10A006774}"/>
    <dgm:cxn modelId="{3FE7E288-22E9-4C49-8693-02A23950734F}" type="presOf" srcId="{DCEA9233-36FC-4402-B503-AE9F9B270CD3}" destId="{A16C8FA6-7331-4A71-B44A-8902DB60C8C8}" srcOrd="0" destOrd="0" presId="urn:microsoft.com/office/officeart/2005/8/layout/radial4"/>
    <dgm:cxn modelId="{4649AF9A-44E1-4744-AF71-16DF6C2BADB7}" type="presOf" srcId="{B1768F2F-A92B-4F43-AB96-11447170A89C}" destId="{0347CFD7-7264-4FD6-8C61-5B9FDCBD81ED}" srcOrd="0" destOrd="0" presId="urn:microsoft.com/office/officeart/2005/8/layout/radial4"/>
    <dgm:cxn modelId="{00A2069E-9F54-4E3F-9A6D-C3EF862D6397}" type="presOf" srcId="{40EB9E6F-BA68-4F72-9803-F5EA7CA875B0}" destId="{82754C6C-A9DF-4BC0-8FFD-B88EB0D40E69}" srcOrd="0" destOrd="0" presId="urn:microsoft.com/office/officeart/2005/8/layout/radial4"/>
    <dgm:cxn modelId="{FB780FC7-8A50-47D3-9577-D404D5F7B749}" type="presOf" srcId="{10AB41B0-22EF-4900-B0E8-21808D68404F}" destId="{F8559344-DFD7-402C-B1E8-BD150807602A}" srcOrd="0" destOrd="0" presId="urn:microsoft.com/office/officeart/2005/8/layout/radial4"/>
    <dgm:cxn modelId="{A2B239E5-01C5-4033-A59A-2B0FAB6F2FCE}" type="presOf" srcId="{38724107-7A18-4B6C-99F1-F0A7A6CA8E84}" destId="{FB239857-460D-428D-8EAB-7D2BCE25C183}" srcOrd="0" destOrd="0" presId="urn:microsoft.com/office/officeart/2005/8/layout/radial4"/>
    <dgm:cxn modelId="{5ADE6ED8-CA05-4F1B-99FF-FAD3BAE6A96B}" type="presParOf" srcId="{39F665E8-2F14-4B31-93F4-1D1834729D47}" destId="{A16C8FA6-7331-4A71-B44A-8902DB60C8C8}" srcOrd="0" destOrd="0" presId="urn:microsoft.com/office/officeart/2005/8/layout/radial4"/>
    <dgm:cxn modelId="{BCEA8398-BB0B-40C5-88E8-E14028379A19}" type="presParOf" srcId="{39F665E8-2F14-4B31-93F4-1D1834729D47}" destId="{82754C6C-A9DF-4BC0-8FFD-B88EB0D40E69}" srcOrd="1" destOrd="0" presId="urn:microsoft.com/office/officeart/2005/8/layout/radial4"/>
    <dgm:cxn modelId="{3B6D427B-380E-4FCD-8628-5E73B0112D6D}" type="presParOf" srcId="{39F665E8-2F14-4B31-93F4-1D1834729D47}" destId="{C7FCAB46-E4BB-4C5E-A059-9B8009283A48}" srcOrd="2" destOrd="0" presId="urn:microsoft.com/office/officeart/2005/8/layout/radial4"/>
    <dgm:cxn modelId="{AEFEAC8F-2CF3-4234-B45C-5E8DFFD83CA1}" type="presParOf" srcId="{39F665E8-2F14-4B31-93F4-1D1834729D47}" destId="{6F204BBC-B224-4AA2-A8F3-F5776C6C244B}" srcOrd="3" destOrd="0" presId="urn:microsoft.com/office/officeart/2005/8/layout/radial4"/>
    <dgm:cxn modelId="{9FFB0691-28ED-4416-B497-788D09F31DC4}" type="presParOf" srcId="{39F665E8-2F14-4B31-93F4-1D1834729D47}" destId="{FB239857-460D-428D-8EAB-7D2BCE25C183}" srcOrd="4" destOrd="0" presId="urn:microsoft.com/office/officeart/2005/8/layout/radial4"/>
    <dgm:cxn modelId="{17646C24-5093-4465-A06B-6CD71A2B5EA0}" type="presParOf" srcId="{39F665E8-2F14-4B31-93F4-1D1834729D47}" destId="{0347CFD7-7264-4FD6-8C61-5B9FDCBD81ED}" srcOrd="5" destOrd="0" presId="urn:microsoft.com/office/officeart/2005/8/layout/radial4"/>
    <dgm:cxn modelId="{1D522E94-60F5-4792-AC0C-5AE35B7F8609}" type="presParOf" srcId="{39F665E8-2F14-4B31-93F4-1D1834729D47}" destId="{F8559344-DFD7-402C-B1E8-BD150807602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D95FB-F7EE-4175-A0CF-7DFF85E76E0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39AD044-8EB0-400E-BFB9-CE856F39EE89}">
      <dgm:prSet phldrT="[文字]" custT="1"/>
      <dgm:spPr>
        <a:solidFill>
          <a:srgbClr val="F55577"/>
        </a:solidFill>
      </dgm:spPr>
      <dgm:t>
        <a:bodyPr/>
        <a:lstStyle/>
        <a:p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AFE3B7-8397-406A-BE97-6F6C0104939C}" type="parTrans" cxnId="{0D0F373C-3923-4623-82C2-670E4E650194}">
      <dgm:prSet/>
      <dgm:spPr/>
      <dgm:t>
        <a:bodyPr/>
        <a:lstStyle/>
        <a:p>
          <a:endParaRPr lang="zh-TW" altLang="en-US"/>
        </a:p>
      </dgm:t>
    </dgm:pt>
    <dgm:pt modelId="{D63E9B01-39D3-4B4F-87F9-C99EF356133E}" type="sibTrans" cxnId="{0D0F373C-3923-4623-82C2-670E4E650194}">
      <dgm:prSet/>
      <dgm:spPr/>
      <dgm:t>
        <a:bodyPr/>
        <a:lstStyle/>
        <a:p>
          <a:endParaRPr lang="zh-TW" altLang="en-US"/>
        </a:p>
      </dgm:t>
    </dgm:pt>
    <dgm:pt modelId="{B7054773-6C53-488F-872D-BFE25346F2DA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原成本</a:t>
          </a:r>
        </a:p>
      </dgm:t>
    </dgm:pt>
    <dgm:pt modelId="{2CBC1BAC-19A9-4E60-8689-9AA1D12705DD}" type="parTrans" cxnId="{A71F6E0A-00E7-4434-8333-17BDBFB262BD}">
      <dgm:prSet/>
      <dgm:spPr/>
      <dgm:t>
        <a:bodyPr/>
        <a:lstStyle/>
        <a:p>
          <a:endParaRPr lang="zh-TW" altLang="en-US"/>
        </a:p>
      </dgm:t>
    </dgm:pt>
    <dgm:pt modelId="{562450F3-1C44-4200-A101-467A1EA4B67B}" type="sibTrans" cxnId="{A71F6E0A-00E7-4434-8333-17BDBFB262BD}">
      <dgm:prSet/>
      <dgm:spPr/>
      <dgm:t>
        <a:bodyPr/>
        <a:lstStyle/>
        <a:p>
          <a:endParaRPr lang="zh-TW" altLang="en-US"/>
        </a:p>
      </dgm:t>
    </dgm:pt>
    <dgm:pt modelId="{C38C6144-2B67-4297-9246-9DA8743B7B3B}" type="pres">
      <dgm:prSet presAssocID="{A50D95FB-F7EE-4175-A0CF-7DFF85E76E0D}" presName="Name0" presStyleCnt="0">
        <dgm:presLayoutVars>
          <dgm:chMax val="7"/>
          <dgm:resizeHandles val="exact"/>
        </dgm:presLayoutVars>
      </dgm:prSet>
      <dgm:spPr/>
    </dgm:pt>
    <dgm:pt modelId="{54E85325-6DED-43B0-8309-1B3E9F18B8D0}" type="pres">
      <dgm:prSet presAssocID="{A50D95FB-F7EE-4175-A0CF-7DFF85E76E0D}" presName="comp1" presStyleCnt="0"/>
      <dgm:spPr/>
    </dgm:pt>
    <dgm:pt modelId="{87815D24-920C-4C7C-A476-2AFB8D5CA97A}" type="pres">
      <dgm:prSet presAssocID="{A50D95FB-F7EE-4175-A0CF-7DFF85E76E0D}" presName="circle1" presStyleLbl="node1" presStyleIdx="0" presStyleCnt="2" custLinFactNeighborX="291" custLinFactNeighborY="-14000"/>
      <dgm:spPr/>
    </dgm:pt>
    <dgm:pt modelId="{DAD9FF7A-DFF7-48BA-B88C-96F680751E94}" type="pres">
      <dgm:prSet presAssocID="{A50D95FB-F7EE-4175-A0CF-7DFF85E76E0D}" presName="c1text" presStyleLbl="node1" presStyleIdx="0" presStyleCnt="2">
        <dgm:presLayoutVars>
          <dgm:bulletEnabled val="1"/>
        </dgm:presLayoutVars>
      </dgm:prSet>
      <dgm:spPr/>
    </dgm:pt>
    <dgm:pt modelId="{A0CD333D-AC9E-433A-A779-77A516143152}" type="pres">
      <dgm:prSet presAssocID="{A50D95FB-F7EE-4175-A0CF-7DFF85E76E0D}" presName="comp2" presStyleCnt="0"/>
      <dgm:spPr/>
    </dgm:pt>
    <dgm:pt modelId="{7F039599-7C6D-4DBD-8DDD-AA86CCCD1E92}" type="pres">
      <dgm:prSet presAssocID="{A50D95FB-F7EE-4175-A0CF-7DFF85E76E0D}" presName="circle2" presStyleLbl="node1" presStyleIdx="1" presStyleCnt="2" custScaleX="103969" custScaleY="97142" custLinFactNeighborX="-129" custLinFactNeighborY="-12658"/>
      <dgm:spPr/>
    </dgm:pt>
    <dgm:pt modelId="{D4F04F6E-5778-4EA1-8369-461F6CD2617F}" type="pres">
      <dgm:prSet presAssocID="{A50D95FB-F7EE-4175-A0CF-7DFF85E76E0D}" presName="c2text" presStyleLbl="node1" presStyleIdx="1" presStyleCnt="2">
        <dgm:presLayoutVars>
          <dgm:bulletEnabled val="1"/>
        </dgm:presLayoutVars>
      </dgm:prSet>
      <dgm:spPr/>
    </dgm:pt>
  </dgm:ptLst>
  <dgm:cxnLst>
    <dgm:cxn modelId="{A71F6E0A-00E7-4434-8333-17BDBFB262BD}" srcId="{A50D95FB-F7EE-4175-A0CF-7DFF85E76E0D}" destId="{B7054773-6C53-488F-872D-BFE25346F2DA}" srcOrd="1" destOrd="0" parTransId="{2CBC1BAC-19A9-4E60-8689-9AA1D12705DD}" sibTransId="{562450F3-1C44-4200-A101-467A1EA4B67B}"/>
    <dgm:cxn modelId="{47E7B60E-1556-4CC6-9CAF-1F7D5576F1B2}" type="presOf" srcId="{B7054773-6C53-488F-872D-BFE25346F2DA}" destId="{D4F04F6E-5778-4EA1-8369-461F6CD2617F}" srcOrd="1" destOrd="0" presId="urn:microsoft.com/office/officeart/2005/8/layout/venn2"/>
    <dgm:cxn modelId="{0D0F373C-3923-4623-82C2-670E4E650194}" srcId="{A50D95FB-F7EE-4175-A0CF-7DFF85E76E0D}" destId="{839AD044-8EB0-400E-BFB9-CE856F39EE89}" srcOrd="0" destOrd="0" parTransId="{86AFE3B7-8397-406A-BE97-6F6C0104939C}" sibTransId="{D63E9B01-39D3-4B4F-87F9-C99EF356133E}"/>
    <dgm:cxn modelId="{0577B73E-9B6A-4D55-8D9E-074BB0BE2F85}" type="presOf" srcId="{B7054773-6C53-488F-872D-BFE25346F2DA}" destId="{7F039599-7C6D-4DBD-8DDD-AA86CCCD1E92}" srcOrd="0" destOrd="0" presId="urn:microsoft.com/office/officeart/2005/8/layout/venn2"/>
    <dgm:cxn modelId="{EA5260CA-E679-453F-9A00-CBFF19F37391}" type="presOf" srcId="{839AD044-8EB0-400E-BFB9-CE856F39EE89}" destId="{DAD9FF7A-DFF7-48BA-B88C-96F680751E94}" srcOrd="1" destOrd="0" presId="urn:microsoft.com/office/officeart/2005/8/layout/venn2"/>
    <dgm:cxn modelId="{6F7419D9-4F8E-485A-A1A9-453BDD04C10E}" type="presOf" srcId="{839AD044-8EB0-400E-BFB9-CE856F39EE89}" destId="{87815D24-920C-4C7C-A476-2AFB8D5CA97A}" srcOrd="0" destOrd="0" presId="urn:microsoft.com/office/officeart/2005/8/layout/venn2"/>
    <dgm:cxn modelId="{F0F2CFFB-A74D-4852-BA5C-4F82EAB329BE}" type="presOf" srcId="{A50D95FB-F7EE-4175-A0CF-7DFF85E76E0D}" destId="{C38C6144-2B67-4297-9246-9DA8743B7B3B}" srcOrd="0" destOrd="0" presId="urn:microsoft.com/office/officeart/2005/8/layout/venn2"/>
    <dgm:cxn modelId="{7851D5DC-82ED-4912-AD6E-D399DEB94F3D}" type="presParOf" srcId="{C38C6144-2B67-4297-9246-9DA8743B7B3B}" destId="{54E85325-6DED-43B0-8309-1B3E9F18B8D0}" srcOrd="0" destOrd="0" presId="urn:microsoft.com/office/officeart/2005/8/layout/venn2"/>
    <dgm:cxn modelId="{41174833-A752-4150-B9FB-5BA91A0B106E}" type="presParOf" srcId="{54E85325-6DED-43B0-8309-1B3E9F18B8D0}" destId="{87815D24-920C-4C7C-A476-2AFB8D5CA97A}" srcOrd="0" destOrd="0" presId="urn:microsoft.com/office/officeart/2005/8/layout/venn2"/>
    <dgm:cxn modelId="{9D4BA335-7A19-4B2C-9945-41550823A135}" type="presParOf" srcId="{54E85325-6DED-43B0-8309-1B3E9F18B8D0}" destId="{DAD9FF7A-DFF7-48BA-B88C-96F680751E94}" srcOrd="1" destOrd="0" presId="urn:microsoft.com/office/officeart/2005/8/layout/venn2"/>
    <dgm:cxn modelId="{BEB2DA1D-2D77-40CD-A701-7722BBB8ED2D}" type="presParOf" srcId="{C38C6144-2B67-4297-9246-9DA8743B7B3B}" destId="{A0CD333D-AC9E-433A-A779-77A516143152}" srcOrd="1" destOrd="0" presId="urn:microsoft.com/office/officeart/2005/8/layout/venn2"/>
    <dgm:cxn modelId="{D9140743-E255-4922-BC37-6AA730F9EEA5}" type="presParOf" srcId="{A0CD333D-AC9E-433A-A779-77A516143152}" destId="{7F039599-7C6D-4DBD-8DDD-AA86CCCD1E92}" srcOrd="0" destOrd="0" presId="urn:microsoft.com/office/officeart/2005/8/layout/venn2"/>
    <dgm:cxn modelId="{19435F6E-58B0-4125-A35D-86918695008B}" type="presParOf" srcId="{A0CD333D-AC9E-433A-A779-77A516143152}" destId="{D4F04F6E-5778-4EA1-8369-461F6CD261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93E3-919B-401D-99F5-6CCA577B00DF}">
      <dsp:nvSpPr>
        <dsp:cNvPr id="0" name=""/>
        <dsp:cNvSpPr/>
      </dsp:nvSpPr>
      <dsp:spPr>
        <a:xfrm>
          <a:off x="12921" y="68338"/>
          <a:ext cx="8178024" cy="179701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686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2000" b="1" kern="1200" dirty="0">
              <a:effectLst>
                <a:glow rad="127000">
                  <a:srgbClr val="00B0F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>
              <a:effectLst>
                <a:glow rad="1270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一、</a:t>
          </a:r>
          <a:r>
            <a:rPr lang="zh-TW" altLang="en-US" sz="2400" b="1" kern="1200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不予開標決標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機關發現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有足以影響採購公正之違法或不當行為者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，依採購法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項第</a:t>
          </a:r>
          <a:r>
            <a:rPr lang="en-US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款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不予開標、決標。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廠商如有採購法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項各款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情形之一，經機關於開標前發現者，其所投之標應不予開標；於開標後發現者，應不決標予該廠商。</a:t>
          </a:r>
        </a:p>
      </dsp:txBody>
      <dsp:txXfrm>
        <a:off x="12921" y="68338"/>
        <a:ext cx="8178024" cy="1797013"/>
      </dsp:txXfrm>
    </dsp:sp>
    <dsp:sp modelId="{5E37BCF7-3ADB-4F3F-A753-F9F5860325A1}">
      <dsp:nvSpPr>
        <dsp:cNvPr id="0" name=""/>
        <dsp:cNvSpPr/>
      </dsp:nvSpPr>
      <dsp:spPr>
        <a:xfrm>
          <a:off x="35713" y="96463"/>
          <a:ext cx="969481" cy="174912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D920E-E33B-4989-8324-434D37F6D405}">
      <dsp:nvSpPr>
        <dsp:cNvPr id="0" name=""/>
        <dsp:cNvSpPr/>
      </dsp:nvSpPr>
      <dsp:spPr>
        <a:xfrm>
          <a:off x="170942" y="2071313"/>
          <a:ext cx="7987514" cy="2157206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686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2400" b="1" kern="1200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二、不發還或追繳押標金、不發還保證金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投標廠商如有採購法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31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所定情形之一者，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其所繳納之押標金，不予發還；其未依招標文件規定繳納或已發還者，並予追繳。</a:t>
          </a:r>
          <a:endParaRPr lang="zh-TW" altLang="en-US" sz="1800" b="1" kern="1200" dirty="0">
            <a:effectLst>
              <a:glow rad="127000">
                <a:srgbClr val="00B0F0"/>
              </a:glo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採購法</a:t>
          </a:r>
          <a:r>
            <a:rPr lang="zh-TW" altLang="en-US" sz="18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sz="18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項第</a:t>
          </a:r>
          <a:r>
            <a:rPr lang="en-US" altLang="en-US" sz="18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款、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項第</a:t>
          </a:r>
          <a:r>
            <a:rPr 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款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款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之情形，工程會認定係影響採購公正之違反法令行為（</a:t>
          </a:r>
          <a:r>
            <a:rPr lang="en-US" alt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§31Ⅱ⑦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），其押標金應不發還或追繳。</a:t>
          </a:r>
          <a:endParaRPr lang="zh-TW" altLang="en-US" sz="1800" b="1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942" y="2071313"/>
        <a:ext cx="7987514" cy="2157206"/>
      </dsp:txXfrm>
    </dsp:sp>
    <dsp:sp modelId="{E7E95758-DD67-461E-8014-4990C76FD48A}">
      <dsp:nvSpPr>
        <dsp:cNvPr id="0" name=""/>
        <dsp:cNvSpPr/>
      </dsp:nvSpPr>
      <dsp:spPr>
        <a:xfrm>
          <a:off x="0" y="2303069"/>
          <a:ext cx="1009550" cy="185203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93E3-919B-401D-99F5-6CCA577B00DF}">
      <dsp:nvSpPr>
        <dsp:cNvPr id="0" name=""/>
        <dsp:cNvSpPr/>
      </dsp:nvSpPr>
      <dsp:spPr>
        <a:xfrm>
          <a:off x="13117" y="144853"/>
          <a:ext cx="8302193" cy="1824298"/>
        </a:xfrm>
        <a:prstGeom prst="rect">
          <a:avLst/>
        </a:prstGeom>
        <a:solidFill>
          <a:srgbClr val="C5C4A2"/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692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2000" b="1" kern="1200" dirty="0">
              <a:effectLst>
                <a:glow rad="127000">
                  <a:srgbClr val="00B0F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>
              <a:effectLst>
                <a:glow rad="1270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三、</a:t>
          </a:r>
          <a:r>
            <a:rPr lang="zh-TW" altLang="en-US" sz="2400" b="1" kern="1200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撤銷決標、終止或解除契約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決標或簽約後發現得標廠商於決標前有採購法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</a:t>
          </a:r>
          <a:r>
            <a:rPr lang="en-US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50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項各款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情形之一者，應撤銷決標、終止契約或解除契約，並得追償損失。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廠商如</a:t>
          </a:r>
          <a:r>
            <a:rPr lang="zh-TW" alt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支付利益促成採購契約之成立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，依採購法第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條第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項規定，機關得終止或解除契約，並將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倍之不正利益自契約價款中扣除。</a:t>
          </a:r>
        </a:p>
      </dsp:txBody>
      <dsp:txXfrm>
        <a:off x="13117" y="144853"/>
        <a:ext cx="8302193" cy="1824298"/>
      </dsp:txXfrm>
    </dsp:sp>
    <dsp:sp modelId="{5E37BCF7-3ADB-4F3F-A753-F9F5860325A1}">
      <dsp:nvSpPr>
        <dsp:cNvPr id="0" name=""/>
        <dsp:cNvSpPr/>
      </dsp:nvSpPr>
      <dsp:spPr>
        <a:xfrm>
          <a:off x="36255" y="173405"/>
          <a:ext cx="984200" cy="1775678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D920E-E33B-4989-8324-434D37F6D405}">
      <dsp:nvSpPr>
        <dsp:cNvPr id="0" name=""/>
        <dsp:cNvSpPr/>
      </dsp:nvSpPr>
      <dsp:spPr>
        <a:xfrm>
          <a:off x="173537" y="2398808"/>
          <a:ext cx="8108790" cy="174882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692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2400" b="1" kern="1200" dirty="0">
              <a:effectLst>
                <a:glow rad="88900">
                  <a:srgbClr val="FFCCC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四、刑事告發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廠商如有採購法第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87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條至第</a:t>
          </a:r>
          <a:r>
            <a:rPr lang="en-US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92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條（圍標、綁標、洩密及                   強暴脅迫）之情形時，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依刑事訴訟法第</a:t>
          </a:r>
          <a:r>
            <a:rPr lang="en-US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241</a:t>
          </a:r>
          <a:r>
            <a:rPr 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條告發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800" b="1" kern="1200" dirty="0">
            <a:effectLst>
              <a:glow rad="127000">
                <a:srgbClr val="00B0F0"/>
              </a:glo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3537" y="2398808"/>
        <a:ext cx="8108790" cy="1748823"/>
      </dsp:txXfrm>
    </dsp:sp>
    <dsp:sp modelId="{E7E95758-DD67-461E-8014-4990C76FD48A}">
      <dsp:nvSpPr>
        <dsp:cNvPr id="0" name=""/>
        <dsp:cNvSpPr/>
      </dsp:nvSpPr>
      <dsp:spPr>
        <a:xfrm>
          <a:off x="14502" y="2304734"/>
          <a:ext cx="1024878" cy="188015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C8FA6-7331-4A71-B44A-8902DB60C8C8}">
      <dsp:nvSpPr>
        <dsp:cNvPr id="0" name=""/>
        <dsp:cNvSpPr/>
      </dsp:nvSpPr>
      <dsp:spPr>
        <a:xfrm>
          <a:off x="3154679" y="1479355"/>
          <a:ext cx="1605682" cy="1568659"/>
        </a:xfrm>
        <a:prstGeom prst="ellipse">
          <a:avLst/>
        </a:prstGeom>
        <a:solidFill>
          <a:srgbClr val="FF2F2F"/>
        </a:soli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與停權廠商</a:t>
          </a:r>
          <a:r>
            <a:rPr lang="zh-TW" altLang="en-US" sz="1800" b="0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簽定採購契約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89826" y="1709080"/>
        <a:ext cx="1135388" cy="1109209"/>
      </dsp:txXfrm>
    </dsp:sp>
    <dsp:sp modelId="{82754C6C-A9DF-4BC0-8FFD-B88EB0D40E69}">
      <dsp:nvSpPr>
        <dsp:cNvPr id="0" name=""/>
        <dsp:cNvSpPr/>
      </dsp:nvSpPr>
      <dsp:spPr>
        <a:xfrm rot="11648172">
          <a:off x="1174111" y="1610363"/>
          <a:ext cx="1926430" cy="389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CAB46-E4BB-4C5E-A059-9B8009283A48}">
      <dsp:nvSpPr>
        <dsp:cNvPr id="0" name=""/>
        <dsp:cNvSpPr/>
      </dsp:nvSpPr>
      <dsp:spPr>
        <a:xfrm>
          <a:off x="95864" y="818226"/>
          <a:ext cx="2214829" cy="1503580"/>
        </a:xfrm>
        <a:prstGeom prst="roundRect">
          <a:avLst>
            <a:gd name="adj" fmla="val 10000"/>
          </a:avLst>
        </a:prstGeom>
        <a:solidFill>
          <a:srgbClr val="FB8543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因獨家供應商、相容性之需要、追加契約以外之工程或需緊急處置等特殊需要</a:t>
          </a:r>
        </a:p>
      </dsp:txBody>
      <dsp:txXfrm>
        <a:off x="139902" y="862264"/>
        <a:ext cx="2126753" cy="1415504"/>
      </dsp:txXfrm>
    </dsp:sp>
    <dsp:sp modelId="{6F204BBC-B224-4AA2-A8F3-F5776C6C244B}">
      <dsp:nvSpPr>
        <dsp:cNvPr id="0" name=""/>
        <dsp:cNvSpPr/>
      </dsp:nvSpPr>
      <dsp:spPr>
        <a:xfrm rot="16204610">
          <a:off x="3482129" y="751758"/>
          <a:ext cx="954316" cy="389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39857-460D-428D-8EAB-7D2BCE25C183}">
      <dsp:nvSpPr>
        <dsp:cNvPr id="0" name=""/>
        <dsp:cNvSpPr/>
      </dsp:nvSpPr>
      <dsp:spPr>
        <a:xfrm>
          <a:off x="3048598" y="-50228"/>
          <a:ext cx="1822656" cy="1039453"/>
        </a:xfrm>
        <a:prstGeom prst="roundRect">
          <a:avLst>
            <a:gd name="adj" fmla="val 10000"/>
          </a:avLst>
        </a:prstGeom>
        <a:solidFill>
          <a:srgbClr val="FB8543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基於公益考量</a:t>
          </a:r>
        </a:p>
      </dsp:txBody>
      <dsp:txXfrm>
        <a:off x="3079043" y="-19783"/>
        <a:ext cx="1761766" cy="978563"/>
      </dsp:txXfrm>
    </dsp:sp>
    <dsp:sp modelId="{0347CFD7-7264-4FD6-8C61-5B9FDCBD81ED}">
      <dsp:nvSpPr>
        <dsp:cNvPr id="0" name=""/>
        <dsp:cNvSpPr/>
      </dsp:nvSpPr>
      <dsp:spPr>
        <a:xfrm rot="20867892">
          <a:off x="4822178" y="1690221"/>
          <a:ext cx="1772021" cy="389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59344-DFD7-402C-B1E8-BD150807602A}">
      <dsp:nvSpPr>
        <dsp:cNvPr id="0" name=""/>
        <dsp:cNvSpPr/>
      </dsp:nvSpPr>
      <dsp:spPr>
        <a:xfrm>
          <a:off x="5662855" y="1178129"/>
          <a:ext cx="1822656" cy="1039453"/>
        </a:xfrm>
        <a:prstGeom prst="roundRect">
          <a:avLst>
            <a:gd name="adj" fmla="val 10000"/>
          </a:avLst>
        </a:prstGeom>
        <a:solidFill>
          <a:srgbClr val="FB8543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報經上級核准</a:t>
          </a:r>
        </a:p>
      </dsp:txBody>
      <dsp:txXfrm>
        <a:off x="5693300" y="1208574"/>
        <a:ext cx="1761766" cy="978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15D24-920C-4C7C-A476-2AFB8D5CA97A}">
      <dsp:nvSpPr>
        <dsp:cNvPr id="0" name=""/>
        <dsp:cNvSpPr/>
      </dsp:nvSpPr>
      <dsp:spPr>
        <a:xfrm>
          <a:off x="813168" y="0"/>
          <a:ext cx="2792061" cy="2792061"/>
        </a:xfrm>
        <a:prstGeom prst="ellipse">
          <a:avLst/>
        </a:prstGeom>
        <a:solidFill>
          <a:srgbClr val="F555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76283" y="209404"/>
        <a:ext cx="1465832" cy="474650"/>
      </dsp:txXfrm>
    </dsp:sp>
    <dsp:sp modelId="{7F039599-7C6D-4DBD-8DDD-AA86CCCD1E92}">
      <dsp:nvSpPr>
        <dsp:cNvPr id="0" name=""/>
        <dsp:cNvSpPr/>
      </dsp:nvSpPr>
      <dsp:spPr>
        <a:xfrm>
          <a:off x="1109793" y="462874"/>
          <a:ext cx="2177158" cy="20341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原成本</a:t>
          </a:r>
        </a:p>
      </dsp:txBody>
      <dsp:txXfrm>
        <a:off x="1428631" y="971424"/>
        <a:ext cx="1539483" cy="101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66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414e45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414e4555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15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0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HEADER_1_3_2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7141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141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2" hasCustomPrompt="1"/>
          </p:nvPr>
        </p:nvSpPr>
        <p:spPr>
          <a:xfrm>
            <a:off x="705313" y="124576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3"/>
          </p:nvPr>
        </p:nvSpPr>
        <p:spPr>
          <a:xfrm>
            <a:off x="7141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 idx="4"/>
          </p:nvPr>
        </p:nvSpPr>
        <p:spPr>
          <a:xfrm>
            <a:off x="7141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 idx="5" hasCustomPrompt="1"/>
          </p:nvPr>
        </p:nvSpPr>
        <p:spPr>
          <a:xfrm>
            <a:off x="704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6"/>
          </p:nvPr>
        </p:nvSpPr>
        <p:spPr>
          <a:xfrm>
            <a:off x="60882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 idx="7"/>
          </p:nvPr>
        </p:nvSpPr>
        <p:spPr>
          <a:xfrm>
            <a:off x="60882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8" hasCustomPrompt="1"/>
          </p:nvPr>
        </p:nvSpPr>
        <p:spPr>
          <a:xfrm>
            <a:off x="7515413" y="124576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60882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13"/>
          </p:nvPr>
        </p:nvSpPr>
        <p:spPr>
          <a:xfrm>
            <a:off x="60882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515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6"/>
          </p:nvPr>
        </p:nvSpPr>
        <p:spPr>
          <a:xfrm>
            <a:off x="3401175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17"/>
          </p:nvPr>
        </p:nvSpPr>
        <p:spPr>
          <a:xfrm>
            <a:off x="3401187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2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113975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5A4B365-6C39-4FDC-81F4-2A6D7B3B5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D705-6DCB-44CA-AFD3-26BC35D9C97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DD9324B-D81B-49B9-8513-6A18ECF3CD05}"/>
              </a:ext>
            </a:extLst>
          </p:cNvPr>
          <p:cNvSpPr txBox="1"/>
          <p:nvPr userDrawn="1"/>
        </p:nvSpPr>
        <p:spPr>
          <a:xfrm>
            <a:off x="8832300" y="490458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1B6C63B-DE9C-4809-9D9E-1D62D4DE3624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67" r:id="rId4"/>
    <p:sldLayoutId id="2147483668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66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1839882" y="1280109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12;p66">
            <a:extLst>
              <a:ext uri="{FF2B5EF4-FFF2-40B4-BE49-F238E27FC236}">
                <a16:creationId xmlns:a16="http://schemas.microsoft.com/office/drawing/2014/main" id="{AE81722C-B47A-40CA-9664-776B614927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35573" y="1053106"/>
            <a:ext cx="6634249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5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年度經營目標年中檢討會議</a:t>
            </a:r>
            <a:endParaRPr sz="54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Google Shape;613;p66">
            <a:extLst>
              <a:ext uri="{FF2B5EF4-FFF2-40B4-BE49-F238E27FC236}">
                <a16:creationId xmlns:a16="http://schemas.microsoft.com/office/drawing/2014/main" id="{693A0BCB-836A-4756-8736-2A56F9FCA3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20648" y="3478085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政風處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382194F-C02B-47F9-AF90-A5742678C9EB}"/>
              </a:ext>
            </a:extLst>
          </p:cNvPr>
          <p:cNvSpPr txBox="1"/>
          <p:nvPr/>
        </p:nvSpPr>
        <p:spPr>
          <a:xfrm>
            <a:off x="6186041" y="2678062"/>
            <a:ext cx="487203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1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廉政宣導</a:t>
            </a:r>
            <a:endParaRPr lang="zh-TW" altLang="en-US" sz="5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1A2478BA-E293-41EB-A48C-8D44157512EC}"/>
              </a:ext>
            </a:extLst>
          </p:cNvPr>
          <p:cNvSpPr txBox="1"/>
          <p:nvPr/>
        </p:nvSpPr>
        <p:spPr>
          <a:xfrm>
            <a:off x="412557" y="229281"/>
            <a:ext cx="2679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effectLst>
                  <a:glow rad="63500">
                    <a:srgbClr val="00B0F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圍標案之後患</a:t>
            </a:r>
          </a:p>
        </p:txBody>
      </p:sp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4AD157D1-B16C-4AAD-940B-726F310C9678}"/>
              </a:ext>
            </a:extLst>
          </p:cNvPr>
          <p:cNvSpPr/>
          <p:nvPr/>
        </p:nvSpPr>
        <p:spPr>
          <a:xfrm>
            <a:off x="3189142" y="255506"/>
            <a:ext cx="5152139" cy="773781"/>
          </a:xfrm>
          <a:prstGeom prst="wedgeEllipseCallout">
            <a:avLst>
              <a:gd name="adj1" fmla="val -52623"/>
              <a:gd name="adj2" fmla="val -36434"/>
            </a:avLst>
          </a:prstGeom>
          <a:solidFill>
            <a:schemeClr val="accent6"/>
          </a:solidFill>
          <a:ln w="28575">
            <a:solidFill>
              <a:srgbClr val="FB8543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501948007">
                  <a:custGeom>
                    <a:avLst/>
                    <a:gdLst>
                      <a:gd name="connsiteX0" fmla="*/ -53898 w 2979433"/>
                      <a:gd name="connsiteY0" fmla="*/ 430299 h 1346367"/>
                      <a:gd name="connsiteX1" fmla="*/ 202169 w 2979433"/>
                      <a:gd name="connsiteY1" fmla="*/ 334577 h 1346367"/>
                      <a:gd name="connsiteX2" fmla="*/ 1631933 w 2979433"/>
                      <a:gd name="connsiteY2" fmla="*/ 3074 h 1346367"/>
                      <a:gd name="connsiteX3" fmla="*/ 2891555 w 2979433"/>
                      <a:gd name="connsiteY3" fmla="*/ 900975 h 1346367"/>
                      <a:gd name="connsiteX4" fmla="*/ 1413388 w 2979433"/>
                      <a:gd name="connsiteY4" fmla="*/ 1345483 h 1346367"/>
                      <a:gd name="connsiteX5" fmla="*/ 15224 w 2979433"/>
                      <a:gd name="connsiteY5" fmla="*/ 577188 h 1346367"/>
                      <a:gd name="connsiteX6" fmla="*/ -53898 w 2979433"/>
                      <a:gd name="connsiteY6" fmla="*/ 430299 h 1346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79433" h="1346367" fill="none" extrusionOk="0">
                        <a:moveTo>
                          <a:pt x="-53898" y="430299"/>
                        </a:moveTo>
                        <a:cubicBezTo>
                          <a:pt x="12960" y="398570"/>
                          <a:pt x="117974" y="384009"/>
                          <a:pt x="202169" y="334577"/>
                        </a:cubicBezTo>
                        <a:cubicBezTo>
                          <a:pt x="484452" y="47412"/>
                          <a:pt x="1047992" y="-105183"/>
                          <a:pt x="1631933" y="3074"/>
                        </a:cubicBezTo>
                        <a:cubicBezTo>
                          <a:pt x="2525060" y="79565"/>
                          <a:pt x="3221865" y="495369"/>
                          <a:pt x="2891555" y="900975"/>
                        </a:cubicBezTo>
                        <a:cubicBezTo>
                          <a:pt x="2671567" y="1217850"/>
                          <a:pt x="2094167" y="1417864"/>
                          <a:pt x="1413388" y="1345483"/>
                        </a:cubicBezTo>
                        <a:cubicBezTo>
                          <a:pt x="468637" y="1299422"/>
                          <a:pt x="-149207" y="961787"/>
                          <a:pt x="15224" y="577188"/>
                        </a:cubicBezTo>
                        <a:cubicBezTo>
                          <a:pt x="-16847" y="517977"/>
                          <a:pt x="-52542" y="456747"/>
                          <a:pt x="-53898" y="430299"/>
                        </a:cubicBezTo>
                        <a:close/>
                      </a:path>
                      <a:path w="2979433" h="1346367" stroke="0" extrusionOk="0">
                        <a:moveTo>
                          <a:pt x="-53898" y="430299"/>
                        </a:moveTo>
                        <a:cubicBezTo>
                          <a:pt x="19012" y="397510"/>
                          <a:pt x="162693" y="355399"/>
                          <a:pt x="202169" y="334577"/>
                        </a:cubicBezTo>
                        <a:cubicBezTo>
                          <a:pt x="475755" y="8940"/>
                          <a:pt x="996799" y="-88160"/>
                          <a:pt x="1631933" y="3074"/>
                        </a:cubicBezTo>
                        <a:cubicBezTo>
                          <a:pt x="2526123" y="-492"/>
                          <a:pt x="3177769" y="439289"/>
                          <a:pt x="2891555" y="900975"/>
                        </a:cubicBezTo>
                        <a:cubicBezTo>
                          <a:pt x="2626098" y="1066452"/>
                          <a:pt x="2059120" y="1365335"/>
                          <a:pt x="1413388" y="1345483"/>
                        </a:cubicBezTo>
                        <a:cubicBezTo>
                          <a:pt x="518062" y="1339796"/>
                          <a:pt x="-153130" y="1019372"/>
                          <a:pt x="15224" y="577188"/>
                        </a:cubicBezTo>
                        <a:cubicBezTo>
                          <a:pt x="2952" y="546149"/>
                          <a:pt x="-43835" y="457728"/>
                          <a:pt x="-53898" y="43029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本公司近期之重大弊案多與圍標有關，例如泡沫軟管案、冰水機案均有此情形</a:t>
            </a: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626A310E-7988-4E70-BB03-84439D102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606633"/>
              </p:ext>
            </p:extLst>
          </p:nvPr>
        </p:nvGraphicFramePr>
        <p:xfrm>
          <a:off x="-556870" y="1240695"/>
          <a:ext cx="4402149" cy="279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圖說文字: 折線 2">
            <a:extLst>
              <a:ext uri="{FF2B5EF4-FFF2-40B4-BE49-F238E27FC236}">
                <a16:creationId xmlns:a16="http://schemas.microsoft.com/office/drawing/2014/main" id="{AE580432-1F93-4A87-A93A-35B76E9639FD}"/>
              </a:ext>
            </a:extLst>
          </p:cNvPr>
          <p:cNvSpPr/>
          <p:nvPr/>
        </p:nvSpPr>
        <p:spPr>
          <a:xfrm>
            <a:off x="298656" y="4221761"/>
            <a:ext cx="2907015" cy="584776"/>
          </a:xfrm>
          <a:prstGeom prst="borderCallout2">
            <a:avLst>
              <a:gd name="adj1" fmla="val 1031"/>
              <a:gd name="adj2" fmla="val 45394"/>
              <a:gd name="adj3" fmla="val -57769"/>
              <a:gd name="adj4" fmla="val 45992"/>
              <a:gd name="adj5" fmla="val 1390"/>
              <a:gd name="adj6" fmla="val 45327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F555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因圍標增加之成本</a:t>
            </a:r>
            <a:r>
              <a:rPr lang="en-US" altLang="zh-TW" sz="1600" b="1" dirty="0">
                <a:solidFill>
                  <a:srgbClr val="F555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555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給予本公司員工、陪標廠商等不正利益</a:t>
            </a:r>
            <a:r>
              <a:rPr lang="en-US" altLang="zh-TW" sz="1600" b="1" dirty="0">
                <a:solidFill>
                  <a:srgbClr val="F5557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箭號: 燕尾形向右 3">
            <a:extLst>
              <a:ext uri="{FF2B5EF4-FFF2-40B4-BE49-F238E27FC236}">
                <a16:creationId xmlns:a16="http://schemas.microsoft.com/office/drawing/2014/main" id="{E606B530-58AC-4DA5-891B-6C75443C5CA9}"/>
              </a:ext>
            </a:extLst>
          </p:cNvPr>
          <p:cNvSpPr/>
          <p:nvPr/>
        </p:nvSpPr>
        <p:spPr>
          <a:xfrm>
            <a:off x="3189143" y="2157734"/>
            <a:ext cx="2820768" cy="921817"/>
          </a:xfrm>
          <a:prstGeom prst="notchedRightArrow">
            <a:avLst/>
          </a:prstGeom>
          <a:solidFill>
            <a:srgbClr val="9ABAFA"/>
          </a:solidFill>
          <a:ln>
            <a:solidFill>
              <a:srgbClr val="3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廠商為賺取利潤</a:t>
            </a:r>
          </a:p>
        </p:txBody>
      </p:sp>
      <p:sp>
        <p:nvSpPr>
          <p:cNvPr id="5" name="矩形: 圓角化對角角落 4">
            <a:extLst>
              <a:ext uri="{FF2B5EF4-FFF2-40B4-BE49-F238E27FC236}">
                <a16:creationId xmlns:a16="http://schemas.microsoft.com/office/drawing/2014/main" id="{A1E672DD-DE9B-4F14-AB3F-A2B4FB9982C1}"/>
              </a:ext>
            </a:extLst>
          </p:cNvPr>
          <p:cNvSpPr/>
          <p:nvPr/>
        </p:nvSpPr>
        <p:spPr>
          <a:xfrm>
            <a:off x="6203384" y="1650898"/>
            <a:ext cx="2226668" cy="7425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浮報價額</a:t>
            </a:r>
          </a:p>
        </p:txBody>
      </p:sp>
      <p:sp>
        <p:nvSpPr>
          <p:cNvPr id="11" name="矩形: 圓角化對角角落 10">
            <a:extLst>
              <a:ext uri="{FF2B5EF4-FFF2-40B4-BE49-F238E27FC236}">
                <a16:creationId xmlns:a16="http://schemas.microsoft.com/office/drawing/2014/main" id="{BD62F790-2266-4750-92A5-6D4055139CFB}"/>
              </a:ext>
            </a:extLst>
          </p:cNvPr>
          <p:cNvSpPr/>
          <p:nvPr/>
        </p:nvSpPr>
        <p:spPr>
          <a:xfrm>
            <a:off x="6203384" y="2599760"/>
            <a:ext cx="2226668" cy="7425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偷工減料</a:t>
            </a:r>
          </a:p>
        </p:txBody>
      </p:sp>
      <p:sp>
        <p:nvSpPr>
          <p:cNvPr id="12" name="箭號: 燕尾形向右 11">
            <a:extLst>
              <a:ext uri="{FF2B5EF4-FFF2-40B4-BE49-F238E27FC236}">
                <a16:creationId xmlns:a16="http://schemas.microsoft.com/office/drawing/2014/main" id="{05032F1D-1ABC-4C6C-B593-E8B1DE83077D}"/>
              </a:ext>
            </a:extLst>
          </p:cNvPr>
          <p:cNvSpPr/>
          <p:nvPr/>
        </p:nvSpPr>
        <p:spPr>
          <a:xfrm rot="5400000">
            <a:off x="6978785" y="3586253"/>
            <a:ext cx="885313" cy="691035"/>
          </a:xfrm>
          <a:prstGeom prst="notchedRightArrow">
            <a:avLst>
              <a:gd name="adj1" fmla="val 41919"/>
              <a:gd name="adj2" fmla="val 50000"/>
            </a:avLst>
          </a:prstGeom>
          <a:solidFill>
            <a:srgbClr val="9ABAFA"/>
          </a:solidFill>
          <a:ln>
            <a:solidFill>
              <a:srgbClr val="3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8D94C3-A5CD-4427-93DC-4F432FFC6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3754452"/>
            <a:ext cx="1389048" cy="138904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96ADAE2-F9E4-43D0-AC2A-BACDEC163171}"/>
              </a:ext>
            </a:extLst>
          </p:cNvPr>
          <p:cNvSpPr/>
          <p:nvPr/>
        </p:nvSpPr>
        <p:spPr>
          <a:xfrm>
            <a:off x="6497122" y="4410926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glow rad="127000">
                    <a:srgbClr val="FFD9D9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公司蒙受損失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5CE1F07-0B4D-4F41-85F8-A9E7CE4D7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838" y="3226676"/>
            <a:ext cx="957867" cy="95786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1E2B16D-A368-42A9-8D64-7BE94B7862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5279" y="968592"/>
            <a:ext cx="1227707" cy="14703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AC6F6CA-CA32-49C8-AEED-2C2208B2EC19}"/>
              </a:ext>
            </a:extLst>
          </p:cNvPr>
          <p:cNvSpPr txBox="1"/>
          <p:nvPr/>
        </p:nvSpPr>
        <p:spPr>
          <a:xfrm>
            <a:off x="212508" y="827086"/>
            <a:ext cx="8799204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正確的採購決策</a:t>
            </a:r>
            <a:r>
              <a:rPr lang="en-US" altLang="zh-TW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招標方式及決標原則</a:t>
            </a:r>
            <a:endParaRPr lang="en-US" altLang="zh-TW" sz="34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4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重大異常關聯</a:t>
            </a:r>
            <a:r>
              <a:rPr lang="en-US" altLang="zh-TW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切斷與公司員工貪瀆之連結</a:t>
            </a:r>
            <a:endParaRPr lang="en-US" altLang="zh-TW" sz="34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4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維持採購公平秩序</a:t>
            </a:r>
            <a:r>
              <a:rPr lang="en-US" altLang="zh-TW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400" b="1" dirty="0">
                <a:solidFill>
                  <a:srgbClr val="F55577"/>
                </a:solidFill>
                <a:effectLst>
                  <a:glow rad="63500">
                    <a:srgbClr val="FFC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確保公司最大利益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TW" altLang="en-US" sz="36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6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6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TW" altLang="en-US" sz="3600" b="1" dirty="0">
              <a:solidFill>
                <a:srgbClr val="F55577"/>
              </a:solidFill>
              <a:effectLst>
                <a:glow rad="63500">
                  <a:srgbClr val="FFC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32D92D9-D312-4F53-8775-8048530C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3406">
            <a:off x="50623" y="3576124"/>
            <a:ext cx="1508835" cy="150883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227009A-45D9-4A82-86D2-5B2667EFA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862" y="3798399"/>
            <a:ext cx="1345101" cy="13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4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3355;p126">
            <a:extLst>
              <a:ext uri="{FF2B5EF4-FFF2-40B4-BE49-F238E27FC236}">
                <a16:creationId xmlns:a16="http://schemas.microsoft.com/office/drawing/2014/main" id="{937D2CE3-F2E8-454F-AB5E-E49AF2E10B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0855" y="2118600"/>
            <a:ext cx="360229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7"/>
          <p:cNvSpPr txBox="1">
            <a:spLocks noGrp="1"/>
          </p:cNvSpPr>
          <p:nvPr>
            <p:ph type="title"/>
          </p:nvPr>
        </p:nvSpPr>
        <p:spPr>
          <a:xfrm>
            <a:off x="5174001" y="595640"/>
            <a:ext cx="213252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2" name="Google Shape;672;p67"/>
          <p:cNvSpPr txBox="1">
            <a:spLocks noGrp="1"/>
          </p:cNvSpPr>
          <p:nvPr>
            <p:ph type="body" idx="1"/>
          </p:nvPr>
        </p:nvSpPr>
        <p:spPr>
          <a:xfrm>
            <a:off x="3425837" y="956765"/>
            <a:ext cx="5161411" cy="3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zh-TW" altLang="en-US" sz="2800" b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公司購案因具備地域性及專門性，如發生圍標案件，涉案廠商將遭遇停權處分，後續可能影響採購效率，造成業務推展延宕，甚至影響能源供應之穩定；若未及時發現，更可能導致貪瀆案件持續發生，不可不慎。</a:t>
            </a:r>
            <a:endParaRPr sz="2800" b="1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oogle Shape;4195;p129">
            <a:extLst>
              <a:ext uri="{FF2B5EF4-FFF2-40B4-BE49-F238E27FC236}">
                <a16:creationId xmlns:a16="http://schemas.microsoft.com/office/drawing/2014/main" id="{32D76798-F0CC-42DF-8F24-278596741811}"/>
              </a:ext>
            </a:extLst>
          </p:cNvPr>
          <p:cNvGrpSpPr/>
          <p:nvPr/>
        </p:nvGrpSpPr>
        <p:grpSpPr>
          <a:xfrm>
            <a:off x="362968" y="1905582"/>
            <a:ext cx="3162391" cy="2891349"/>
            <a:chOff x="1262182" y="1819424"/>
            <a:chExt cx="2787267" cy="2334029"/>
          </a:xfrm>
        </p:grpSpPr>
        <p:sp>
          <p:nvSpPr>
            <p:cNvPr id="5" name="Google Shape;4196;p129">
              <a:extLst>
                <a:ext uri="{FF2B5EF4-FFF2-40B4-BE49-F238E27FC236}">
                  <a16:creationId xmlns:a16="http://schemas.microsoft.com/office/drawing/2014/main" id="{C500D522-EB6C-4B59-851F-CF540F573EE6}"/>
                </a:ext>
              </a:extLst>
            </p:cNvPr>
            <p:cNvSpPr/>
            <p:nvPr/>
          </p:nvSpPr>
          <p:spPr>
            <a:xfrm>
              <a:off x="2877070" y="3855462"/>
              <a:ext cx="745396" cy="297992"/>
            </a:xfrm>
            <a:custGeom>
              <a:avLst/>
              <a:gdLst/>
              <a:ahLst/>
              <a:cxnLst/>
              <a:rect l="l" t="t" r="r" b="b"/>
              <a:pathLst>
                <a:path w="42006" h="16793" extrusionOk="0">
                  <a:moveTo>
                    <a:pt x="24287" y="1"/>
                  </a:moveTo>
                  <a:lnTo>
                    <a:pt x="1" y="9249"/>
                  </a:lnTo>
                  <a:lnTo>
                    <a:pt x="17720" y="16793"/>
                  </a:lnTo>
                  <a:lnTo>
                    <a:pt x="42006" y="7520"/>
                  </a:lnTo>
                  <a:lnTo>
                    <a:pt x="242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97;p129">
              <a:extLst>
                <a:ext uri="{FF2B5EF4-FFF2-40B4-BE49-F238E27FC236}">
                  <a16:creationId xmlns:a16="http://schemas.microsoft.com/office/drawing/2014/main" id="{D1357EF2-E45C-49F4-B0B6-107CDA3EF38F}"/>
                </a:ext>
              </a:extLst>
            </p:cNvPr>
            <p:cNvSpPr/>
            <p:nvPr/>
          </p:nvSpPr>
          <p:spPr>
            <a:xfrm>
              <a:off x="3346739" y="4015134"/>
              <a:ext cx="209036" cy="79178"/>
            </a:xfrm>
            <a:custGeom>
              <a:avLst/>
              <a:gdLst/>
              <a:ahLst/>
              <a:cxnLst/>
              <a:rect l="l" t="t" r="r" b="b"/>
              <a:pathLst>
                <a:path w="11780" h="4462" extrusionOk="0">
                  <a:moveTo>
                    <a:pt x="11679" y="0"/>
                  </a:moveTo>
                  <a:lnTo>
                    <a:pt x="0" y="4462"/>
                  </a:lnTo>
                  <a:lnTo>
                    <a:pt x="0" y="4462"/>
                  </a:lnTo>
                  <a:lnTo>
                    <a:pt x="11780" y="76"/>
                  </a:lnTo>
                  <a:lnTo>
                    <a:pt x="11679" y="0"/>
                  </a:lnTo>
                  <a:close/>
                </a:path>
              </a:pathLst>
            </a:custGeom>
            <a:solidFill>
              <a:srgbClr val="C1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98;p129">
              <a:extLst>
                <a:ext uri="{FF2B5EF4-FFF2-40B4-BE49-F238E27FC236}">
                  <a16:creationId xmlns:a16="http://schemas.microsoft.com/office/drawing/2014/main" id="{AC9B39F7-78F3-4875-99B8-A96B1AE019B0}"/>
                </a:ext>
              </a:extLst>
            </p:cNvPr>
            <p:cNvSpPr/>
            <p:nvPr/>
          </p:nvSpPr>
          <p:spPr>
            <a:xfrm>
              <a:off x="3171946" y="3838568"/>
              <a:ext cx="731165" cy="293538"/>
            </a:xfrm>
            <a:custGeom>
              <a:avLst/>
              <a:gdLst/>
              <a:ahLst/>
              <a:cxnLst/>
              <a:rect l="l" t="t" r="r" b="b"/>
              <a:pathLst>
                <a:path w="41204" h="16542" extrusionOk="0">
                  <a:moveTo>
                    <a:pt x="19549" y="0"/>
                  </a:moveTo>
                  <a:lnTo>
                    <a:pt x="0" y="11103"/>
                  </a:lnTo>
                  <a:lnTo>
                    <a:pt x="21655" y="16542"/>
                  </a:lnTo>
                  <a:lnTo>
                    <a:pt x="41204" y="5439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99;p129">
              <a:extLst>
                <a:ext uri="{FF2B5EF4-FFF2-40B4-BE49-F238E27FC236}">
                  <a16:creationId xmlns:a16="http://schemas.microsoft.com/office/drawing/2014/main" id="{6353D085-8BD3-4FD6-91DE-6FBC736DFBE1}"/>
                </a:ext>
              </a:extLst>
            </p:cNvPr>
            <p:cNvSpPr/>
            <p:nvPr/>
          </p:nvSpPr>
          <p:spPr>
            <a:xfrm>
              <a:off x="3171946" y="3838568"/>
              <a:ext cx="443873" cy="197040"/>
            </a:xfrm>
            <a:custGeom>
              <a:avLst/>
              <a:gdLst/>
              <a:ahLst/>
              <a:cxnLst/>
              <a:rect l="l" t="t" r="r" b="b"/>
              <a:pathLst>
                <a:path w="25014" h="11104" extrusionOk="0">
                  <a:moveTo>
                    <a:pt x="19549" y="0"/>
                  </a:moveTo>
                  <a:lnTo>
                    <a:pt x="0" y="11103"/>
                  </a:lnTo>
                  <a:lnTo>
                    <a:pt x="0" y="11103"/>
                  </a:lnTo>
                  <a:lnTo>
                    <a:pt x="25013" y="7845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200;p129">
              <a:extLst>
                <a:ext uri="{FF2B5EF4-FFF2-40B4-BE49-F238E27FC236}">
                  <a16:creationId xmlns:a16="http://schemas.microsoft.com/office/drawing/2014/main" id="{D0DA1E86-E46A-4EE0-8843-35E7C674004A}"/>
                </a:ext>
              </a:extLst>
            </p:cNvPr>
            <p:cNvSpPr/>
            <p:nvPr/>
          </p:nvSpPr>
          <p:spPr>
            <a:xfrm>
              <a:off x="3743456" y="3450302"/>
              <a:ext cx="50715" cy="50715"/>
            </a:xfrm>
            <a:custGeom>
              <a:avLst/>
              <a:gdLst/>
              <a:ahLst/>
              <a:cxnLst/>
              <a:rect l="l" t="t" r="r" b="b"/>
              <a:pathLst>
                <a:path w="2858" h="2858" extrusionOk="0">
                  <a:moveTo>
                    <a:pt x="1429" y="1"/>
                  </a:moveTo>
                  <a:cubicBezTo>
                    <a:pt x="652" y="1"/>
                    <a:pt x="0" y="652"/>
                    <a:pt x="0" y="1429"/>
                  </a:cubicBezTo>
                  <a:cubicBezTo>
                    <a:pt x="0" y="2206"/>
                    <a:pt x="652" y="2858"/>
                    <a:pt x="1429" y="2858"/>
                  </a:cubicBezTo>
                  <a:cubicBezTo>
                    <a:pt x="2181" y="2858"/>
                    <a:pt x="2857" y="2206"/>
                    <a:pt x="2857" y="1429"/>
                  </a:cubicBezTo>
                  <a:cubicBezTo>
                    <a:pt x="2857" y="652"/>
                    <a:pt x="2206" y="1"/>
                    <a:pt x="142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201;p129">
              <a:extLst>
                <a:ext uri="{FF2B5EF4-FFF2-40B4-BE49-F238E27FC236}">
                  <a16:creationId xmlns:a16="http://schemas.microsoft.com/office/drawing/2014/main" id="{8401E016-B6BA-4B7C-8416-07B28AE2B730}"/>
                </a:ext>
              </a:extLst>
            </p:cNvPr>
            <p:cNvSpPr/>
            <p:nvPr/>
          </p:nvSpPr>
          <p:spPr>
            <a:xfrm>
              <a:off x="3692739" y="3488543"/>
              <a:ext cx="73411" cy="108546"/>
            </a:xfrm>
            <a:custGeom>
              <a:avLst/>
              <a:gdLst/>
              <a:ahLst/>
              <a:cxnLst/>
              <a:rect l="l" t="t" r="r" b="b"/>
              <a:pathLst>
                <a:path w="4137" h="6117" extrusionOk="0">
                  <a:moveTo>
                    <a:pt x="1555" y="1"/>
                  </a:moveTo>
                  <a:cubicBezTo>
                    <a:pt x="1430" y="1"/>
                    <a:pt x="1304" y="26"/>
                    <a:pt x="1179" y="51"/>
                  </a:cubicBezTo>
                  <a:cubicBezTo>
                    <a:pt x="452" y="302"/>
                    <a:pt x="1" y="1029"/>
                    <a:pt x="201" y="1806"/>
                  </a:cubicBezTo>
                  <a:cubicBezTo>
                    <a:pt x="527" y="3034"/>
                    <a:pt x="978" y="4237"/>
                    <a:pt x="1505" y="5415"/>
                  </a:cubicBezTo>
                  <a:cubicBezTo>
                    <a:pt x="1630" y="5715"/>
                    <a:pt x="2031" y="5991"/>
                    <a:pt x="2357" y="6066"/>
                  </a:cubicBezTo>
                  <a:cubicBezTo>
                    <a:pt x="2457" y="6091"/>
                    <a:pt x="2582" y="6116"/>
                    <a:pt x="2708" y="6116"/>
                  </a:cubicBezTo>
                  <a:cubicBezTo>
                    <a:pt x="2983" y="6116"/>
                    <a:pt x="3234" y="6041"/>
                    <a:pt x="3435" y="5916"/>
                  </a:cubicBezTo>
                  <a:cubicBezTo>
                    <a:pt x="3735" y="5715"/>
                    <a:pt x="4011" y="5440"/>
                    <a:pt x="4086" y="5064"/>
                  </a:cubicBezTo>
                  <a:cubicBezTo>
                    <a:pt x="4111" y="4938"/>
                    <a:pt x="4136" y="4813"/>
                    <a:pt x="4136" y="4688"/>
                  </a:cubicBezTo>
                  <a:cubicBezTo>
                    <a:pt x="4136" y="4437"/>
                    <a:pt x="4086" y="4186"/>
                    <a:pt x="3961" y="3986"/>
                  </a:cubicBezTo>
                  <a:cubicBezTo>
                    <a:pt x="3911" y="3886"/>
                    <a:pt x="3861" y="3785"/>
                    <a:pt x="3810" y="3685"/>
                  </a:cubicBezTo>
                  <a:cubicBezTo>
                    <a:pt x="3460" y="2833"/>
                    <a:pt x="3184" y="1956"/>
                    <a:pt x="2933" y="1054"/>
                  </a:cubicBezTo>
                  <a:cubicBezTo>
                    <a:pt x="2858" y="703"/>
                    <a:pt x="2582" y="377"/>
                    <a:pt x="2282" y="201"/>
                  </a:cubicBezTo>
                  <a:cubicBezTo>
                    <a:pt x="2081" y="76"/>
                    <a:pt x="1805" y="1"/>
                    <a:pt x="155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202;p129">
              <a:extLst>
                <a:ext uri="{FF2B5EF4-FFF2-40B4-BE49-F238E27FC236}">
                  <a16:creationId xmlns:a16="http://schemas.microsoft.com/office/drawing/2014/main" id="{E18A57BD-D921-4FCC-9E3F-5D13071C533E}"/>
                </a:ext>
              </a:extLst>
            </p:cNvPr>
            <p:cNvSpPr/>
            <p:nvPr/>
          </p:nvSpPr>
          <p:spPr>
            <a:xfrm>
              <a:off x="3227542" y="2240590"/>
              <a:ext cx="68052" cy="72524"/>
            </a:xfrm>
            <a:custGeom>
              <a:avLst/>
              <a:gdLst/>
              <a:ahLst/>
              <a:cxnLst/>
              <a:rect l="l" t="t" r="r" b="b"/>
              <a:pathLst>
                <a:path w="3835" h="4087" extrusionOk="0">
                  <a:moveTo>
                    <a:pt x="2406" y="1"/>
                  </a:moveTo>
                  <a:cubicBezTo>
                    <a:pt x="2281" y="1"/>
                    <a:pt x="2156" y="1"/>
                    <a:pt x="2030" y="51"/>
                  </a:cubicBezTo>
                  <a:cubicBezTo>
                    <a:pt x="1930" y="101"/>
                    <a:pt x="1805" y="151"/>
                    <a:pt x="1705" y="176"/>
                  </a:cubicBezTo>
                  <a:cubicBezTo>
                    <a:pt x="1479" y="302"/>
                    <a:pt x="1304" y="477"/>
                    <a:pt x="1178" y="703"/>
                  </a:cubicBezTo>
                  <a:cubicBezTo>
                    <a:pt x="877" y="1129"/>
                    <a:pt x="552" y="1555"/>
                    <a:pt x="226" y="1981"/>
                  </a:cubicBezTo>
                  <a:cubicBezTo>
                    <a:pt x="101" y="2131"/>
                    <a:pt x="50" y="2307"/>
                    <a:pt x="50" y="2482"/>
                  </a:cubicBezTo>
                  <a:cubicBezTo>
                    <a:pt x="0" y="2683"/>
                    <a:pt x="25" y="2858"/>
                    <a:pt x="75" y="3058"/>
                  </a:cubicBezTo>
                  <a:cubicBezTo>
                    <a:pt x="126" y="3234"/>
                    <a:pt x="201" y="3409"/>
                    <a:pt x="326" y="3535"/>
                  </a:cubicBezTo>
                  <a:cubicBezTo>
                    <a:pt x="426" y="3685"/>
                    <a:pt x="552" y="3810"/>
                    <a:pt x="727" y="3911"/>
                  </a:cubicBezTo>
                  <a:cubicBezTo>
                    <a:pt x="827" y="3961"/>
                    <a:pt x="953" y="3986"/>
                    <a:pt x="1053" y="4036"/>
                  </a:cubicBezTo>
                  <a:cubicBezTo>
                    <a:pt x="1178" y="4086"/>
                    <a:pt x="1304" y="4086"/>
                    <a:pt x="1429" y="4086"/>
                  </a:cubicBezTo>
                  <a:cubicBezTo>
                    <a:pt x="1554" y="4086"/>
                    <a:pt x="1679" y="4086"/>
                    <a:pt x="1805" y="4036"/>
                  </a:cubicBezTo>
                  <a:cubicBezTo>
                    <a:pt x="1930" y="3986"/>
                    <a:pt x="2030" y="3961"/>
                    <a:pt x="2156" y="3911"/>
                  </a:cubicBezTo>
                  <a:cubicBezTo>
                    <a:pt x="2356" y="3785"/>
                    <a:pt x="2532" y="3610"/>
                    <a:pt x="2657" y="3384"/>
                  </a:cubicBezTo>
                  <a:cubicBezTo>
                    <a:pt x="2983" y="2958"/>
                    <a:pt x="3309" y="2532"/>
                    <a:pt x="3634" y="2131"/>
                  </a:cubicBezTo>
                  <a:cubicBezTo>
                    <a:pt x="3735" y="1956"/>
                    <a:pt x="3785" y="1780"/>
                    <a:pt x="3810" y="1605"/>
                  </a:cubicBezTo>
                  <a:cubicBezTo>
                    <a:pt x="3835" y="1404"/>
                    <a:pt x="3835" y="1229"/>
                    <a:pt x="3785" y="1028"/>
                  </a:cubicBezTo>
                  <a:cubicBezTo>
                    <a:pt x="3735" y="853"/>
                    <a:pt x="3634" y="677"/>
                    <a:pt x="3509" y="552"/>
                  </a:cubicBezTo>
                  <a:cubicBezTo>
                    <a:pt x="3409" y="402"/>
                    <a:pt x="3283" y="276"/>
                    <a:pt x="3133" y="176"/>
                  </a:cubicBezTo>
                  <a:cubicBezTo>
                    <a:pt x="3008" y="151"/>
                    <a:pt x="2908" y="101"/>
                    <a:pt x="2782" y="51"/>
                  </a:cubicBezTo>
                  <a:cubicBezTo>
                    <a:pt x="2657" y="1"/>
                    <a:pt x="2532" y="1"/>
                    <a:pt x="2406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03;p129">
              <a:extLst>
                <a:ext uri="{FF2B5EF4-FFF2-40B4-BE49-F238E27FC236}">
                  <a16:creationId xmlns:a16="http://schemas.microsoft.com/office/drawing/2014/main" id="{15226EDA-C3DC-49DE-A41E-0D51BDCDA919}"/>
                </a:ext>
              </a:extLst>
            </p:cNvPr>
            <p:cNvSpPr/>
            <p:nvPr/>
          </p:nvSpPr>
          <p:spPr>
            <a:xfrm>
              <a:off x="3265784" y="2285965"/>
              <a:ext cx="76516" cy="84963"/>
            </a:xfrm>
            <a:custGeom>
              <a:avLst/>
              <a:gdLst/>
              <a:ahLst/>
              <a:cxnLst/>
              <a:rect l="l" t="t" r="r" b="b"/>
              <a:pathLst>
                <a:path w="4312" h="4788" extrusionOk="0">
                  <a:moveTo>
                    <a:pt x="2908" y="0"/>
                  </a:moveTo>
                  <a:cubicBezTo>
                    <a:pt x="2532" y="0"/>
                    <a:pt x="2156" y="126"/>
                    <a:pt x="1905" y="401"/>
                  </a:cubicBezTo>
                  <a:cubicBezTo>
                    <a:pt x="1279" y="1103"/>
                    <a:pt x="702" y="1855"/>
                    <a:pt x="201" y="2657"/>
                  </a:cubicBezTo>
                  <a:cubicBezTo>
                    <a:pt x="101" y="2832"/>
                    <a:pt x="51" y="3008"/>
                    <a:pt x="26" y="3183"/>
                  </a:cubicBezTo>
                  <a:cubicBezTo>
                    <a:pt x="1" y="3384"/>
                    <a:pt x="1" y="3559"/>
                    <a:pt x="51" y="3760"/>
                  </a:cubicBezTo>
                  <a:cubicBezTo>
                    <a:pt x="151" y="4085"/>
                    <a:pt x="402" y="4436"/>
                    <a:pt x="702" y="4612"/>
                  </a:cubicBezTo>
                  <a:cubicBezTo>
                    <a:pt x="928" y="4712"/>
                    <a:pt x="1179" y="4787"/>
                    <a:pt x="1454" y="4787"/>
                  </a:cubicBezTo>
                  <a:cubicBezTo>
                    <a:pt x="1555" y="4787"/>
                    <a:pt x="1680" y="4787"/>
                    <a:pt x="1805" y="4737"/>
                  </a:cubicBezTo>
                  <a:cubicBezTo>
                    <a:pt x="2156" y="4637"/>
                    <a:pt x="2457" y="4411"/>
                    <a:pt x="2632" y="4085"/>
                  </a:cubicBezTo>
                  <a:cubicBezTo>
                    <a:pt x="2858" y="3735"/>
                    <a:pt x="3083" y="3384"/>
                    <a:pt x="3334" y="3058"/>
                  </a:cubicBezTo>
                  <a:cubicBezTo>
                    <a:pt x="3509" y="2832"/>
                    <a:pt x="3710" y="2607"/>
                    <a:pt x="3910" y="2406"/>
                  </a:cubicBezTo>
                  <a:cubicBezTo>
                    <a:pt x="4161" y="2131"/>
                    <a:pt x="4311" y="1780"/>
                    <a:pt x="4311" y="1404"/>
                  </a:cubicBezTo>
                  <a:cubicBezTo>
                    <a:pt x="4311" y="1203"/>
                    <a:pt x="4286" y="1028"/>
                    <a:pt x="4186" y="852"/>
                  </a:cubicBezTo>
                  <a:cubicBezTo>
                    <a:pt x="4136" y="677"/>
                    <a:pt x="4036" y="527"/>
                    <a:pt x="3910" y="401"/>
                  </a:cubicBezTo>
                  <a:cubicBezTo>
                    <a:pt x="3635" y="176"/>
                    <a:pt x="3309" y="0"/>
                    <a:pt x="2958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4;p129">
              <a:extLst>
                <a:ext uri="{FF2B5EF4-FFF2-40B4-BE49-F238E27FC236}">
                  <a16:creationId xmlns:a16="http://schemas.microsoft.com/office/drawing/2014/main" id="{485A26C5-07F0-485C-8055-DF12F7AF4EFE}"/>
                </a:ext>
              </a:extLst>
            </p:cNvPr>
            <p:cNvSpPr/>
            <p:nvPr/>
          </p:nvSpPr>
          <p:spPr>
            <a:xfrm>
              <a:off x="3319606" y="2365126"/>
              <a:ext cx="72062" cy="71175"/>
            </a:xfrm>
            <a:custGeom>
              <a:avLst/>
              <a:gdLst/>
              <a:ahLst/>
              <a:cxnLst/>
              <a:rect l="l" t="t" r="r" b="b"/>
              <a:pathLst>
                <a:path w="4061" h="4011" extrusionOk="0">
                  <a:moveTo>
                    <a:pt x="2632" y="0"/>
                  </a:moveTo>
                  <a:cubicBezTo>
                    <a:pt x="2507" y="0"/>
                    <a:pt x="2381" y="25"/>
                    <a:pt x="2256" y="50"/>
                  </a:cubicBezTo>
                  <a:cubicBezTo>
                    <a:pt x="2030" y="101"/>
                    <a:pt x="1830" y="226"/>
                    <a:pt x="1654" y="401"/>
                  </a:cubicBezTo>
                  <a:cubicBezTo>
                    <a:pt x="1228" y="802"/>
                    <a:pt x="827" y="1203"/>
                    <a:pt x="401" y="1604"/>
                  </a:cubicBezTo>
                  <a:cubicBezTo>
                    <a:pt x="276" y="1730"/>
                    <a:pt x="176" y="1880"/>
                    <a:pt x="126" y="2056"/>
                  </a:cubicBezTo>
                  <a:cubicBezTo>
                    <a:pt x="25" y="2231"/>
                    <a:pt x="0" y="2406"/>
                    <a:pt x="0" y="2607"/>
                  </a:cubicBezTo>
                  <a:cubicBezTo>
                    <a:pt x="0" y="2807"/>
                    <a:pt x="25" y="2983"/>
                    <a:pt x="126" y="3133"/>
                  </a:cubicBezTo>
                  <a:cubicBezTo>
                    <a:pt x="176" y="3309"/>
                    <a:pt x="276" y="3484"/>
                    <a:pt x="401" y="3609"/>
                  </a:cubicBezTo>
                  <a:cubicBezTo>
                    <a:pt x="502" y="3685"/>
                    <a:pt x="602" y="3760"/>
                    <a:pt x="702" y="3810"/>
                  </a:cubicBezTo>
                  <a:cubicBezTo>
                    <a:pt x="928" y="3960"/>
                    <a:pt x="1153" y="4010"/>
                    <a:pt x="1404" y="4010"/>
                  </a:cubicBezTo>
                  <a:cubicBezTo>
                    <a:pt x="1529" y="3985"/>
                    <a:pt x="1654" y="3985"/>
                    <a:pt x="1780" y="3960"/>
                  </a:cubicBezTo>
                  <a:cubicBezTo>
                    <a:pt x="2030" y="3885"/>
                    <a:pt x="2231" y="3785"/>
                    <a:pt x="2406" y="3609"/>
                  </a:cubicBezTo>
                  <a:cubicBezTo>
                    <a:pt x="2807" y="3208"/>
                    <a:pt x="3233" y="2807"/>
                    <a:pt x="3634" y="2406"/>
                  </a:cubicBezTo>
                  <a:cubicBezTo>
                    <a:pt x="3785" y="2281"/>
                    <a:pt x="3885" y="2131"/>
                    <a:pt x="3935" y="1955"/>
                  </a:cubicBezTo>
                  <a:cubicBezTo>
                    <a:pt x="4035" y="1780"/>
                    <a:pt x="4060" y="1604"/>
                    <a:pt x="4060" y="1404"/>
                  </a:cubicBezTo>
                  <a:cubicBezTo>
                    <a:pt x="4060" y="1203"/>
                    <a:pt x="4035" y="1028"/>
                    <a:pt x="3935" y="853"/>
                  </a:cubicBezTo>
                  <a:cubicBezTo>
                    <a:pt x="3885" y="677"/>
                    <a:pt x="3785" y="527"/>
                    <a:pt x="3634" y="401"/>
                  </a:cubicBezTo>
                  <a:cubicBezTo>
                    <a:pt x="3559" y="326"/>
                    <a:pt x="3459" y="251"/>
                    <a:pt x="3359" y="176"/>
                  </a:cubicBezTo>
                  <a:cubicBezTo>
                    <a:pt x="3133" y="50"/>
                    <a:pt x="2908" y="0"/>
                    <a:pt x="2632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05;p129">
              <a:extLst>
                <a:ext uri="{FF2B5EF4-FFF2-40B4-BE49-F238E27FC236}">
                  <a16:creationId xmlns:a16="http://schemas.microsoft.com/office/drawing/2014/main" id="{5ACFB941-0C89-4F8F-AA03-72635DA92ACF}"/>
                </a:ext>
              </a:extLst>
            </p:cNvPr>
            <p:cNvSpPr/>
            <p:nvPr/>
          </p:nvSpPr>
          <p:spPr>
            <a:xfrm>
              <a:off x="1382709" y="2968199"/>
              <a:ext cx="83189" cy="86294"/>
            </a:xfrm>
            <a:custGeom>
              <a:avLst/>
              <a:gdLst/>
              <a:ahLst/>
              <a:cxnLst/>
              <a:rect l="l" t="t" r="r" b="b"/>
              <a:pathLst>
                <a:path w="4688" h="4863" extrusionOk="0">
                  <a:moveTo>
                    <a:pt x="1379" y="1"/>
                  </a:moveTo>
                  <a:cubicBezTo>
                    <a:pt x="1229" y="1"/>
                    <a:pt x="1078" y="51"/>
                    <a:pt x="928" y="101"/>
                  </a:cubicBezTo>
                  <a:cubicBezTo>
                    <a:pt x="753" y="151"/>
                    <a:pt x="602" y="251"/>
                    <a:pt x="452" y="376"/>
                  </a:cubicBezTo>
                  <a:cubicBezTo>
                    <a:pt x="201" y="627"/>
                    <a:pt x="1" y="978"/>
                    <a:pt x="1" y="1354"/>
                  </a:cubicBezTo>
                  <a:cubicBezTo>
                    <a:pt x="1" y="1705"/>
                    <a:pt x="101" y="2081"/>
                    <a:pt x="352" y="2356"/>
                  </a:cubicBezTo>
                  <a:cubicBezTo>
                    <a:pt x="978" y="3033"/>
                    <a:pt x="1605" y="3710"/>
                    <a:pt x="2231" y="4387"/>
                  </a:cubicBezTo>
                  <a:cubicBezTo>
                    <a:pt x="2482" y="4662"/>
                    <a:pt x="2833" y="4838"/>
                    <a:pt x="3209" y="4863"/>
                  </a:cubicBezTo>
                  <a:lnTo>
                    <a:pt x="3309" y="4863"/>
                  </a:lnTo>
                  <a:cubicBezTo>
                    <a:pt x="3459" y="4863"/>
                    <a:pt x="3610" y="4838"/>
                    <a:pt x="3760" y="4762"/>
                  </a:cubicBezTo>
                  <a:cubicBezTo>
                    <a:pt x="3936" y="4712"/>
                    <a:pt x="4086" y="4637"/>
                    <a:pt x="4211" y="4512"/>
                  </a:cubicBezTo>
                  <a:cubicBezTo>
                    <a:pt x="4487" y="4261"/>
                    <a:pt x="4688" y="3910"/>
                    <a:pt x="4688" y="3534"/>
                  </a:cubicBezTo>
                  <a:cubicBezTo>
                    <a:pt x="4688" y="3158"/>
                    <a:pt x="4587" y="2782"/>
                    <a:pt x="4337" y="2507"/>
                  </a:cubicBezTo>
                  <a:cubicBezTo>
                    <a:pt x="3710" y="1830"/>
                    <a:pt x="3084" y="1153"/>
                    <a:pt x="2457" y="477"/>
                  </a:cubicBezTo>
                  <a:cubicBezTo>
                    <a:pt x="2206" y="226"/>
                    <a:pt x="1855" y="26"/>
                    <a:pt x="1479" y="26"/>
                  </a:cubicBezTo>
                  <a:cubicBezTo>
                    <a:pt x="1454" y="1"/>
                    <a:pt x="1404" y="1"/>
                    <a:pt x="137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06;p129">
              <a:extLst>
                <a:ext uri="{FF2B5EF4-FFF2-40B4-BE49-F238E27FC236}">
                  <a16:creationId xmlns:a16="http://schemas.microsoft.com/office/drawing/2014/main" id="{CA139C6E-E14C-4600-9681-7AF85A531514}"/>
                </a:ext>
              </a:extLst>
            </p:cNvPr>
            <p:cNvSpPr/>
            <p:nvPr/>
          </p:nvSpPr>
          <p:spPr>
            <a:xfrm>
              <a:off x="1307114" y="2877468"/>
              <a:ext cx="51602" cy="50272"/>
            </a:xfrm>
            <a:custGeom>
              <a:avLst/>
              <a:gdLst/>
              <a:ahLst/>
              <a:cxnLst/>
              <a:rect l="l" t="t" r="r" b="b"/>
              <a:pathLst>
                <a:path w="2908" h="2833" extrusionOk="0">
                  <a:moveTo>
                    <a:pt x="1454" y="1"/>
                  </a:moveTo>
                  <a:cubicBezTo>
                    <a:pt x="727" y="1"/>
                    <a:pt x="75" y="602"/>
                    <a:pt x="50" y="1329"/>
                  </a:cubicBezTo>
                  <a:cubicBezTo>
                    <a:pt x="0" y="2106"/>
                    <a:pt x="602" y="2783"/>
                    <a:pt x="1379" y="2833"/>
                  </a:cubicBezTo>
                  <a:lnTo>
                    <a:pt x="1454" y="2833"/>
                  </a:lnTo>
                  <a:cubicBezTo>
                    <a:pt x="2181" y="2833"/>
                    <a:pt x="2807" y="2231"/>
                    <a:pt x="2857" y="1504"/>
                  </a:cubicBezTo>
                  <a:cubicBezTo>
                    <a:pt x="2907" y="728"/>
                    <a:pt x="2281" y="51"/>
                    <a:pt x="152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07;p129">
              <a:extLst>
                <a:ext uri="{FF2B5EF4-FFF2-40B4-BE49-F238E27FC236}">
                  <a16:creationId xmlns:a16="http://schemas.microsoft.com/office/drawing/2014/main" id="{DA12F36C-179E-42A6-A58E-C4ACFE328DEF}"/>
                </a:ext>
              </a:extLst>
            </p:cNvPr>
            <p:cNvSpPr/>
            <p:nvPr/>
          </p:nvSpPr>
          <p:spPr>
            <a:xfrm>
              <a:off x="1384945" y="2872588"/>
              <a:ext cx="96515" cy="99195"/>
            </a:xfrm>
            <a:custGeom>
              <a:avLst/>
              <a:gdLst/>
              <a:ahLst/>
              <a:cxnLst/>
              <a:rect l="l" t="t" r="r" b="b"/>
              <a:pathLst>
                <a:path w="5439" h="5590" extrusionOk="0">
                  <a:moveTo>
                    <a:pt x="1429" y="0"/>
                  </a:moveTo>
                  <a:cubicBezTo>
                    <a:pt x="1103" y="0"/>
                    <a:pt x="702" y="150"/>
                    <a:pt x="476" y="376"/>
                  </a:cubicBezTo>
                  <a:cubicBezTo>
                    <a:pt x="201" y="627"/>
                    <a:pt x="0" y="977"/>
                    <a:pt x="0" y="1353"/>
                  </a:cubicBezTo>
                  <a:cubicBezTo>
                    <a:pt x="0" y="1704"/>
                    <a:pt x="100" y="2080"/>
                    <a:pt x="351" y="2356"/>
                  </a:cubicBezTo>
                  <a:cubicBezTo>
                    <a:pt x="1228" y="3283"/>
                    <a:pt x="2105" y="4211"/>
                    <a:pt x="2983" y="5113"/>
                  </a:cubicBezTo>
                  <a:cubicBezTo>
                    <a:pt x="3233" y="5389"/>
                    <a:pt x="3584" y="5564"/>
                    <a:pt x="3960" y="5589"/>
                  </a:cubicBezTo>
                  <a:lnTo>
                    <a:pt x="4035" y="5589"/>
                  </a:lnTo>
                  <a:cubicBezTo>
                    <a:pt x="4361" y="5589"/>
                    <a:pt x="4737" y="5464"/>
                    <a:pt x="4988" y="5238"/>
                  </a:cubicBezTo>
                  <a:cubicBezTo>
                    <a:pt x="5238" y="4988"/>
                    <a:pt x="5439" y="4637"/>
                    <a:pt x="5439" y="4261"/>
                  </a:cubicBezTo>
                  <a:cubicBezTo>
                    <a:pt x="5439" y="3885"/>
                    <a:pt x="5338" y="3509"/>
                    <a:pt x="5088" y="3233"/>
                  </a:cubicBezTo>
                  <a:cubicBezTo>
                    <a:pt x="4211" y="2331"/>
                    <a:pt x="3333" y="1404"/>
                    <a:pt x="2481" y="476"/>
                  </a:cubicBezTo>
                  <a:cubicBezTo>
                    <a:pt x="2206" y="226"/>
                    <a:pt x="1880" y="25"/>
                    <a:pt x="150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08;p129">
              <a:extLst>
                <a:ext uri="{FF2B5EF4-FFF2-40B4-BE49-F238E27FC236}">
                  <a16:creationId xmlns:a16="http://schemas.microsoft.com/office/drawing/2014/main" id="{4AB9CC40-FC3B-40FD-8CBC-4552A83FF81D}"/>
                </a:ext>
              </a:extLst>
            </p:cNvPr>
            <p:cNvSpPr/>
            <p:nvPr/>
          </p:nvSpPr>
          <p:spPr>
            <a:xfrm>
              <a:off x="1288871" y="2779620"/>
              <a:ext cx="95184" cy="92984"/>
            </a:xfrm>
            <a:custGeom>
              <a:avLst/>
              <a:gdLst/>
              <a:ahLst/>
              <a:cxnLst/>
              <a:rect l="l" t="t" r="r" b="b"/>
              <a:pathLst>
                <a:path w="5364" h="5240" extrusionOk="0">
                  <a:moveTo>
                    <a:pt x="1454" y="1"/>
                  </a:moveTo>
                  <a:cubicBezTo>
                    <a:pt x="1354" y="1"/>
                    <a:pt x="1254" y="26"/>
                    <a:pt x="1178" y="51"/>
                  </a:cubicBezTo>
                  <a:cubicBezTo>
                    <a:pt x="853" y="101"/>
                    <a:pt x="477" y="352"/>
                    <a:pt x="301" y="653"/>
                  </a:cubicBezTo>
                  <a:cubicBezTo>
                    <a:pt x="101" y="953"/>
                    <a:pt x="1" y="1354"/>
                    <a:pt x="101" y="1730"/>
                  </a:cubicBezTo>
                  <a:cubicBezTo>
                    <a:pt x="126" y="1830"/>
                    <a:pt x="176" y="1956"/>
                    <a:pt x="226" y="2056"/>
                  </a:cubicBezTo>
                  <a:cubicBezTo>
                    <a:pt x="326" y="2282"/>
                    <a:pt x="477" y="2457"/>
                    <a:pt x="702" y="2607"/>
                  </a:cubicBezTo>
                  <a:cubicBezTo>
                    <a:pt x="803" y="2683"/>
                    <a:pt x="878" y="2758"/>
                    <a:pt x="978" y="2833"/>
                  </a:cubicBezTo>
                  <a:cubicBezTo>
                    <a:pt x="1655" y="3434"/>
                    <a:pt x="2306" y="4086"/>
                    <a:pt x="2883" y="4763"/>
                  </a:cubicBezTo>
                  <a:cubicBezTo>
                    <a:pt x="3133" y="5039"/>
                    <a:pt x="3509" y="5214"/>
                    <a:pt x="3860" y="5239"/>
                  </a:cubicBezTo>
                  <a:lnTo>
                    <a:pt x="3935" y="5239"/>
                  </a:lnTo>
                  <a:cubicBezTo>
                    <a:pt x="4261" y="5239"/>
                    <a:pt x="4637" y="5114"/>
                    <a:pt x="4888" y="4863"/>
                  </a:cubicBezTo>
                  <a:cubicBezTo>
                    <a:pt x="5138" y="4612"/>
                    <a:pt x="5339" y="4287"/>
                    <a:pt x="5364" y="3886"/>
                  </a:cubicBezTo>
                  <a:cubicBezTo>
                    <a:pt x="5364" y="3510"/>
                    <a:pt x="5239" y="3159"/>
                    <a:pt x="4988" y="2883"/>
                  </a:cubicBezTo>
                  <a:cubicBezTo>
                    <a:pt x="4161" y="1931"/>
                    <a:pt x="3234" y="1054"/>
                    <a:pt x="2256" y="252"/>
                  </a:cubicBezTo>
                  <a:cubicBezTo>
                    <a:pt x="2056" y="76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09;p129">
              <a:extLst>
                <a:ext uri="{FF2B5EF4-FFF2-40B4-BE49-F238E27FC236}">
                  <a16:creationId xmlns:a16="http://schemas.microsoft.com/office/drawing/2014/main" id="{2E4748A6-3F23-4009-814D-1F7A37ABFF5C}"/>
                </a:ext>
              </a:extLst>
            </p:cNvPr>
            <p:cNvSpPr/>
            <p:nvPr/>
          </p:nvSpPr>
          <p:spPr>
            <a:xfrm>
              <a:off x="1492128" y="3014905"/>
              <a:ext cx="51602" cy="50272"/>
            </a:xfrm>
            <a:custGeom>
              <a:avLst/>
              <a:gdLst/>
              <a:ahLst/>
              <a:cxnLst/>
              <a:rect l="l" t="t" r="r" b="b"/>
              <a:pathLst>
                <a:path w="2908" h="2833" extrusionOk="0">
                  <a:moveTo>
                    <a:pt x="1454" y="0"/>
                  </a:moveTo>
                  <a:cubicBezTo>
                    <a:pt x="702" y="0"/>
                    <a:pt x="75" y="577"/>
                    <a:pt x="25" y="1328"/>
                  </a:cubicBezTo>
                  <a:cubicBezTo>
                    <a:pt x="0" y="2080"/>
                    <a:pt x="602" y="2782"/>
                    <a:pt x="1354" y="2807"/>
                  </a:cubicBezTo>
                  <a:cubicBezTo>
                    <a:pt x="1379" y="2807"/>
                    <a:pt x="1404" y="2832"/>
                    <a:pt x="1429" y="2832"/>
                  </a:cubicBezTo>
                  <a:cubicBezTo>
                    <a:pt x="2181" y="2832"/>
                    <a:pt x="2807" y="2231"/>
                    <a:pt x="2857" y="1479"/>
                  </a:cubicBezTo>
                  <a:cubicBezTo>
                    <a:pt x="2908" y="727"/>
                    <a:pt x="2281" y="50"/>
                    <a:pt x="1529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10;p129">
              <a:extLst>
                <a:ext uri="{FF2B5EF4-FFF2-40B4-BE49-F238E27FC236}">
                  <a16:creationId xmlns:a16="http://schemas.microsoft.com/office/drawing/2014/main" id="{59EF33B6-F4B8-4595-B51C-EC719ACDFDBF}"/>
                </a:ext>
              </a:extLst>
            </p:cNvPr>
            <p:cNvSpPr/>
            <p:nvPr/>
          </p:nvSpPr>
          <p:spPr>
            <a:xfrm>
              <a:off x="1522366" y="3162723"/>
              <a:ext cx="74281" cy="149395"/>
            </a:xfrm>
            <a:custGeom>
              <a:avLst/>
              <a:gdLst/>
              <a:ahLst/>
              <a:cxnLst/>
              <a:rect l="l" t="t" r="r" b="b"/>
              <a:pathLst>
                <a:path w="4186" h="8419" extrusionOk="0">
                  <a:moveTo>
                    <a:pt x="283" y="0"/>
                  </a:moveTo>
                  <a:cubicBezTo>
                    <a:pt x="256" y="0"/>
                    <a:pt x="228" y="5"/>
                    <a:pt x="201" y="16"/>
                  </a:cubicBezTo>
                  <a:cubicBezTo>
                    <a:pt x="76" y="41"/>
                    <a:pt x="1" y="191"/>
                    <a:pt x="51" y="317"/>
                  </a:cubicBezTo>
                  <a:cubicBezTo>
                    <a:pt x="903" y="3124"/>
                    <a:pt x="2131" y="5831"/>
                    <a:pt x="3710" y="8312"/>
                  </a:cubicBezTo>
                  <a:cubicBezTo>
                    <a:pt x="3751" y="8374"/>
                    <a:pt x="3809" y="8419"/>
                    <a:pt x="3870" y="8419"/>
                  </a:cubicBezTo>
                  <a:cubicBezTo>
                    <a:pt x="3884" y="8419"/>
                    <a:pt x="3897" y="8416"/>
                    <a:pt x="3910" y="8412"/>
                  </a:cubicBezTo>
                  <a:cubicBezTo>
                    <a:pt x="3960" y="8412"/>
                    <a:pt x="4011" y="8412"/>
                    <a:pt x="4036" y="8387"/>
                  </a:cubicBezTo>
                  <a:cubicBezTo>
                    <a:pt x="4161" y="8312"/>
                    <a:pt x="4186" y="8161"/>
                    <a:pt x="4111" y="8036"/>
                  </a:cubicBezTo>
                  <a:cubicBezTo>
                    <a:pt x="2582" y="5605"/>
                    <a:pt x="1379" y="2948"/>
                    <a:pt x="502" y="166"/>
                  </a:cubicBezTo>
                  <a:cubicBezTo>
                    <a:pt x="482" y="68"/>
                    <a:pt x="385" y="0"/>
                    <a:pt x="283" y="0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11;p129">
              <a:extLst>
                <a:ext uri="{FF2B5EF4-FFF2-40B4-BE49-F238E27FC236}">
                  <a16:creationId xmlns:a16="http://schemas.microsoft.com/office/drawing/2014/main" id="{FD8B5423-45F1-4397-A6FA-FEEEA146F38E}"/>
                </a:ext>
              </a:extLst>
            </p:cNvPr>
            <p:cNvSpPr/>
            <p:nvPr/>
          </p:nvSpPr>
          <p:spPr>
            <a:xfrm>
              <a:off x="1494789" y="3135608"/>
              <a:ext cx="64947" cy="62800"/>
            </a:xfrm>
            <a:custGeom>
              <a:avLst/>
              <a:gdLst/>
              <a:ahLst/>
              <a:cxnLst/>
              <a:rect l="l" t="t" r="r" b="b"/>
              <a:pathLst>
                <a:path w="3660" h="3539" extrusionOk="0">
                  <a:moveTo>
                    <a:pt x="1829" y="0"/>
                  </a:moveTo>
                  <a:cubicBezTo>
                    <a:pt x="971" y="0"/>
                    <a:pt x="241" y="645"/>
                    <a:pt x="126" y="1544"/>
                  </a:cubicBezTo>
                  <a:cubicBezTo>
                    <a:pt x="1" y="2496"/>
                    <a:pt x="677" y="3399"/>
                    <a:pt x="1605" y="3524"/>
                  </a:cubicBezTo>
                  <a:cubicBezTo>
                    <a:pt x="1681" y="3534"/>
                    <a:pt x="1757" y="3539"/>
                    <a:pt x="1832" y="3539"/>
                  </a:cubicBezTo>
                  <a:cubicBezTo>
                    <a:pt x="2689" y="3539"/>
                    <a:pt x="3419" y="2896"/>
                    <a:pt x="3534" y="2020"/>
                  </a:cubicBezTo>
                  <a:cubicBezTo>
                    <a:pt x="3660" y="1043"/>
                    <a:pt x="2983" y="166"/>
                    <a:pt x="2056" y="15"/>
                  </a:cubicBezTo>
                  <a:cubicBezTo>
                    <a:pt x="1979" y="5"/>
                    <a:pt x="1904" y="0"/>
                    <a:pt x="1829" y="0"/>
                  </a:cubicBezTo>
                  <a:close/>
                </a:path>
              </a:pathLst>
            </a:custGeom>
            <a:solidFill>
              <a:srgbClr val="F14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12;p129">
              <a:extLst>
                <a:ext uri="{FF2B5EF4-FFF2-40B4-BE49-F238E27FC236}">
                  <a16:creationId xmlns:a16="http://schemas.microsoft.com/office/drawing/2014/main" id="{4B56CAB5-028A-47C9-93F8-E9D005468AD3}"/>
                </a:ext>
              </a:extLst>
            </p:cNvPr>
            <p:cNvSpPr/>
            <p:nvPr/>
          </p:nvSpPr>
          <p:spPr>
            <a:xfrm>
              <a:off x="1549499" y="2619522"/>
              <a:ext cx="304220" cy="202754"/>
            </a:xfrm>
            <a:custGeom>
              <a:avLst/>
              <a:gdLst/>
              <a:ahLst/>
              <a:cxnLst/>
              <a:rect l="l" t="t" r="r" b="b"/>
              <a:pathLst>
                <a:path w="17144" h="11426" extrusionOk="0">
                  <a:moveTo>
                    <a:pt x="0" y="0"/>
                  </a:moveTo>
                  <a:cubicBezTo>
                    <a:pt x="928" y="2331"/>
                    <a:pt x="1905" y="4662"/>
                    <a:pt x="3384" y="6667"/>
                  </a:cubicBezTo>
                  <a:cubicBezTo>
                    <a:pt x="4863" y="8697"/>
                    <a:pt x="6893" y="10401"/>
                    <a:pt x="9299" y="11078"/>
                  </a:cubicBezTo>
                  <a:cubicBezTo>
                    <a:pt x="10210" y="11328"/>
                    <a:pt x="11141" y="11426"/>
                    <a:pt x="12078" y="11426"/>
                  </a:cubicBezTo>
                  <a:cubicBezTo>
                    <a:pt x="13769" y="11426"/>
                    <a:pt x="15482" y="11109"/>
                    <a:pt x="17143" y="10802"/>
                  </a:cubicBezTo>
                  <a:cubicBezTo>
                    <a:pt x="14762" y="9198"/>
                    <a:pt x="13509" y="6592"/>
                    <a:pt x="11379" y="4662"/>
                  </a:cubicBezTo>
                  <a:cubicBezTo>
                    <a:pt x="9825" y="3284"/>
                    <a:pt x="7945" y="2281"/>
                    <a:pt x="5965" y="1579"/>
                  </a:cubicBezTo>
                  <a:cubicBezTo>
                    <a:pt x="4010" y="852"/>
                    <a:pt x="2030" y="476"/>
                    <a:pt x="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13;p129">
              <a:extLst>
                <a:ext uri="{FF2B5EF4-FFF2-40B4-BE49-F238E27FC236}">
                  <a16:creationId xmlns:a16="http://schemas.microsoft.com/office/drawing/2014/main" id="{43A55D8F-E641-4238-B4FC-FE55C69842E1}"/>
                </a:ext>
              </a:extLst>
            </p:cNvPr>
            <p:cNvSpPr/>
            <p:nvPr/>
          </p:nvSpPr>
          <p:spPr>
            <a:xfrm>
              <a:off x="1784324" y="2386030"/>
              <a:ext cx="175250" cy="378927"/>
            </a:xfrm>
            <a:custGeom>
              <a:avLst/>
              <a:gdLst/>
              <a:ahLst/>
              <a:cxnLst/>
              <a:rect l="l" t="t" r="r" b="b"/>
              <a:pathLst>
                <a:path w="9876" h="21354" extrusionOk="0">
                  <a:moveTo>
                    <a:pt x="1504" y="0"/>
                  </a:moveTo>
                  <a:cubicBezTo>
                    <a:pt x="1103" y="2456"/>
                    <a:pt x="477" y="4863"/>
                    <a:pt x="226" y="7369"/>
                  </a:cubicBezTo>
                  <a:cubicBezTo>
                    <a:pt x="0" y="9850"/>
                    <a:pt x="176" y="12507"/>
                    <a:pt x="1329" y="14837"/>
                  </a:cubicBezTo>
                  <a:cubicBezTo>
                    <a:pt x="2632" y="17519"/>
                    <a:pt x="5038" y="19549"/>
                    <a:pt x="7469" y="21354"/>
                  </a:cubicBezTo>
                  <a:cubicBezTo>
                    <a:pt x="8321" y="19750"/>
                    <a:pt x="9249" y="18246"/>
                    <a:pt x="9600" y="16442"/>
                  </a:cubicBezTo>
                  <a:cubicBezTo>
                    <a:pt x="9875" y="14913"/>
                    <a:pt x="9775" y="13284"/>
                    <a:pt x="9524" y="11705"/>
                  </a:cubicBezTo>
                  <a:cubicBezTo>
                    <a:pt x="9349" y="10477"/>
                    <a:pt x="9073" y="9248"/>
                    <a:pt x="8522" y="8096"/>
                  </a:cubicBezTo>
                  <a:cubicBezTo>
                    <a:pt x="6993" y="4863"/>
                    <a:pt x="3384" y="3033"/>
                    <a:pt x="1504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14;p129">
              <a:extLst>
                <a:ext uri="{FF2B5EF4-FFF2-40B4-BE49-F238E27FC236}">
                  <a16:creationId xmlns:a16="http://schemas.microsoft.com/office/drawing/2014/main" id="{47B80D36-B42F-45CB-BE0C-2BE97BB8FC78}"/>
                </a:ext>
              </a:extLst>
            </p:cNvPr>
            <p:cNvSpPr/>
            <p:nvPr/>
          </p:nvSpPr>
          <p:spPr>
            <a:xfrm>
              <a:off x="1807003" y="2389952"/>
              <a:ext cx="191256" cy="513771"/>
            </a:xfrm>
            <a:custGeom>
              <a:avLst/>
              <a:gdLst/>
              <a:ahLst/>
              <a:cxnLst/>
              <a:rect l="l" t="t" r="r" b="b"/>
              <a:pathLst>
                <a:path w="10778" h="28953" extrusionOk="0">
                  <a:moveTo>
                    <a:pt x="248" y="0"/>
                  </a:moveTo>
                  <a:cubicBezTo>
                    <a:pt x="233" y="0"/>
                    <a:pt x="217" y="2"/>
                    <a:pt x="201" y="5"/>
                  </a:cubicBezTo>
                  <a:cubicBezTo>
                    <a:pt x="76" y="30"/>
                    <a:pt x="1" y="130"/>
                    <a:pt x="26" y="256"/>
                  </a:cubicBezTo>
                  <a:cubicBezTo>
                    <a:pt x="2256" y="11734"/>
                    <a:pt x="4161" y="19930"/>
                    <a:pt x="10327" y="28852"/>
                  </a:cubicBezTo>
                  <a:cubicBezTo>
                    <a:pt x="10377" y="28902"/>
                    <a:pt x="10452" y="28952"/>
                    <a:pt x="10502" y="28952"/>
                  </a:cubicBezTo>
                  <a:cubicBezTo>
                    <a:pt x="10552" y="28952"/>
                    <a:pt x="10602" y="28927"/>
                    <a:pt x="10627" y="28902"/>
                  </a:cubicBezTo>
                  <a:cubicBezTo>
                    <a:pt x="10753" y="28827"/>
                    <a:pt x="10778" y="28702"/>
                    <a:pt x="10703" y="28602"/>
                  </a:cubicBezTo>
                  <a:cubicBezTo>
                    <a:pt x="4587" y="19729"/>
                    <a:pt x="2682" y="11584"/>
                    <a:pt x="452" y="180"/>
                  </a:cubicBezTo>
                  <a:cubicBezTo>
                    <a:pt x="430" y="71"/>
                    <a:pt x="351" y="0"/>
                    <a:pt x="248" y="0"/>
                  </a:cubicBez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15;p129">
              <a:extLst>
                <a:ext uri="{FF2B5EF4-FFF2-40B4-BE49-F238E27FC236}">
                  <a16:creationId xmlns:a16="http://schemas.microsoft.com/office/drawing/2014/main" id="{B7A347C5-F89E-40B3-9B2F-A5AA4C5A9CE2}"/>
                </a:ext>
              </a:extLst>
            </p:cNvPr>
            <p:cNvSpPr/>
            <p:nvPr/>
          </p:nvSpPr>
          <p:spPr>
            <a:xfrm>
              <a:off x="1547280" y="2617748"/>
              <a:ext cx="368706" cy="213046"/>
            </a:xfrm>
            <a:custGeom>
              <a:avLst/>
              <a:gdLst/>
              <a:ahLst/>
              <a:cxnLst/>
              <a:rect l="l" t="t" r="r" b="b"/>
              <a:pathLst>
                <a:path w="20778" h="12006" extrusionOk="0">
                  <a:moveTo>
                    <a:pt x="254" y="0"/>
                  </a:moveTo>
                  <a:cubicBezTo>
                    <a:pt x="194" y="0"/>
                    <a:pt x="138" y="25"/>
                    <a:pt x="100" y="75"/>
                  </a:cubicBezTo>
                  <a:cubicBezTo>
                    <a:pt x="0" y="150"/>
                    <a:pt x="0" y="301"/>
                    <a:pt x="100" y="376"/>
                  </a:cubicBezTo>
                  <a:cubicBezTo>
                    <a:pt x="5689" y="6040"/>
                    <a:pt x="12757" y="10075"/>
                    <a:pt x="20476" y="11980"/>
                  </a:cubicBezTo>
                  <a:lnTo>
                    <a:pt x="20526" y="12005"/>
                  </a:lnTo>
                  <a:cubicBezTo>
                    <a:pt x="20627" y="12005"/>
                    <a:pt x="20727" y="11930"/>
                    <a:pt x="20752" y="11830"/>
                  </a:cubicBezTo>
                  <a:cubicBezTo>
                    <a:pt x="20777" y="11704"/>
                    <a:pt x="20702" y="11579"/>
                    <a:pt x="20577" y="11554"/>
                  </a:cubicBezTo>
                  <a:cubicBezTo>
                    <a:pt x="12932" y="9649"/>
                    <a:pt x="5965" y="5664"/>
                    <a:pt x="426" y="75"/>
                  </a:cubicBezTo>
                  <a:cubicBezTo>
                    <a:pt x="376" y="25"/>
                    <a:pt x="313" y="0"/>
                    <a:pt x="254" y="0"/>
                  </a:cubicBez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6;p129">
              <a:extLst>
                <a:ext uri="{FF2B5EF4-FFF2-40B4-BE49-F238E27FC236}">
                  <a16:creationId xmlns:a16="http://schemas.microsoft.com/office/drawing/2014/main" id="{0CB0D365-AFD4-447C-BA0C-A9B2DEAD9BE7}"/>
                </a:ext>
              </a:extLst>
            </p:cNvPr>
            <p:cNvSpPr/>
            <p:nvPr/>
          </p:nvSpPr>
          <p:spPr>
            <a:xfrm>
              <a:off x="3317370" y="2895266"/>
              <a:ext cx="201494" cy="342017"/>
            </a:xfrm>
            <a:custGeom>
              <a:avLst/>
              <a:gdLst/>
              <a:ahLst/>
              <a:cxnLst/>
              <a:rect l="l" t="t" r="r" b="b"/>
              <a:pathLst>
                <a:path w="11355" h="19274" extrusionOk="0">
                  <a:moveTo>
                    <a:pt x="11354" y="0"/>
                  </a:moveTo>
                  <a:lnTo>
                    <a:pt x="11354" y="0"/>
                  </a:lnTo>
                  <a:cubicBezTo>
                    <a:pt x="8898" y="2532"/>
                    <a:pt x="5039" y="3534"/>
                    <a:pt x="2883" y="6291"/>
                  </a:cubicBezTo>
                  <a:cubicBezTo>
                    <a:pt x="2106" y="7293"/>
                    <a:pt x="1580" y="8421"/>
                    <a:pt x="1129" y="9549"/>
                  </a:cubicBezTo>
                  <a:cubicBezTo>
                    <a:pt x="552" y="11028"/>
                    <a:pt x="101" y="12557"/>
                    <a:pt x="51" y="14111"/>
                  </a:cubicBezTo>
                  <a:cubicBezTo>
                    <a:pt x="1" y="15940"/>
                    <a:pt x="577" y="17544"/>
                    <a:pt x="1054" y="19274"/>
                  </a:cubicBezTo>
                  <a:cubicBezTo>
                    <a:pt x="3785" y="18070"/>
                    <a:pt x="6517" y="16617"/>
                    <a:pt x="8347" y="14336"/>
                  </a:cubicBezTo>
                  <a:cubicBezTo>
                    <a:pt x="9951" y="12331"/>
                    <a:pt x="10703" y="9825"/>
                    <a:pt x="11004" y="7369"/>
                  </a:cubicBezTo>
                  <a:cubicBezTo>
                    <a:pt x="11304" y="4913"/>
                    <a:pt x="11204" y="2456"/>
                    <a:pt x="11354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17;p129">
              <a:extLst>
                <a:ext uri="{FF2B5EF4-FFF2-40B4-BE49-F238E27FC236}">
                  <a16:creationId xmlns:a16="http://schemas.microsoft.com/office/drawing/2014/main" id="{40DC6E34-B531-4349-B3BC-BD88B2C98ACC}"/>
                </a:ext>
              </a:extLst>
            </p:cNvPr>
            <p:cNvSpPr/>
            <p:nvPr/>
          </p:nvSpPr>
          <p:spPr>
            <a:xfrm>
              <a:off x="3227542" y="2897662"/>
              <a:ext cx="295312" cy="458371"/>
            </a:xfrm>
            <a:custGeom>
              <a:avLst/>
              <a:gdLst/>
              <a:ahLst/>
              <a:cxnLst/>
              <a:rect l="l" t="t" r="r" b="b"/>
              <a:pathLst>
                <a:path w="16642" h="25831" extrusionOk="0">
                  <a:moveTo>
                    <a:pt x="16320" y="0"/>
                  </a:moveTo>
                  <a:cubicBezTo>
                    <a:pt x="16198" y="0"/>
                    <a:pt x="16080" y="72"/>
                    <a:pt x="16040" y="191"/>
                  </a:cubicBezTo>
                  <a:cubicBezTo>
                    <a:pt x="11479" y="10692"/>
                    <a:pt x="7895" y="18111"/>
                    <a:pt x="126" y="25329"/>
                  </a:cubicBezTo>
                  <a:cubicBezTo>
                    <a:pt x="25" y="25429"/>
                    <a:pt x="0" y="25630"/>
                    <a:pt x="126" y="25730"/>
                  </a:cubicBezTo>
                  <a:cubicBezTo>
                    <a:pt x="176" y="25805"/>
                    <a:pt x="276" y="25830"/>
                    <a:pt x="351" y="25830"/>
                  </a:cubicBezTo>
                  <a:cubicBezTo>
                    <a:pt x="426" y="25830"/>
                    <a:pt x="502" y="25805"/>
                    <a:pt x="552" y="25755"/>
                  </a:cubicBezTo>
                  <a:cubicBezTo>
                    <a:pt x="8396" y="18462"/>
                    <a:pt x="11980" y="10993"/>
                    <a:pt x="16567" y="417"/>
                  </a:cubicBezTo>
                  <a:cubicBezTo>
                    <a:pt x="16642" y="266"/>
                    <a:pt x="16567" y="91"/>
                    <a:pt x="16416" y="16"/>
                  </a:cubicBezTo>
                  <a:cubicBezTo>
                    <a:pt x="16385" y="5"/>
                    <a:pt x="16353" y="0"/>
                    <a:pt x="16320" y="0"/>
                  </a:cubicBez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18;p129">
              <a:extLst>
                <a:ext uri="{FF2B5EF4-FFF2-40B4-BE49-F238E27FC236}">
                  <a16:creationId xmlns:a16="http://schemas.microsoft.com/office/drawing/2014/main" id="{F0673E84-7DE2-419B-AB60-781B00C587DE}"/>
                </a:ext>
              </a:extLst>
            </p:cNvPr>
            <p:cNvSpPr/>
            <p:nvPr/>
          </p:nvSpPr>
          <p:spPr>
            <a:xfrm>
              <a:off x="1887052" y="3599433"/>
              <a:ext cx="653353" cy="101271"/>
            </a:xfrm>
            <a:custGeom>
              <a:avLst/>
              <a:gdLst/>
              <a:ahLst/>
              <a:cxnLst/>
              <a:rect l="l" t="t" r="r" b="b"/>
              <a:pathLst>
                <a:path w="36819" h="5707" extrusionOk="0">
                  <a:moveTo>
                    <a:pt x="18098" y="1"/>
                  </a:moveTo>
                  <a:cubicBezTo>
                    <a:pt x="11645" y="1"/>
                    <a:pt x="4657" y="1266"/>
                    <a:pt x="1" y="5707"/>
                  </a:cubicBezTo>
                  <a:cubicBezTo>
                    <a:pt x="1" y="5707"/>
                    <a:pt x="6888" y="2810"/>
                    <a:pt x="18582" y="2810"/>
                  </a:cubicBezTo>
                  <a:cubicBezTo>
                    <a:pt x="23774" y="2810"/>
                    <a:pt x="29914" y="3381"/>
                    <a:pt x="36818" y="5030"/>
                  </a:cubicBezTo>
                  <a:lnTo>
                    <a:pt x="34262" y="2223"/>
                  </a:lnTo>
                  <a:cubicBezTo>
                    <a:pt x="34262" y="2223"/>
                    <a:pt x="26650" y="1"/>
                    <a:pt x="18098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19;p129">
              <a:extLst>
                <a:ext uri="{FF2B5EF4-FFF2-40B4-BE49-F238E27FC236}">
                  <a16:creationId xmlns:a16="http://schemas.microsoft.com/office/drawing/2014/main" id="{E750136F-4EC3-4B89-942F-B7D94A55C0E8}"/>
                </a:ext>
              </a:extLst>
            </p:cNvPr>
            <p:cNvSpPr/>
            <p:nvPr/>
          </p:nvSpPr>
          <p:spPr>
            <a:xfrm>
              <a:off x="1814118" y="3676998"/>
              <a:ext cx="759184" cy="83313"/>
            </a:xfrm>
            <a:custGeom>
              <a:avLst/>
              <a:gdLst/>
              <a:ahLst/>
              <a:cxnLst/>
              <a:rect l="l" t="t" r="r" b="b"/>
              <a:pathLst>
                <a:path w="42783" h="4695" extrusionOk="0">
                  <a:moveTo>
                    <a:pt x="21151" y="0"/>
                  </a:moveTo>
                  <a:cubicBezTo>
                    <a:pt x="17667" y="0"/>
                    <a:pt x="14212" y="272"/>
                    <a:pt x="11254" y="1010"/>
                  </a:cubicBezTo>
                  <a:cubicBezTo>
                    <a:pt x="1" y="3817"/>
                    <a:pt x="40427" y="4694"/>
                    <a:pt x="40427" y="4694"/>
                  </a:cubicBezTo>
                  <a:lnTo>
                    <a:pt x="42783" y="4394"/>
                  </a:lnTo>
                  <a:lnTo>
                    <a:pt x="40928" y="2138"/>
                  </a:lnTo>
                  <a:cubicBezTo>
                    <a:pt x="40928" y="2138"/>
                    <a:pt x="30920" y="0"/>
                    <a:pt x="21151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20;p129">
              <a:extLst>
                <a:ext uri="{FF2B5EF4-FFF2-40B4-BE49-F238E27FC236}">
                  <a16:creationId xmlns:a16="http://schemas.microsoft.com/office/drawing/2014/main" id="{49D28165-802D-4D10-8BA6-64B449AE7775}"/>
                </a:ext>
              </a:extLst>
            </p:cNvPr>
            <p:cNvSpPr/>
            <p:nvPr/>
          </p:nvSpPr>
          <p:spPr>
            <a:xfrm>
              <a:off x="1887052" y="3638704"/>
              <a:ext cx="692925" cy="152731"/>
            </a:xfrm>
            <a:custGeom>
              <a:avLst/>
              <a:gdLst/>
              <a:ahLst/>
              <a:cxnLst/>
              <a:rect l="l" t="t" r="r" b="b"/>
              <a:pathLst>
                <a:path w="39049" h="8607" extrusionOk="0">
                  <a:moveTo>
                    <a:pt x="16049" y="1"/>
                  </a:moveTo>
                  <a:cubicBezTo>
                    <a:pt x="10248" y="1"/>
                    <a:pt x="4350" y="853"/>
                    <a:pt x="1" y="3494"/>
                  </a:cubicBezTo>
                  <a:lnTo>
                    <a:pt x="2307" y="5524"/>
                  </a:lnTo>
                  <a:lnTo>
                    <a:pt x="39049" y="8607"/>
                  </a:lnTo>
                  <a:cubicBezTo>
                    <a:pt x="39049" y="8607"/>
                    <a:pt x="39024" y="7730"/>
                    <a:pt x="38673" y="6552"/>
                  </a:cubicBezTo>
                  <a:cubicBezTo>
                    <a:pt x="30177" y="4321"/>
                    <a:pt x="13510" y="2817"/>
                    <a:pt x="13510" y="2817"/>
                  </a:cubicBezTo>
                  <a:cubicBezTo>
                    <a:pt x="14201" y="2795"/>
                    <a:pt x="14895" y="2784"/>
                    <a:pt x="15588" y="2784"/>
                  </a:cubicBezTo>
                  <a:cubicBezTo>
                    <a:pt x="25019" y="2784"/>
                    <a:pt x="34401" y="4739"/>
                    <a:pt x="38347" y="5649"/>
                  </a:cubicBezTo>
                  <a:cubicBezTo>
                    <a:pt x="38071" y="4973"/>
                    <a:pt x="37370" y="3544"/>
                    <a:pt x="36818" y="2817"/>
                  </a:cubicBezTo>
                  <a:cubicBezTo>
                    <a:pt x="36818" y="2817"/>
                    <a:pt x="26595" y="1"/>
                    <a:pt x="16049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21;p129">
              <a:extLst>
                <a:ext uri="{FF2B5EF4-FFF2-40B4-BE49-F238E27FC236}">
                  <a16:creationId xmlns:a16="http://schemas.microsoft.com/office/drawing/2014/main" id="{2F3D3D41-2DB1-4982-A2DA-41ED25783AEF}"/>
                </a:ext>
              </a:extLst>
            </p:cNvPr>
            <p:cNvSpPr/>
            <p:nvPr/>
          </p:nvSpPr>
          <p:spPr>
            <a:xfrm>
              <a:off x="1887052" y="3592619"/>
              <a:ext cx="635111" cy="108085"/>
            </a:xfrm>
            <a:custGeom>
              <a:avLst/>
              <a:gdLst/>
              <a:ahLst/>
              <a:cxnLst/>
              <a:rect l="l" t="t" r="r" b="b"/>
              <a:pathLst>
                <a:path w="35791" h="6091" extrusionOk="0">
                  <a:moveTo>
                    <a:pt x="18180" y="1"/>
                  </a:moveTo>
                  <a:cubicBezTo>
                    <a:pt x="3995" y="1"/>
                    <a:pt x="1" y="6091"/>
                    <a:pt x="1" y="6091"/>
                  </a:cubicBezTo>
                  <a:cubicBezTo>
                    <a:pt x="4658" y="2151"/>
                    <a:pt x="11163" y="954"/>
                    <a:pt x="17352" y="954"/>
                  </a:cubicBezTo>
                  <a:cubicBezTo>
                    <a:pt x="26952" y="954"/>
                    <a:pt x="35791" y="3835"/>
                    <a:pt x="35791" y="3835"/>
                  </a:cubicBezTo>
                  <a:lnTo>
                    <a:pt x="35791" y="2432"/>
                  </a:lnTo>
                  <a:cubicBezTo>
                    <a:pt x="28660" y="665"/>
                    <a:pt x="22865" y="1"/>
                    <a:pt x="18180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22;p129">
              <a:extLst>
                <a:ext uri="{FF2B5EF4-FFF2-40B4-BE49-F238E27FC236}">
                  <a16:creationId xmlns:a16="http://schemas.microsoft.com/office/drawing/2014/main" id="{7F088F52-F51C-4AAD-A8D3-471D853B58A6}"/>
                </a:ext>
              </a:extLst>
            </p:cNvPr>
            <p:cNvSpPr/>
            <p:nvPr/>
          </p:nvSpPr>
          <p:spPr>
            <a:xfrm>
              <a:off x="1824801" y="3700688"/>
              <a:ext cx="121873" cy="74742"/>
            </a:xfrm>
            <a:custGeom>
              <a:avLst/>
              <a:gdLst/>
              <a:ahLst/>
              <a:cxnLst/>
              <a:rect l="l" t="t" r="r" b="b"/>
              <a:pathLst>
                <a:path w="6868" h="4212" extrusionOk="0">
                  <a:moveTo>
                    <a:pt x="3509" y="1"/>
                  </a:moveTo>
                  <a:lnTo>
                    <a:pt x="0" y="3109"/>
                  </a:lnTo>
                  <a:lnTo>
                    <a:pt x="1003" y="4211"/>
                  </a:lnTo>
                  <a:lnTo>
                    <a:pt x="3509" y="1780"/>
                  </a:lnTo>
                  <a:lnTo>
                    <a:pt x="5815" y="3861"/>
                  </a:lnTo>
                  <a:lnTo>
                    <a:pt x="6867" y="2933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3;p129">
              <a:extLst>
                <a:ext uri="{FF2B5EF4-FFF2-40B4-BE49-F238E27FC236}">
                  <a16:creationId xmlns:a16="http://schemas.microsoft.com/office/drawing/2014/main" id="{3D9D82A9-07AB-4F39-98AD-0F5B40A43D84}"/>
                </a:ext>
              </a:extLst>
            </p:cNvPr>
            <p:cNvSpPr/>
            <p:nvPr/>
          </p:nvSpPr>
          <p:spPr>
            <a:xfrm>
              <a:off x="1927973" y="3655775"/>
              <a:ext cx="594191" cy="44930"/>
            </a:xfrm>
            <a:custGeom>
              <a:avLst/>
              <a:gdLst/>
              <a:ahLst/>
              <a:cxnLst/>
              <a:rect l="l" t="t" r="r" b="b"/>
              <a:pathLst>
                <a:path w="33485" h="2532" extrusionOk="0">
                  <a:moveTo>
                    <a:pt x="13475" y="1"/>
                  </a:moveTo>
                  <a:cubicBezTo>
                    <a:pt x="12419" y="1"/>
                    <a:pt x="11379" y="26"/>
                    <a:pt x="10377" y="76"/>
                  </a:cubicBezTo>
                  <a:cubicBezTo>
                    <a:pt x="9399" y="151"/>
                    <a:pt x="8422" y="251"/>
                    <a:pt x="7520" y="351"/>
                  </a:cubicBezTo>
                  <a:cubicBezTo>
                    <a:pt x="6617" y="477"/>
                    <a:pt x="5765" y="627"/>
                    <a:pt x="4988" y="803"/>
                  </a:cubicBezTo>
                  <a:cubicBezTo>
                    <a:pt x="4587" y="878"/>
                    <a:pt x="4211" y="978"/>
                    <a:pt x="3860" y="1053"/>
                  </a:cubicBezTo>
                  <a:cubicBezTo>
                    <a:pt x="3510" y="1179"/>
                    <a:pt x="3184" y="1254"/>
                    <a:pt x="2883" y="1354"/>
                  </a:cubicBezTo>
                  <a:cubicBezTo>
                    <a:pt x="2256" y="1554"/>
                    <a:pt x="1730" y="1755"/>
                    <a:pt x="1304" y="1930"/>
                  </a:cubicBezTo>
                  <a:cubicBezTo>
                    <a:pt x="1104" y="2006"/>
                    <a:pt x="903" y="2106"/>
                    <a:pt x="753" y="2156"/>
                  </a:cubicBezTo>
                  <a:cubicBezTo>
                    <a:pt x="577" y="2231"/>
                    <a:pt x="452" y="2306"/>
                    <a:pt x="327" y="2357"/>
                  </a:cubicBezTo>
                  <a:cubicBezTo>
                    <a:pt x="126" y="2482"/>
                    <a:pt x="1" y="2532"/>
                    <a:pt x="1" y="2532"/>
                  </a:cubicBezTo>
                  <a:cubicBezTo>
                    <a:pt x="1" y="2532"/>
                    <a:pt x="126" y="2482"/>
                    <a:pt x="352" y="2382"/>
                  </a:cubicBezTo>
                  <a:cubicBezTo>
                    <a:pt x="452" y="2331"/>
                    <a:pt x="602" y="2256"/>
                    <a:pt x="753" y="2206"/>
                  </a:cubicBezTo>
                  <a:cubicBezTo>
                    <a:pt x="928" y="2131"/>
                    <a:pt x="1104" y="2056"/>
                    <a:pt x="1329" y="1981"/>
                  </a:cubicBezTo>
                  <a:cubicBezTo>
                    <a:pt x="1755" y="1805"/>
                    <a:pt x="2281" y="1630"/>
                    <a:pt x="2908" y="1454"/>
                  </a:cubicBezTo>
                  <a:cubicBezTo>
                    <a:pt x="3209" y="1354"/>
                    <a:pt x="3560" y="1279"/>
                    <a:pt x="3911" y="1179"/>
                  </a:cubicBezTo>
                  <a:cubicBezTo>
                    <a:pt x="4261" y="1103"/>
                    <a:pt x="4612" y="1003"/>
                    <a:pt x="5013" y="953"/>
                  </a:cubicBezTo>
                  <a:cubicBezTo>
                    <a:pt x="5790" y="778"/>
                    <a:pt x="6642" y="652"/>
                    <a:pt x="7545" y="552"/>
                  </a:cubicBezTo>
                  <a:cubicBezTo>
                    <a:pt x="8447" y="452"/>
                    <a:pt x="9399" y="377"/>
                    <a:pt x="10402" y="301"/>
                  </a:cubicBezTo>
                  <a:cubicBezTo>
                    <a:pt x="11270" y="257"/>
                    <a:pt x="12167" y="238"/>
                    <a:pt x="13080" y="238"/>
                  </a:cubicBezTo>
                  <a:cubicBezTo>
                    <a:pt x="14250" y="238"/>
                    <a:pt x="15446" y="270"/>
                    <a:pt x="16642" y="326"/>
                  </a:cubicBezTo>
                  <a:cubicBezTo>
                    <a:pt x="18773" y="427"/>
                    <a:pt x="20878" y="627"/>
                    <a:pt x="22858" y="853"/>
                  </a:cubicBezTo>
                  <a:cubicBezTo>
                    <a:pt x="23861" y="978"/>
                    <a:pt x="24813" y="1103"/>
                    <a:pt x="25715" y="1229"/>
                  </a:cubicBezTo>
                  <a:cubicBezTo>
                    <a:pt x="26617" y="1354"/>
                    <a:pt x="27470" y="1479"/>
                    <a:pt x="28247" y="1605"/>
                  </a:cubicBezTo>
                  <a:cubicBezTo>
                    <a:pt x="29049" y="1730"/>
                    <a:pt x="29750" y="1855"/>
                    <a:pt x="30402" y="1981"/>
                  </a:cubicBezTo>
                  <a:cubicBezTo>
                    <a:pt x="31029" y="2081"/>
                    <a:pt x="31580" y="2181"/>
                    <a:pt x="32056" y="2256"/>
                  </a:cubicBezTo>
                  <a:cubicBezTo>
                    <a:pt x="32958" y="2432"/>
                    <a:pt x="33485" y="2532"/>
                    <a:pt x="33485" y="2532"/>
                  </a:cubicBezTo>
                  <a:cubicBezTo>
                    <a:pt x="33485" y="2532"/>
                    <a:pt x="32958" y="2407"/>
                    <a:pt x="32056" y="2206"/>
                  </a:cubicBezTo>
                  <a:cubicBezTo>
                    <a:pt x="31154" y="2031"/>
                    <a:pt x="29851" y="1755"/>
                    <a:pt x="28272" y="1454"/>
                  </a:cubicBezTo>
                  <a:cubicBezTo>
                    <a:pt x="26718" y="1179"/>
                    <a:pt x="24863" y="878"/>
                    <a:pt x="22883" y="627"/>
                  </a:cubicBezTo>
                  <a:cubicBezTo>
                    <a:pt x="20903" y="402"/>
                    <a:pt x="18798" y="176"/>
                    <a:pt x="16668" y="76"/>
                  </a:cubicBezTo>
                  <a:cubicBezTo>
                    <a:pt x="15602" y="26"/>
                    <a:pt x="14531" y="1"/>
                    <a:pt x="13475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24;p129">
              <a:extLst>
                <a:ext uri="{FF2B5EF4-FFF2-40B4-BE49-F238E27FC236}">
                  <a16:creationId xmlns:a16="http://schemas.microsoft.com/office/drawing/2014/main" id="{B8053485-6917-4AEF-97A3-ED7215BBEA9F}"/>
                </a:ext>
              </a:extLst>
            </p:cNvPr>
            <p:cNvSpPr/>
            <p:nvPr/>
          </p:nvSpPr>
          <p:spPr>
            <a:xfrm>
              <a:off x="2057408" y="3672224"/>
              <a:ext cx="370036" cy="28481"/>
            </a:xfrm>
            <a:custGeom>
              <a:avLst/>
              <a:gdLst/>
              <a:ahLst/>
              <a:cxnLst/>
              <a:rect l="l" t="t" r="r" b="b"/>
              <a:pathLst>
                <a:path w="20853" h="1605" extrusionOk="0">
                  <a:moveTo>
                    <a:pt x="4862" y="1"/>
                  </a:moveTo>
                  <a:cubicBezTo>
                    <a:pt x="4286" y="26"/>
                    <a:pt x="3759" y="26"/>
                    <a:pt x="3258" y="51"/>
                  </a:cubicBezTo>
                  <a:cubicBezTo>
                    <a:pt x="2757" y="76"/>
                    <a:pt x="2331" y="126"/>
                    <a:pt x="1930" y="151"/>
                  </a:cubicBezTo>
                  <a:cubicBezTo>
                    <a:pt x="1729" y="151"/>
                    <a:pt x="1529" y="176"/>
                    <a:pt x="1353" y="201"/>
                  </a:cubicBezTo>
                  <a:cubicBezTo>
                    <a:pt x="1203" y="226"/>
                    <a:pt x="1028" y="252"/>
                    <a:pt x="902" y="252"/>
                  </a:cubicBezTo>
                  <a:cubicBezTo>
                    <a:pt x="326" y="352"/>
                    <a:pt x="0" y="402"/>
                    <a:pt x="0" y="402"/>
                  </a:cubicBezTo>
                  <a:cubicBezTo>
                    <a:pt x="0" y="402"/>
                    <a:pt x="326" y="377"/>
                    <a:pt x="902" y="302"/>
                  </a:cubicBezTo>
                  <a:cubicBezTo>
                    <a:pt x="1053" y="302"/>
                    <a:pt x="1203" y="277"/>
                    <a:pt x="1378" y="252"/>
                  </a:cubicBezTo>
                  <a:lnTo>
                    <a:pt x="1930" y="252"/>
                  </a:lnTo>
                  <a:cubicBezTo>
                    <a:pt x="2331" y="226"/>
                    <a:pt x="2782" y="201"/>
                    <a:pt x="3258" y="201"/>
                  </a:cubicBezTo>
                  <a:lnTo>
                    <a:pt x="4862" y="201"/>
                  </a:lnTo>
                  <a:cubicBezTo>
                    <a:pt x="5414" y="201"/>
                    <a:pt x="6015" y="226"/>
                    <a:pt x="6617" y="226"/>
                  </a:cubicBezTo>
                  <a:cubicBezTo>
                    <a:pt x="7243" y="252"/>
                    <a:pt x="7870" y="277"/>
                    <a:pt x="8521" y="302"/>
                  </a:cubicBezTo>
                  <a:cubicBezTo>
                    <a:pt x="9148" y="352"/>
                    <a:pt x="9800" y="377"/>
                    <a:pt x="10451" y="427"/>
                  </a:cubicBezTo>
                  <a:cubicBezTo>
                    <a:pt x="11103" y="452"/>
                    <a:pt x="11754" y="527"/>
                    <a:pt x="12406" y="577"/>
                  </a:cubicBezTo>
                  <a:cubicBezTo>
                    <a:pt x="13058" y="627"/>
                    <a:pt x="13684" y="678"/>
                    <a:pt x="14286" y="753"/>
                  </a:cubicBezTo>
                  <a:cubicBezTo>
                    <a:pt x="15514" y="878"/>
                    <a:pt x="16642" y="1028"/>
                    <a:pt x="17619" y="1129"/>
                  </a:cubicBezTo>
                  <a:cubicBezTo>
                    <a:pt x="18572" y="1279"/>
                    <a:pt x="19399" y="1404"/>
                    <a:pt x="19950" y="1480"/>
                  </a:cubicBezTo>
                  <a:cubicBezTo>
                    <a:pt x="20526" y="1555"/>
                    <a:pt x="20852" y="1605"/>
                    <a:pt x="20852" y="1605"/>
                  </a:cubicBezTo>
                  <a:cubicBezTo>
                    <a:pt x="20852" y="1605"/>
                    <a:pt x="20526" y="1530"/>
                    <a:pt x="19975" y="1430"/>
                  </a:cubicBezTo>
                  <a:cubicBezTo>
                    <a:pt x="19399" y="1329"/>
                    <a:pt x="18597" y="1154"/>
                    <a:pt x="17644" y="978"/>
                  </a:cubicBezTo>
                  <a:cubicBezTo>
                    <a:pt x="17168" y="903"/>
                    <a:pt x="16617" y="853"/>
                    <a:pt x="16065" y="753"/>
                  </a:cubicBezTo>
                  <a:cubicBezTo>
                    <a:pt x="15514" y="678"/>
                    <a:pt x="14937" y="602"/>
                    <a:pt x="14311" y="527"/>
                  </a:cubicBezTo>
                  <a:cubicBezTo>
                    <a:pt x="13709" y="452"/>
                    <a:pt x="13083" y="402"/>
                    <a:pt x="12431" y="327"/>
                  </a:cubicBezTo>
                  <a:cubicBezTo>
                    <a:pt x="11780" y="277"/>
                    <a:pt x="11128" y="201"/>
                    <a:pt x="10476" y="176"/>
                  </a:cubicBezTo>
                  <a:cubicBezTo>
                    <a:pt x="9825" y="126"/>
                    <a:pt x="9173" y="101"/>
                    <a:pt x="8521" y="51"/>
                  </a:cubicBezTo>
                  <a:cubicBezTo>
                    <a:pt x="7870" y="26"/>
                    <a:pt x="7243" y="26"/>
                    <a:pt x="6617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25;p129">
              <a:extLst>
                <a:ext uri="{FF2B5EF4-FFF2-40B4-BE49-F238E27FC236}">
                  <a16:creationId xmlns:a16="http://schemas.microsoft.com/office/drawing/2014/main" id="{259EF479-4544-43CA-980A-BFB0980C2E1B}"/>
                </a:ext>
              </a:extLst>
            </p:cNvPr>
            <p:cNvSpPr/>
            <p:nvPr/>
          </p:nvSpPr>
          <p:spPr>
            <a:xfrm>
              <a:off x="1941761" y="3708265"/>
              <a:ext cx="575062" cy="50272"/>
            </a:xfrm>
            <a:custGeom>
              <a:avLst/>
              <a:gdLst/>
              <a:ahLst/>
              <a:cxnLst/>
              <a:rect l="l" t="t" r="r" b="b"/>
              <a:pathLst>
                <a:path w="32407" h="2833" extrusionOk="0">
                  <a:moveTo>
                    <a:pt x="8898" y="0"/>
                  </a:moveTo>
                  <a:cubicBezTo>
                    <a:pt x="8660" y="13"/>
                    <a:pt x="8428" y="13"/>
                    <a:pt x="8203" y="13"/>
                  </a:cubicBezTo>
                  <a:cubicBezTo>
                    <a:pt x="7977" y="13"/>
                    <a:pt x="7758" y="13"/>
                    <a:pt x="7545" y="25"/>
                  </a:cubicBezTo>
                  <a:cubicBezTo>
                    <a:pt x="7093" y="50"/>
                    <a:pt x="6667" y="50"/>
                    <a:pt x="6266" y="75"/>
                  </a:cubicBezTo>
                  <a:cubicBezTo>
                    <a:pt x="5840" y="100"/>
                    <a:pt x="5439" y="125"/>
                    <a:pt x="5063" y="150"/>
                  </a:cubicBezTo>
                  <a:cubicBezTo>
                    <a:pt x="4286" y="201"/>
                    <a:pt x="3610" y="276"/>
                    <a:pt x="2983" y="326"/>
                  </a:cubicBezTo>
                  <a:cubicBezTo>
                    <a:pt x="2357" y="426"/>
                    <a:pt x="1830" y="476"/>
                    <a:pt x="1379" y="551"/>
                  </a:cubicBezTo>
                  <a:cubicBezTo>
                    <a:pt x="953" y="627"/>
                    <a:pt x="602" y="702"/>
                    <a:pt x="377" y="752"/>
                  </a:cubicBezTo>
                  <a:cubicBezTo>
                    <a:pt x="126" y="802"/>
                    <a:pt x="1" y="827"/>
                    <a:pt x="1" y="827"/>
                  </a:cubicBezTo>
                  <a:cubicBezTo>
                    <a:pt x="1" y="827"/>
                    <a:pt x="126" y="802"/>
                    <a:pt x="377" y="777"/>
                  </a:cubicBezTo>
                  <a:cubicBezTo>
                    <a:pt x="602" y="727"/>
                    <a:pt x="953" y="677"/>
                    <a:pt x="1404" y="602"/>
                  </a:cubicBezTo>
                  <a:cubicBezTo>
                    <a:pt x="1830" y="551"/>
                    <a:pt x="2382" y="501"/>
                    <a:pt x="2983" y="426"/>
                  </a:cubicBezTo>
                  <a:cubicBezTo>
                    <a:pt x="3309" y="401"/>
                    <a:pt x="3635" y="376"/>
                    <a:pt x="3986" y="351"/>
                  </a:cubicBezTo>
                  <a:cubicBezTo>
                    <a:pt x="4337" y="326"/>
                    <a:pt x="4687" y="301"/>
                    <a:pt x="5063" y="301"/>
                  </a:cubicBezTo>
                  <a:cubicBezTo>
                    <a:pt x="5464" y="276"/>
                    <a:pt x="5865" y="251"/>
                    <a:pt x="6266" y="251"/>
                  </a:cubicBezTo>
                  <a:cubicBezTo>
                    <a:pt x="6667" y="226"/>
                    <a:pt x="7093" y="226"/>
                    <a:pt x="7545" y="226"/>
                  </a:cubicBezTo>
                  <a:cubicBezTo>
                    <a:pt x="7687" y="217"/>
                    <a:pt x="7831" y="214"/>
                    <a:pt x="7979" y="214"/>
                  </a:cubicBezTo>
                  <a:cubicBezTo>
                    <a:pt x="8274" y="214"/>
                    <a:pt x="8581" y="226"/>
                    <a:pt x="8898" y="226"/>
                  </a:cubicBezTo>
                  <a:lnTo>
                    <a:pt x="10302" y="226"/>
                  </a:lnTo>
                  <a:cubicBezTo>
                    <a:pt x="10778" y="251"/>
                    <a:pt x="11254" y="276"/>
                    <a:pt x="11755" y="276"/>
                  </a:cubicBezTo>
                  <a:cubicBezTo>
                    <a:pt x="12006" y="301"/>
                    <a:pt x="12256" y="301"/>
                    <a:pt x="12507" y="301"/>
                  </a:cubicBezTo>
                  <a:cubicBezTo>
                    <a:pt x="12733" y="326"/>
                    <a:pt x="12983" y="326"/>
                    <a:pt x="13234" y="351"/>
                  </a:cubicBezTo>
                  <a:cubicBezTo>
                    <a:pt x="14236" y="401"/>
                    <a:pt x="15264" y="476"/>
                    <a:pt x="16292" y="576"/>
                  </a:cubicBezTo>
                  <a:cubicBezTo>
                    <a:pt x="16793" y="602"/>
                    <a:pt x="17294" y="652"/>
                    <a:pt x="17795" y="702"/>
                  </a:cubicBezTo>
                  <a:cubicBezTo>
                    <a:pt x="18297" y="727"/>
                    <a:pt x="18798" y="802"/>
                    <a:pt x="19299" y="852"/>
                  </a:cubicBezTo>
                  <a:cubicBezTo>
                    <a:pt x="20302" y="952"/>
                    <a:pt x="21279" y="1053"/>
                    <a:pt x="22231" y="1203"/>
                  </a:cubicBezTo>
                  <a:cubicBezTo>
                    <a:pt x="23184" y="1328"/>
                    <a:pt x="24086" y="1454"/>
                    <a:pt x="24963" y="1579"/>
                  </a:cubicBezTo>
                  <a:cubicBezTo>
                    <a:pt x="25815" y="1704"/>
                    <a:pt x="26642" y="1855"/>
                    <a:pt x="27394" y="1955"/>
                  </a:cubicBezTo>
                  <a:cubicBezTo>
                    <a:pt x="27770" y="2030"/>
                    <a:pt x="28146" y="2080"/>
                    <a:pt x="28472" y="2130"/>
                  </a:cubicBezTo>
                  <a:cubicBezTo>
                    <a:pt x="28823" y="2206"/>
                    <a:pt x="29149" y="2256"/>
                    <a:pt x="29450" y="2306"/>
                  </a:cubicBezTo>
                  <a:cubicBezTo>
                    <a:pt x="30076" y="2431"/>
                    <a:pt x="30602" y="2506"/>
                    <a:pt x="31028" y="2607"/>
                  </a:cubicBezTo>
                  <a:cubicBezTo>
                    <a:pt x="31906" y="2757"/>
                    <a:pt x="32407" y="2832"/>
                    <a:pt x="32407" y="2832"/>
                  </a:cubicBezTo>
                  <a:cubicBezTo>
                    <a:pt x="32407" y="2832"/>
                    <a:pt x="31906" y="2732"/>
                    <a:pt x="31054" y="2556"/>
                  </a:cubicBezTo>
                  <a:cubicBezTo>
                    <a:pt x="30602" y="2456"/>
                    <a:pt x="30076" y="2356"/>
                    <a:pt x="29475" y="2206"/>
                  </a:cubicBezTo>
                  <a:cubicBezTo>
                    <a:pt x="29174" y="2155"/>
                    <a:pt x="28848" y="2080"/>
                    <a:pt x="28497" y="2005"/>
                  </a:cubicBezTo>
                  <a:cubicBezTo>
                    <a:pt x="28171" y="1955"/>
                    <a:pt x="27795" y="1880"/>
                    <a:pt x="27419" y="1830"/>
                  </a:cubicBezTo>
                  <a:cubicBezTo>
                    <a:pt x="26668" y="1679"/>
                    <a:pt x="25866" y="1529"/>
                    <a:pt x="24988" y="1378"/>
                  </a:cubicBezTo>
                  <a:cubicBezTo>
                    <a:pt x="24136" y="1253"/>
                    <a:pt x="23209" y="1128"/>
                    <a:pt x="22256" y="977"/>
                  </a:cubicBezTo>
                  <a:cubicBezTo>
                    <a:pt x="21329" y="827"/>
                    <a:pt x="20327" y="727"/>
                    <a:pt x="19349" y="602"/>
                  </a:cubicBezTo>
                  <a:cubicBezTo>
                    <a:pt x="18848" y="551"/>
                    <a:pt x="18347" y="476"/>
                    <a:pt x="17820" y="451"/>
                  </a:cubicBezTo>
                  <a:cubicBezTo>
                    <a:pt x="17319" y="401"/>
                    <a:pt x="16818" y="351"/>
                    <a:pt x="16317" y="301"/>
                  </a:cubicBezTo>
                  <a:cubicBezTo>
                    <a:pt x="15289" y="201"/>
                    <a:pt x="14261" y="150"/>
                    <a:pt x="13259" y="100"/>
                  </a:cubicBezTo>
                  <a:cubicBezTo>
                    <a:pt x="13008" y="100"/>
                    <a:pt x="12758" y="75"/>
                    <a:pt x="12507" y="75"/>
                  </a:cubicBezTo>
                  <a:cubicBezTo>
                    <a:pt x="12256" y="50"/>
                    <a:pt x="12006" y="50"/>
                    <a:pt x="11755" y="50"/>
                  </a:cubicBezTo>
                  <a:cubicBezTo>
                    <a:pt x="11279" y="25"/>
                    <a:pt x="10778" y="25"/>
                    <a:pt x="10302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26;p129">
              <a:extLst>
                <a:ext uri="{FF2B5EF4-FFF2-40B4-BE49-F238E27FC236}">
                  <a16:creationId xmlns:a16="http://schemas.microsoft.com/office/drawing/2014/main" id="{D320BFF2-9804-49AB-BAD4-04E61E6FA3B8}"/>
                </a:ext>
              </a:extLst>
            </p:cNvPr>
            <p:cNvSpPr/>
            <p:nvPr/>
          </p:nvSpPr>
          <p:spPr>
            <a:xfrm>
              <a:off x="2034712" y="3728708"/>
              <a:ext cx="418516" cy="37832"/>
            </a:xfrm>
            <a:custGeom>
              <a:avLst/>
              <a:gdLst/>
              <a:ahLst/>
              <a:cxnLst/>
              <a:rect l="l" t="t" r="r" b="b"/>
              <a:pathLst>
                <a:path w="23585" h="2132" extrusionOk="0">
                  <a:moveTo>
                    <a:pt x="2206" y="1"/>
                  </a:moveTo>
                  <a:cubicBezTo>
                    <a:pt x="1755" y="1"/>
                    <a:pt x="1354" y="26"/>
                    <a:pt x="1028" y="26"/>
                  </a:cubicBezTo>
                  <a:cubicBezTo>
                    <a:pt x="377" y="51"/>
                    <a:pt x="1" y="76"/>
                    <a:pt x="1" y="76"/>
                  </a:cubicBezTo>
                  <a:lnTo>
                    <a:pt x="1028" y="76"/>
                  </a:lnTo>
                  <a:cubicBezTo>
                    <a:pt x="1354" y="76"/>
                    <a:pt x="1755" y="101"/>
                    <a:pt x="2206" y="101"/>
                  </a:cubicBezTo>
                  <a:cubicBezTo>
                    <a:pt x="2657" y="126"/>
                    <a:pt x="3159" y="126"/>
                    <a:pt x="3710" y="151"/>
                  </a:cubicBezTo>
                  <a:cubicBezTo>
                    <a:pt x="4262" y="176"/>
                    <a:pt x="4863" y="226"/>
                    <a:pt x="5515" y="252"/>
                  </a:cubicBezTo>
                  <a:cubicBezTo>
                    <a:pt x="6141" y="277"/>
                    <a:pt x="6818" y="352"/>
                    <a:pt x="7495" y="402"/>
                  </a:cubicBezTo>
                  <a:cubicBezTo>
                    <a:pt x="8196" y="452"/>
                    <a:pt x="8898" y="477"/>
                    <a:pt x="9625" y="552"/>
                  </a:cubicBezTo>
                  <a:cubicBezTo>
                    <a:pt x="10352" y="627"/>
                    <a:pt x="11104" y="703"/>
                    <a:pt x="11830" y="753"/>
                  </a:cubicBezTo>
                  <a:cubicBezTo>
                    <a:pt x="12557" y="828"/>
                    <a:pt x="13309" y="878"/>
                    <a:pt x="14036" y="978"/>
                  </a:cubicBezTo>
                  <a:cubicBezTo>
                    <a:pt x="14763" y="1054"/>
                    <a:pt x="15465" y="1129"/>
                    <a:pt x="16141" y="1229"/>
                  </a:cubicBezTo>
                  <a:cubicBezTo>
                    <a:pt x="16843" y="1304"/>
                    <a:pt x="17520" y="1379"/>
                    <a:pt x="18146" y="1429"/>
                  </a:cubicBezTo>
                  <a:cubicBezTo>
                    <a:pt x="18773" y="1530"/>
                    <a:pt x="19374" y="1605"/>
                    <a:pt x="19926" y="1680"/>
                  </a:cubicBezTo>
                  <a:cubicBezTo>
                    <a:pt x="21029" y="1805"/>
                    <a:pt x="21931" y="1931"/>
                    <a:pt x="22582" y="2006"/>
                  </a:cubicBezTo>
                  <a:cubicBezTo>
                    <a:pt x="23234" y="2081"/>
                    <a:pt x="23585" y="2131"/>
                    <a:pt x="23585" y="2131"/>
                  </a:cubicBezTo>
                  <a:cubicBezTo>
                    <a:pt x="23585" y="2131"/>
                    <a:pt x="23234" y="2056"/>
                    <a:pt x="22582" y="1956"/>
                  </a:cubicBezTo>
                  <a:cubicBezTo>
                    <a:pt x="21956" y="1856"/>
                    <a:pt x="21029" y="1705"/>
                    <a:pt x="19951" y="1530"/>
                  </a:cubicBezTo>
                  <a:cubicBezTo>
                    <a:pt x="19399" y="1429"/>
                    <a:pt x="18798" y="1354"/>
                    <a:pt x="18171" y="1254"/>
                  </a:cubicBezTo>
                  <a:cubicBezTo>
                    <a:pt x="17545" y="1154"/>
                    <a:pt x="16868" y="1079"/>
                    <a:pt x="16191" y="1003"/>
                  </a:cubicBezTo>
                  <a:cubicBezTo>
                    <a:pt x="15490" y="903"/>
                    <a:pt x="14788" y="828"/>
                    <a:pt x="14061" y="728"/>
                  </a:cubicBezTo>
                  <a:cubicBezTo>
                    <a:pt x="13334" y="627"/>
                    <a:pt x="12607" y="577"/>
                    <a:pt x="11856" y="502"/>
                  </a:cubicBezTo>
                  <a:cubicBezTo>
                    <a:pt x="11129" y="427"/>
                    <a:pt x="10377" y="377"/>
                    <a:pt x="9650" y="302"/>
                  </a:cubicBezTo>
                  <a:cubicBezTo>
                    <a:pt x="8923" y="252"/>
                    <a:pt x="8221" y="201"/>
                    <a:pt x="7520" y="176"/>
                  </a:cubicBezTo>
                  <a:cubicBezTo>
                    <a:pt x="6818" y="126"/>
                    <a:pt x="6141" y="76"/>
                    <a:pt x="5515" y="51"/>
                  </a:cubicBezTo>
                  <a:cubicBezTo>
                    <a:pt x="4888" y="51"/>
                    <a:pt x="4262" y="26"/>
                    <a:pt x="3710" y="26"/>
                  </a:cubicBezTo>
                  <a:cubicBezTo>
                    <a:pt x="3159" y="1"/>
                    <a:pt x="2657" y="1"/>
                    <a:pt x="2206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27;p129">
              <a:extLst>
                <a:ext uri="{FF2B5EF4-FFF2-40B4-BE49-F238E27FC236}">
                  <a16:creationId xmlns:a16="http://schemas.microsoft.com/office/drawing/2014/main" id="{FC308012-BA89-47C2-942B-1766ABA0C3D7}"/>
                </a:ext>
              </a:extLst>
            </p:cNvPr>
            <p:cNvSpPr/>
            <p:nvPr/>
          </p:nvSpPr>
          <p:spPr>
            <a:xfrm>
              <a:off x="2017375" y="3599558"/>
              <a:ext cx="477660" cy="39341"/>
            </a:xfrm>
            <a:custGeom>
              <a:avLst/>
              <a:gdLst/>
              <a:ahLst/>
              <a:cxnLst/>
              <a:rect l="l" t="t" r="r" b="b"/>
              <a:pathLst>
                <a:path w="26918" h="2217" extrusionOk="0">
                  <a:moveTo>
                    <a:pt x="10579" y="0"/>
                  </a:moveTo>
                  <a:cubicBezTo>
                    <a:pt x="10279" y="0"/>
                    <a:pt x="9983" y="18"/>
                    <a:pt x="9700" y="36"/>
                  </a:cubicBezTo>
                  <a:cubicBezTo>
                    <a:pt x="9274" y="36"/>
                    <a:pt x="8873" y="61"/>
                    <a:pt x="8472" y="86"/>
                  </a:cubicBezTo>
                  <a:cubicBezTo>
                    <a:pt x="8071" y="86"/>
                    <a:pt x="7695" y="86"/>
                    <a:pt x="7294" y="136"/>
                  </a:cubicBezTo>
                  <a:cubicBezTo>
                    <a:pt x="6918" y="186"/>
                    <a:pt x="6542" y="211"/>
                    <a:pt x="6191" y="261"/>
                  </a:cubicBezTo>
                  <a:cubicBezTo>
                    <a:pt x="5439" y="362"/>
                    <a:pt x="4762" y="387"/>
                    <a:pt x="4136" y="537"/>
                  </a:cubicBezTo>
                  <a:cubicBezTo>
                    <a:pt x="3509" y="637"/>
                    <a:pt x="2933" y="763"/>
                    <a:pt x="2431" y="863"/>
                  </a:cubicBezTo>
                  <a:cubicBezTo>
                    <a:pt x="1905" y="963"/>
                    <a:pt x="1479" y="1088"/>
                    <a:pt x="1128" y="1189"/>
                  </a:cubicBezTo>
                  <a:cubicBezTo>
                    <a:pt x="401" y="1364"/>
                    <a:pt x="0" y="1489"/>
                    <a:pt x="0" y="1489"/>
                  </a:cubicBezTo>
                  <a:cubicBezTo>
                    <a:pt x="0" y="1489"/>
                    <a:pt x="401" y="1389"/>
                    <a:pt x="1128" y="1239"/>
                  </a:cubicBezTo>
                  <a:cubicBezTo>
                    <a:pt x="1504" y="1164"/>
                    <a:pt x="1930" y="1038"/>
                    <a:pt x="2457" y="938"/>
                  </a:cubicBezTo>
                  <a:cubicBezTo>
                    <a:pt x="2958" y="863"/>
                    <a:pt x="3534" y="788"/>
                    <a:pt x="4161" y="687"/>
                  </a:cubicBezTo>
                  <a:cubicBezTo>
                    <a:pt x="4787" y="562"/>
                    <a:pt x="5464" y="512"/>
                    <a:pt x="6191" y="437"/>
                  </a:cubicBezTo>
                  <a:cubicBezTo>
                    <a:pt x="6567" y="412"/>
                    <a:pt x="6943" y="387"/>
                    <a:pt x="7319" y="337"/>
                  </a:cubicBezTo>
                  <a:cubicBezTo>
                    <a:pt x="7695" y="311"/>
                    <a:pt x="8096" y="311"/>
                    <a:pt x="8497" y="311"/>
                  </a:cubicBezTo>
                  <a:cubicBezTo>
                    <a:pt x="8898" y="286"/>
                    <a:pt x="9299" y="286"/>
                    <a:pt x="9700" y="261"/>
                  </a:cubicBezTo>
                  <a:cubicBezTo>
                    <a:pt x="9967" y="261"/>
                    <a:pt x="10246" y="250"/>
                    <a:pt x="10528" y="250"/>
                  </a:cubicBezTo>
                  <a:cubicBezTo>
                    <a:pt x="10669" y="250"/>
                    <a:pt x="10811" y="253"/>
                    <a:pt x="10953" y="261"/>
                  </a:cubicBezTo>
                  <a:cubicBezTo>
                    <a:pt x="11780" y="286"/>
                    <a:pt x="12632" y="311"/>
                    <a:pt x="13484" y="362"/>
                  </a:cubicBezTo>
                  <a:cubicBezTo>
                    <a:pt x="13910" y="362"/>
                    <a:pt x="14336" y="387"/>
                    <a:pt x="14737" y="437"/>
                  </a:cubicBezTo>
                  <a:cubicBezTo>
                    <a:pt x="15163" y="487"/>
                    <a:pt x="15589" y="512"/>
                    <a:pt x="16016" y="562"/>
                  </a:cubicBezTo>
                  <a:cubicBezTo>
                    <a:pt x="16417" y="587"/>
                    <a:pt x="16843" y="637"/>
                    <a:pt x="17244" y="662"/>
                  </a:cubicBezTo>
                  <a:cubicBezTo>
                    <a:pt x="17444" y="687"/>
                    <a:pt x="17645" y="687"/>
                    <a:pt x="17845" y="712"/>
                  </a:cubicBezTo>
                  <a:cubicBezTo>
                    <a:pt x="18046" y="763"/>
                    <a:pt x="18246" y="788"/>
                    <a:pt x="18447" y="813"/>
                  </a:cubicBezTo>
                  <a:cubicBezTo>
                    <a:pt x="19224" y="913"/>
                    <a:pt x="20001" y="1038"/>
                    <a:pt x="20727" y="1139"/>
                  </a:cubicBezTo>
                  <a:cubicBezTo>
                    <a:pt x="21429" y="1239"/>
                    <a:pt x="22131" y="1314"/>
                    <a:pt x="22757" y="1439"/>
                  </a:cubicBezTo>
                  <a:cubicBezTo>
                    <a:pt x="24011" y="1690"/>
                    <a:pt x="25038" y="1865"/>
                    <a:pt x="25790" y="2016"/>
                  </a:cubicBezTo>
                  <a:cubicBezTo>
                    <a:pt x="26517" y="2141"/>
                    <a:pt x="26918" y="2216"/>
                    <a:pt x="26918" y="2216"/>
                  </a:cubicBezTo>
                  <a:cubicBezTo>
                    <a:pt x="26918" y="2216"/>
                    <a:pt x="26517" y="2116"/>
                    <a:pt x="25790" y="1966"/>
                  </a:cubicBezTo>
                  <a:cubicBezTo>
                    <a:pt x="25063" y="1790"/>
                    <a:pt x="24036" y="1565"/>
                    <a:pt x="22782" y="1314"/>
                  </a:cubicBezTo>
                  <a:cubicBezTo>
                    <a:pt x="22156" y="1164"/>
                    <a:pt x="21479" y="1063"/>
                    <a:pt x="20752" y="938"/>
                  </a:cubicBezTo>
                  <a:cubicBezTo>
                    <a:pt x="20026" y="838"/>
                    <a:pt x="19274" y="712"/>
                    <a:pt x="18472" y="587"/>
                  </a:cubicBezTo>
                  <a:cubicBezTo>
                    <a:pt x="18271" y="562"/>
                    <a:pt x="18071" y="512"/>
                    <a:pt x="17895" y="487"/>
                  </a:cubicBezTo>
                  <a:cubicBezTo>
                    <a:pt x="17670" y="462"/>
                    <a:pt x="17469" y="462"/>
                    <a:pt x="17269" y="437"/>
                  </a:cubicBezTo>
                  <a:cubicBezTo>
                    <a:pt x="16868" y="387"/>
                    <a:pt x="16442" y="362"/>
                    <a:pt x="16041" y="311"/>
                  </a:cubicBezTo>
                  <a:cubicBezTo>
                    <a:pt x="15615" y="261"/>
                    <a:pt x="15188" y="236"/>
                    <a:pt x="14762" y="186"/>
                  </a:cubicBezTo>
                  <a:cubicBezTo>
                    <a:pt x="14336" y="136"/>
                    <a:pt x="13910" y="86"/>
                    <a:pt x="13484" y="86"/>
                  </a:cubicBezTo>
                  <a:cubicBezTo>
                    <a:pt x="12632" y="61"/>
                    <a:pt x="11780" y="36"/>
                    <a:pt x="10953" y="11"/>
                  </a:cubicBezTo>
                  <a:cubicBezTo>
                    <a:pt x="10828" y="3"/>
                    <a:pt x="10703" y="0"/>
                    <a:pt x="10579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28;p129">
              <a:extLst>
                <a:ext uri="{FF2B5EF4-FFF2-40B4-BE49-F238E27FC236}">
                  <a16:creationId xmlns:a16="http://schemas.microsoft.com/office/drawing/2014/main" id="{39C7F9EC-EDE1-4E07-92F0-8C08DBCFA6AC}"/>
                </a:ext>
              </a:extLst>
            </p:cNvPr>
            <p:cNvSpPr/>
            <p:nvPr/>
          </p:nvSpPr>
          <p:spPr>
            <a:xfrm>
              <a:off x="2047613" y="3376801"/>
              <a:ext cx="94758" cy="226959"/>
            </a:xfrm>
            <a:custGeom>
              <a:avLst/>
              <a:gdLst/>
              <a:ahLst/>
              <a:cxnLst/>
              <a:rect l="l" t="t" r="r" b="b"/>
              <a:pathLst>
                <a:path w="5340" h="12790" extrusionOk="0">
                  <a:moveTo>
                    <a:pt x="2525" y="1"/>
                  </a:moveTo>
                  <a:cubicBezTo>
                    <a:pt x="1843" y="1"/>
                    <a:pt x="1148" y="41"/>
                    <a:pt x="452" y="82"/>
                  </a:cubicBezTo>
                  <a:cubicBezTo>
                    <a:pt x="1" y="3992"/>
                    <a:pt x="176" y="8428"/>
                    <a:pt x="1880" y="12789"/>
                  </a:cubicBezTo>
                  <a:cubicBezTo>
                    <a:pt x="2933" y="12589"/>
                    <a:pt x="4086" y="12438"/>
                    <a:pt x="5339" y="12313"/>
                  </a:cubicBezTo>
                  <a:cubicBezTo>
                    <a:pt x="4111" y="8328"/>
                    <a:pt x="2983" y="3792"/>
                    <a:pt x="2983" y="7"/>
                  </a:cubicBezTo>
                  <a:cubicBezTo>
                    <a:pt x="2831" y="3"/>
                    <a:pt x="2679" y="1"/>
                    <a:pt x="2525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29;p129">
              <a:extLst>
                <a:ext uri="{FF2B5EF4-FFF2-40B4-BE49-F238E27FC236}">
                  <a16:creationId xmlns:a16="http://schemas.microsoft.com/office/drawing/2014/main" id="{B1680A4B-BFFA-4949-BE19-C37980F7652F}"/>
                </a:ext>
              </a:extLst>
            </p:cNvPr>
            <p:cNvSpPr/>
            <p:nvPr/>
          </p:nvSpPr>
          <p:spPr>
            <a:xfrm>
              <a:off x="1887052" y="3381362"/>
              <a:ext cx="151684" cy="319339"/>
            </a:xfrm>
            <a:custGeom>
              <a:avLst/>
              <a:gdLst/>
              <a:ahLst/>
              <a:cxnLst/>
              <a:rect l="l" t="t" r="r" b="b"/>
              <a:pathLst>
                <a:path w="8548" h="17996" extrusionOk="0">
                  <a:moveTo>
                    <a:pt x="8096" y="1"/>
                  </a:moveTo>
                  <a:cubicBezTo>
                    <a:pt x="5364" y="377"/>
                    <a:pt x="2608" y="1229"/>
                    <a:pt x="1" y="2808"/>
                  </a:cubicBezTo>
                  <a:lnTo>
                    <a:pt x="1" y="17996"/>
                  </a:lnTo>
                  <a:cubicBezTo>
                    <a:pt x="1" y="17996"/>
                    <a:pt x="2081" y="14838"/>
                    <a:pt x="8547" y="13059"/>
                  </a:cubicBezTo>
                  <a:cubicBezTo>
                    <a:pt x="7670" y="9525"/>
                    <a:pt x="7119" y="4913"/>
                    <a:pt x="8096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30;p129">
              <a:extLst>
                <a:ext uri="{FF2B5EF4-FFF2-40B4-BE49-F238E27FC236}">
                  <a16:creationId xmlns:a16="http://schemas.microsoft.com/office/drawing/2014/main" id="{45C6F81D-DE75-4D94-BE19-84B4A356326A}"/>
                </a:ext>
              </a:extLst>
            </p:cNvPr>
            <p:cNvSpPr/>
            <p:nvPr/>
          </p:nvSpPr>
          <p:spPr>
            <a:xfrm>
              <a:off x="2866849" y="3667788"/>
              <a:ext cx="1165669" cy="227278"/>
            </a:xfrm>
            <a:custGeom>
              <a:avLst/>
              <a:gdLst/>
              <a:ahLst/>
              <a:cxnLst/>
              <a:rect l="l" t="t" r="r" b="b"/>
              <a:pathLst>
                <a:path w="65690" h="12808" extrusionOk="0">
                  <a:moveTo>
                    <a:pt x="25790" y="0"/>
                  </a:moveTo>
                  <a:lnTo>
                    <a:pt x="0" y="4461"/>
                  </a:lnTo>
                  <a:lnTo>
                    <a:pt x="47319" y="12807"/>
                  </a:lnTo>
                  <a:lnTo>
                    <a:pt x="65690" y="6291"/>
                  </a:lnTo>
                  <a:lnTo>
                    <a:pt x="25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31;p129">
              <a:extLst>
                <a:ext uri="{FF2B5EF4-FFF2-40B4-BE49-F238E27FC236}">
                  <a16:creationId xmlns:a16="http://schemas.microsoft.com/office/drawing/2014/main" id="{3384FE6E-B9C5-4294-B4DD-A1E55AF88939}"/>
                </a:ext>
              </a:extLst>
            </p:cNvPr>
            <p:cNvSpPr/>
            <p:nvPr/>
          </p:nvSpPr>
          <p:spPr>
            <a:xfrm>
              <a:off x="3956046" y="3757615"/>
              <a:ext cx="78291" cy="21826"/>
            </a:xfrm>
            <a:custGeom>
              <a:avLst/>
              <a:gdLst/>
              <a:ahLst/>
              <a:cxnLst/>
              <a:rect l="l" t="t" r="r" b="b"/>
              <a:pathLst>
                <a:path w="4412" h="1230" extrusionOk="0">
                  <a:moveTo>
                    <a:pt x="125" y="1"/>
                  </a:moveTo>
                  <a:lnTo>
                    <a:pt x="0" y="552"/>
                  </a:lnTo>
                  <a:lnTo>
                    <a:pt x="4311" y="1229"/>
                  </a:lnTo>
                  <a:lnTo>
                    <a:pt x="4411" y="628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32;p129">
              <a:extLst>
                <a:ext uri="{FF2B5EF4-FFF2-40B4-BE49-F238E27FC236}">
                  <a16:creationId xmlns:a16="http://schemas.microsoft.com/office/drawing/2014/main" id="{C4A40401-AC53-4F99-A1AA-3AE390447AFD}"/>
                </a:ext>
              </a:extLst>
            </p:cNvPr>
            <p:cNvSpPr/>
            <p:nvPr/>
          </p:nvSpPr>
          <p:spPr>
            <a:xfrm>
              <a:off x="3670060" y="3605964"/>
              <a:ext cx="340686" cy="270860"/>
            </a:xfrm>
            <a:custGeom>
              <a:avLst/>
              <a:gdLst/>
              <a:ahLst/>
              <a:cxnLst/>
              <a:rect l="l" t="t" r="r" b="b"/>
              <a:pathLst>
                <a:path w="19199" h="15264" extrusionOk="0">
                  <a:moveTo>
                    <a:pt x="19199" y="1"/>
                  </a:moveTo>
                  <a:lnTo>
                    <a:pt x="928" y="5665"/>
                  </a:lnTo>
                  <a:cubicBezTo>
                    <a:pt x="1" y="8372"/>
                    <a:pt x="1580" y="15264"/>
                    <a:pt x="1580" y="15264"/>
                  </a:cubicBezTo>
                  <a:lnTo>
                    <a:pt x="17620" y="10026"/>
                  </a:lnTo>
                  <a:cubicBezTo>
                    <a:pt x="17620" y="10026"/>
                    <a:pt x="17169" y="3610"/>
                    <a:pt x="19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33;p129">
              <a:extLst>
                <a:ext uri="{FF2B5EF4-FFF2-40B4-BE49-F238E27FC236}">
                  <a16:creationId xmlns:a16="http://schemas.microsoft.com/office/drawing/2014/main" id="{4CE25868-B32F-4CDC-BE61-8AEB0D14FD9D}"/>
                </a:ext>
              </a:extLst>
            </p:cNvPr>
            <p:cNvSpPr/>
            <p:nvPr/>
          </p:nvSpPr>
          <p:spPr>
            <a:xfrm>
              <a:off x="2849050" y="3569497"/>
              <a:ext cx="874829" cy="325568"/>
            </a:xfrm>
            <a:custGeom>
              <a:avLst/>
              <a:gdLst/>
              <a:ahLst/>
              <a:cxnLst/>
              <a:rect l="l" t="t" r="r" b="b"/>
              <a:pathLst>
                <a:path w="49300" h="18347" extrusionOk="0">
                  <a:moveTo>
                    <a:pt x="1956" y="0"/>
                  </a:moveTo>
                  <a:cubicBezTo>
                    <a:pt x="1" y="4687"/>
                    <a:pt x="1003" y="10000"/>
                    <a:pt x="1003" y="10000"/>
                  </a:cubicBezTo>
                  <a:lnTo>
                    <a:pt x="48322" y="18346"/>
                  </a:lnTo>
                  <a:cubicBezTo>
                    <a:pt x="48322" y="18346"/>
                    <a:pt x="47294" y="13484"/>
                    <a:pt x="49299" y="8321"/>
                  </a:cubicBezTo>
                  <a:lnTo>
                    <a:pt x="1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34;p129">
              <a:extLst>
                <a:ext uri="{FF2B5EF4-FFF2-40B4-BE49-F238E27FC236}">
                  <a16:creationId xmlns:a16="http://schemas.microsoft.com/office/drawing/2014/main" id="{9E9FCFE2-E34C-407E-A24A-AD86E756549D}"/>
                </a:ext>
              </a:extLst>
            </p:cNvPr>
            <p:cNvSpPr/>
            <p:nvPr/>
          </p:nvSpPr>
          <p:spPr>
            <a:xfrm>
              <a:off x="3024925" y="3673839"/>
              <a:ext cx="446819" cy="116709"/>
            </a:xfrm>
            <a:custGeom>
              <a:avLst/>
              <a:gdLst/>
              <a:ahLst/>
              <a:cxnLst/>
              <a:rect l="l" t="t" r="r" b="b"/>
              <a:pathLst>
                <a:path w="25180" h="6577" extrusionOk="0">
                  <a:moveTo>
                    <a:pt x="5604" y="1"/>
                  </a:moveTo>
                  <a:cubicBezTo>
                    <a:pt x="2610" y="1"/>
                    <a:pt x="446" y="382"/>
                    <a:pt x="315" y="1263"/>
                  </a:cubicBezTo>
                  <a:cubicBezTo>
                    <a:pt x="0" y="3228"/>
                    <a:pt x="13363" y="6577"/>
                    <a:pt x="20509" y="6577"/>
                  </a:cubicBezTo>
                  <a:cubicBezTo>
                    <a:pt x="23027" y="6577"/>
                    <a:pt x="24773" y="6161"/>
                    <a:pt x="24877" y="5123"/>
                  </a:cubicBezTo>
                  <a:cubicBezTo>
                    <a:pt x="25179" y="2278"/>
                    <a:pt x="12916" y="1"/>
                    <a:pt x="5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35;p129">
              <a:extLst>
                <a:ext uri="{FF2B5EF4-FFF2-40B4-BE49-F238E27FC236}">
                  <a16:creationId xmlns:a16="http://schemas.microsoft.com/office/drawing/2014/main" id="{32649C43-51BB-40B9-9A0D-5E6CA73D84B4}"/>
                </a:ext>
              </a:extLst>
            </p:cNvPr>
            <p:cNvSpPr/>
            <p:nvPr/>
          </p:nvSpPr>
          <p:spPr>
            <a:xfrm>
              <a:off x="3711425" y="3601971"/>
              <a:ext cx="338025" cy="130319"/>
            </a:xfrm>
            <a:custGeom>
              <a:avLst/>
              <a:gdLst/>
              <a:ahLst/>
              <a:cxnLst/>
              <a:rect l="l" t="t" r="r" b="b"/>
              <a:pathLst>
                <a:path w="19049" h="7344" extrusionOk="0">
                  <a:moveTo>
                    <a:pt x="19048" y="0"/>
                  </a:moveTo>
                  <a:lnTo>
                    <a:pt x="151" y="6065"/>
                  </a:lnTo>
                  <a:lnTo>
                    <a:pt x="1" y="7343"/>
                  </a:lnTo>
                  <a:lnTo>
                    <a:pt x="18898" y="677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36;p129">
              <a:extLst>
                <a:ext uri="{FF2B5EF4-FFF2-40B4-BE49-F238E27FC236}">
                  <a16:creationId xmlns:a16="http://schemas.microsoft.com/office/drawing/2014/main" id="{7B641323-B5F2-45F4-AA6C-22E6582A7F15}"/>
                </a:ext>
              </a:extLst>
            </p:cNvPr>
            <p:cNvSpPr/>
            <p:nvPr/>
          </p:nvSpPr>
          <p:spPr>
            <a:xfrm>
              <a:off x="2883742" y="3490336"/>
              <a:ext cx="1165687" cy="226834"/>
            </a:xfrm>
            <a:custGeom>
              <a:avLst/>
              <a:gdLst/>
              <a:ahLst/>
              <a:cxnLst/>
              <a:rect l="l" t="t" r="r" b="b"/>
              <a:pathLst>
                <a:path w="65691" h="12783" extrusionOk="0">
                  <a:moveTo>
                    <a:pt x="25790" y="0"/>
                  </a:moveTo>
                  <a:lnTo>
                    <a:pt x="1" y="4461"/>
                  </a:lnTo>
                  <a:lnTo>
                    <a:pt x="47344" y="12782"/>
                  </a:lnTo>
                  <a:lnTo>
                    <a:pt x="65690" y="6291"/>
                  </a:lnTo>
                  <a:lnTo>
                    <a:pt x="257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37;p129">
              <a:extLst>
                <a:ext uri="{FF2B5EF4-FFF2-40B4-BE49-F238E27FC236}">
                  <a16:creationId xmlns:a16="http://schemas.microsoft.com/office/drawing/2014/main" id="{7C748C46-1E94-4B79-8ACB-FDDE3FCFE2E9}"/>
                </a:ext>
              </a:extLst>
            </p:cNvPr>
            <p:cNvSpPr/>
            <p:nvPr/>
          </p:nvSpPr>
          <p:spPr>
            <a:xfrm>
              <a:off x="3065207" y="3516563"/>
              <a:ext cx="834352" cy="151241"/>
            </a:xfrm>
            <a:custGeom>
              <a:avLst/>
              <a:gdLst/>
              <a:ahLst/>
              <a:cxnLst/>
              <a:rect l="l" t="t" r="r" b="b"/>
              <a:pathLst>
                <a:path w="47019" h="8523" extrusionOk="0">
                  <a:moveTo>
                    <a:pt x="16191" y="1"/>
                  </a:moveTo>
                  <a:lnTo>
                    <a:pt x="0" y="2883"/>
                  </a:lnTo>
                  <a:lnTo>
                    <a:pt x="35188" y="8522"/>
                  </a:lnTo>
                  <a:lnTo>
                    <a:pt x="47018" y="5039"/>
                  </a:lnTo>
                  <a:lnTo>
                    <a:pt x="16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38;p129">
              <a:extLst>
                <a:ext uri="{FF2B5EF4-FFF2-40B4-BE49-F238E27FC236}">
                  <a16:creationId xmlns:a16="http://schemas.microsoft.com/office/drawing/2014/main" id="{E5A32EEF-331F-4D3D-8AB8-EC04AE3519C3}"/>
                </a:ext>
              </a:extLst>
            </p:cNvPr>
            <p:cNvSpPr/>
            <p:nvPr/>
          </p:nvSpPr>
          <p:spPr>
            <a:xfrm>
              <a:off x="3791918" y="3406720"/>
              <a:ext cx="67626" cy="120985"/>
            </a:xfrm>
            <a:custGeom>
              <a:avLst/>
              <a:gdLst/>
              <a:ahLst/>
              <a:cxnLst/>
              <a:rect l="l" t="t" r="r" b="b"/>
              <a:pathLst>
                <a:path w="3811" h="6818" extrusionOk="0">
                  <a:moveTo>
                    <a:pt x="352" y="0"/>
                  </a:moveTo>
                  <a:lnTo>
                    <a:pt x="1" y="6467"/>
                  </a:lnTo>
                  <a:lnTo>
                    <a:pt x="2833" y="6818"/>
                  </a:lnTo>
                  <a:cubicBezTo>
                    <a:pt x="2833" y="6818"/>
                    <a:pt x="3810" y="3234"/>
                    <a:pt x="2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39;p129">
              <a:extLst>
                <a:ext uri="{FF2B5EF4-FFF2-40B4-BE49-F238E27FC236}">
                  <a16:creationId xmlns:a16="http://schemas.microsoft.com/office/drawing/2014/main" id="{5B129AD1-A688-4802-854A-B68BC9D90E67}"/>
                </a:ext>
              </a:extLst>
            </p:cNvPr>
            <p:cNvSpPr/>
            <p:nvPr/>
          </p:nvSpPr>
          <p:spPr>
            <a:xfrm>
              <a:off x="2842821" y="3512570"/>
              <a:ext cx="54282" cy="25358"/>
            </a:xfrm>
            <a:custGeom>
              <a:avLst/>
              <a:gdLst/>
              <a:ahLst/>
              <a:cxnLst/>
              <a:rect l="l" t="t" r="r" b="b"/>
              <a:pathLst>
                <a:path w="3059" h="1429" extrusionOk="0">
                  <a:moveTo>
                    <a:pt x="3059" y="0"/>
                  </a:moveTo>
                  <a:lnTo>
                    <a:pt x="1" y="752"/>
                  </a:lnTo>
                  <a:lnTo>
                    <a:pt x="151" y="1429"/>
                  </a:lnTo>
                  <a:lnTo>
                    <a:pt x="3059" y="107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40;p129">
              <a:extLst>
                <a:ext uri="{FF2B5EF4-FFF2-40B4-BE49-F238E27FC236}">
                  <a16:creationId xmlns:a16="http://schemas.microsoft.com/office/drawing/2014/main" id="{D347E783-F14E-4CBC-AE32-B87DD13CAE34}"/>
                </a:ext>
              </a:extLst>
            </p:cNvPr>
            <p:cNvSpPr/>
            <p:nvPr/>
          </p:nvSpPr>
          <p:spPr>
            <a:xfrm>
              <a:off x="2845501" y="3444961"/>
              <a:ext cx="996683" cy="181034"/>
            </a:xfrm>
            <a:custGeom>
              <a:avLst/>
              <a:gdLst/>
              <a:ahLst/>
              <a:cxnLst/>
              <a:rect l="l" t="t" r="r" b="b"/>
              <a:pathLst>
                <a:path w="56167" h="10202" extrusionOk="0">
                  <a:moveTo>
                    <a:pt x="19875" y="1"/>
                  </a:moveTo>
                  <a:lnTo>
                    <a:pt x="0" y="5239"/>
                  </a:lnTo>
                  <a:lnTo>
                    <a:pt x="34036" y="10201"/>
                  </a:lnTo>
                  <a:lnTo>
                    <a:pt x="56166" y="4663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41;p129">
              <a:extLst>
                <a:ext uri="{FF2B5EF4-FFF2-40B4-BE49-F238E27FC236}">
                  <a16:creationId xmlns:a16="http://schemas.microsoft.com/office/drawing/2014/main" id="{6B2D5252-DB2D-4050-AC74-511E81A42A42}"/>
                </a:ext>
              </a:extLst>
            </p:cNvPr>
            <p:cNvSpPr/>
            <p:nvPr/>
          </p:nvSpPr>
          <p:spPr>
            <a:xfrm>
              <a:off x="2867736" y="3408051"/>
              <a:ext cx="969108" cy="203269"/>
            </a:xfrm>
            <a:custGeom>
              <a:avLst/>
              <a:gdLst/>
              <a:ahLst/>
              <a:cxnLst/>
              <a:rect l="l" t="t" r="r" b="b"/>
              <a:pathLst>
                <a:path w="54613" h="11455" extrusionOk="0">
                  <a:moveTo>
                    <a:pt x="53284" y="1"/>
                  </a:moveTo>
                  <a:lnTo>
                    <a:pt x="0" y="351"/>
                  </a:lnTo>
                  <a:cubicBezTo>
                    <a:pt x="1404" y="2156"/>
                    <a:pt x="502" y="7194"/>
                    <a:pt x="502" y="7194"/>
                  </a:cubicBezTo>
                  <a:lnTo>
                    <a:pt x="32432" y="11454"/>
                  </a:lnTo>
                  <a:lnTo>
                    <a:pt x="53535" y="6417"/>
                  </a:lnTo>
                  <a:cubicBezTo>
                    <a:pt x="54612" y="4136"/>
                    <a:pt x="53284" y="1"/>
                    <a:pt x="53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42;p129">
              <a:extLst>
                <a:ext uri="{FF2B5EF4-FFF2-40B4-BE49-F238E27FC236}">
                  <a16:creationId xmlns:a16="http://schemas.microsoft.com/office/drawing/2014/main" id="{6336479E-46BC-4E2B-9F05-451DF1A9E649}"/>
                </a:ext>
              </a:extLst>
            </p:cNvPr>
            <p:cNvSpPr/>
            <p:nvPr/>
          </p:nvSpPr>
          <p:spPr>
            <a:xfrm>
              <a:off x="3443238" y="3414279"/>
              <a:ext cx="389166" cy="197040"/>
            </a:xfrm>
            <a:custGeom>
              <a:avLst/>
              <a:gdLst/>
              <a:ahLst/>
              <a:cxnLst/>
              <a:rect l="l" t="t" r="r" b="b"/>
              <a:pathLst>
                <a:path w="21931" h="11104" extrusionOk="0">
                  <a:moveTo>
                    <a:pt x="21104" y="0"/>
                  </a:moveTo>
                  <a:lnTo>
                    <a:pt x="352" y="5088"/>
                  </a:lnTo>
                  <a:cubicBezTo>
                    <a:pt x="352" y="5088"/>
                    <a:pt x="552" y="8146"/>
                    <a:pt x="1" y="11103"/>
                  </a:cubicBezTo>
                  <a:lnTo>
                    <a:pt x="21104" y="6066"/>
                  </a:lnTo>
                  <a:cubicBezTo>
                    <a:pt x="21931" y="3760"/>
                    <a:pt x="21104" y="0"/>
                    <a:pt x="21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3;p129">
              <a:extLst>
                <a:ext uri="{FF2B5EF4-FFF2-40B4-BE49-F238E27FC236}">
                  <a16:creationId xmlns:a16="http://schemas.microsoft.com/office/drawing/2014/main" id="{1EF02904-707F-4496-A7FF-FA9AD67E0662}"/>
                </a:ext>
              </a:extLst>
            </p:cNvPr>
            <p:cNvSpPr/>
            <p:nvPr/>
          </p:nvSpPr>
          <p:spPr>
            <a:xfrm>
              <a:off x="2845501" y="3406720"/>
              <a:ext cx="990455" cy="108528"/>
            </a:xfrm>
            <a:custGeom>
              <a:avLst/>
              <a:gdLst/>
              <a:ahLst/>
              <a:cxnLst/>
              <a:rect l="l" t="t" r="r" b="b"/>
              <a:pathLst>
                <a:path w="55816" h="6116" extrusionOk="0">
                  <a:moveTo>
                    <a:pt x="55464" y="0"/>
                  </a:moveTo>
                  <a:lnTo>
                    <a:pt x="0" y="577"/>
                  </a:lnTo>
                  <a:lnTo>
                    <a:pt x="126" y="1203"/>
                  </a:lnTo>
                  <a:lnTo>
                    <a:pt x="34061" y="6116"/>
                  </a:lnTo>
                  <a:lnTo>
                    <a:pt x="55815" y="828"/>
                  </a:lnTo>
                  <a:lnTo>
                    <a:pt x="55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44;p129">
              <a:extLst>
                <a:ext uri="{FF2B5EF4-FFF2-40B4-BE49-F238E27FC236}">
                  <a16:creationId xmlns:a16="http://schemas.microsoft.com/office/drawing/2014/main" id="{6AA862E1-E186-440D-9D4D-521673E41AA2}"/>
                </a:ext>
              </a:extLst>
            </p:cNvPr>
            <p:cNvSpPr/>
            <p:nvPr/>
          </p:nvSpPr>
          <p:spPr>
            <a:xfrm>
              <a:off x="2845501" y="3323991"/>
              <a:ext cx="996683" cy="180591"/>
            </a:xfrm>
            <a:custGeom>
              <a:avLst/>
              <a:gdLst/>
              <a:ahLst/>
              <a:cxnLst/>
              <a:rect l="l" t="t" r="r" b="b"/>
              <a:pathLst>
                <a:path w="56167" h="10177" extrusionOk="0">
                  <a:moveTo>
                    <a:pt x="19875" y="1"/>
                  </a:moveTo>
                  <a:lnTo>
                    <a:pt x="0" y="5239"/>
                  </a:lnTo>
                  <a:lnTo>
                    <a:pt x="34036" y="10176"/>
                  </a:lnTo>
                  <a:lnTo>
                    <a:pt x="56166" y="4662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45;p129">
              <a:extLst>
                <a:ext uri="{FF2B5EF4-FFF2-40B4-BE49-F238E27FC236}">
                  <a16:creationId xmlns:a16="http://schemas.microsoft.com/office/drawing/2014/main" id="{5E511194-B5CB-40D0-8346-E37C89D9D568}"/>
                </a:ext>
              </a:extLst>
            </p:cNvPr>
            <p:cNvSpPr/>
            <p:nvPr/>
          </p:nvSpPr>
          <p:spPr>
            <a:xfrm>
              <a:off x="2998928" y="3345339"/>
              <a:ext cx="370941" cy="92966"/>
            </a:xfrm>
            <a:custGeom>
              <a:avLst/>
              <a:gdLst/>
              <a:ahLst/>
              <a:cxnLst/>
              <a:rect l="l" t="t" r="r" b="b"/>
              <a:pathLst>
                <a:path w="20904" h="5239" extrusionOk="0">
                  <a:moveTo>
                    <a:pt x="11555" y="1"/>
                  </a:moveTo>
                  <a:lnTo>
                    <a:pt x="1" y="3710"/>
                  </a:lnTo>
                  <a:lnTo>
                    <a:pt x="10302" y="5239"/>
                  </a:lnTo>
                  <a:lnTo>
                    <a:pt x="20903" y="1154"/>
                  </a:lnTo>
                  <a:lnTo>
                    <a:pt x="11555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6;p129">
              <a:extLst>
                <a:ext uri="{FF2B5EF4-FFF2-40B4-BE49-F238E27FC236}">
                  <a16:creationId xmlns:a16="http://schemas.microsoft.com/office/drawing/2014/main" id="{CCD3D19B-4F02-4D5F-91AD-B2E9729D3A9B}"/>
                </a:ext>
              </a:extLst>
            </p:cNvPr>
            <p:cNvSpPr/>
            <p:nvPr/>
          </p:nvSpPr>
          <p:spPr>
            <a:xfrm>
              <a:off x="2925551" y="3329936"/>
              <a:ext cx="274426" cy="83206"/>
            </a:xfrm>
            <a:custGeom>
              <a:avLst/>
              <a:gdLst/>
              <a:ahLst/>
              <a:cxnLst/>
              <a:rect l="l" t="t" r="r" b="b"/>
              <a:pathLst>
                <a:path w="15465" h="4689" extrusionOk="0">
                  <a:moveTo>
                    <a:pt x="15329" y="0"/>
                  </a:moveTo>
                  <a:cubicBezTo>
                    <a:pt x="15302" y="0"/>
                    <a:pt x="15279" y="12"/>
                    <a:pt x="15264" y="42"/>
                  </a:cubicBezTo>
                  <a:lnTo>
                    <a:pt x="26" y="4528"/>
                  </a:lnTo>
                  <a:cubicBezTo>
                    <a:pt x="1" y="4578"/>
                    <a:pt x="1" y="4653"/>
                    <a:pt x="76" y="4678"/>
                  </a:cubicBezTo>
                  <a:cubicBezTo>
                    <a:pt x="89" y="4685"/>
                    <a:pt x="103" y="4688"/>
                    <a:pt x="116" y="4688"/>
                  </a:cubicBezTo>
                  <a:cubicBezTo>
                    <a:pt x="151" y="4688"/>
                    <a:pt x="183" y="4665"/>
                    <a:pt x="201" y="4628"/>
                  </a:cubicBezTo>
                  <a:lnTo>
                    <a:pt x="15439" y="167"/>
                  </a:lnTo>
                  <a:lnTo>
                    <a:pt x="15464" y="117"/>
                  </a:lnTo>
                  <a:cubicBezTo>
                    <a:pt x="15464" y="92"/>
                    <a:pt x="15439" y="42"/>
                    <a:pt x="15389" y="17"/>
                  </a:cubicBezTo>
                  <a:cubicBezTo>
                    <a:pt x="15368" y="6"/>
                    <a:pt x="15348" y="0"/>
                    <a:pt x="15329" y="0"/>
                  </a:cubicBez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47;p129">
              <a:extLst>
                <a:ext uri="{FF2B5EF4-FFF2-40B4-BE49-F238E27FC236}">
                  <a16:creationId xmlns:a16="http://schemas.microsoft.com/office/drawing/2014/main" id="{CB5C1EB9-E052-4D6F-8B3A-5B3CD1C81C2D}"/>
                </a:ext>
              </a:extLst>
            </p:cNvPr>
            <p:cNvSpPr/>
            <p:nvPr/>
          </p:nvSpPr>
          <p:spPr>
            <a:xfrm>
              <a:off x="2925551" y="3329776"/>
              <a:ext cx="852133" cy="162793"/>
            </a:xfrm>
            <a:custGeom>
              <a:avLst/>
              <a:gdLst/>
              <a:ahLst/>
              <a:cxnLst/>
              <a:rect l="l" t="t" r="r" b="b"/>
              <a:pathLst>
                <a:path w="48021" h="9174" extrusionOk="0">
                  <a:moveTo>
                    <a:pt x="15364" y="1"/>
                  </a:moveTo>
                  <a:cubicBezTo>
                    <a:pt x="15314" y="1"/>
                    <a:pt x="15264" y="51"/>
                    <a:pt x="15239" y="101"/>
                  </a:cubicBezTo>
                  <a:cubicBezTo>
                    <a:pt x="15239" y="151"/>
                    <a:pt x="15264" y="201"/>
                    <a:pt x="15339" y="226"/>
                  </a:cubicBezTo>
                  <a:lnTo>
                    <a:pt x="47043" y="4462"/>
                  </a:lnTo>
                  <a:lnTo>
                    <a:pt x="28698" y="8923"/>
                  </a:lnTo>
                  <a:lnTo>
                    <a:pt x="126" y="4487"/>
                  </a:lnTo>
                  <a:cubicBezTo>
                    <a:pt x="76" y="4487"/>
                    <a:pt x="26" y="4512"/>
                    <a:pt x="1" y="4587"/>
                  </a:cubicBezTo>
                  <a:cubicBezTo>
                    <a:pt x="1" y="4637"/>
                    <a:pt x="51" y="4687"/>
                    <a:pt x="101" y="4712"/>
                  </a:cubicBezTo>
                  <a:lnTo>
                    <a:pt x="28773" y="9174"/>
                  </a:lnTo>
                  <a:cubicBezTo>
                    <a:pt x="28798" y="9174"/>
                    <a:pt x="48021" y="4537"/>
                    <a:pt x="48021" y="4537"/>
                  </a:cubicBezTo>
                  <a:lnTo>
                    <a:pt x="48021" y="4487"/>
                  </a:lnTo>
                  <a:lnTo>
                    <a:pt x="48021" y="4437"/>
                  </a:lnTo>
                  <a:lnTo>
                    <a:pt x="47946" y="4361"/>
                  </a:lnTo>
                  <a:lnTo>
                    <a:pt x="153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48;p129">
              <a:extLst>
                <a:ext uri="{FF2B5EF4-FFF2-40B4-BE49-F238E27FC236}">
                  <a16:creationId xmlns:a16="http://schemas.microsoft.com/office/drawing/2014/main" id="{AFC048DF-17BE-495B-BE5E-67BD2BEB22E8}"/>
                </a:ext>
              </a:extLst>
            </p:cNvPr>
            <p:cNvSpPr/>
            <p:nvPr/>
          </p:nvSpPr>
          <p:spPr>
            <a:xfrm>
              <a:off x="1664241" y="1819424"/>
              <a:ext cx="1887039" cy="2182795"/>
            </a:xfrm>
            <a:custGeom>
              <a:avLst/>
              <a:gdLst/>
              <a:ahLst/>
              <a:cxnLst/>
              <a:rect l="l" t="t" r="r" b="b"/>
              <a:pathLst>
                <a:path w="106342" h="123009" extrusionOk="0">
                  <a:moveTo>
                    <a:pt x="53184" y="0"/>
                  </a:moveTo>
                  <a:cubicBezTo>
                    <a:pt x="23810" y="0"/>
                    <a:pt x="1" y="27544"/>
                    <a:pt x="1" y="61504"/>
                  </a:cubicBezTo>
                  <a:cubicBezTo>
                    <a:pt x="1" y="95465"/>
                    <a:pt x="23810" y="123009"/>
                    <a:pt x="53184" y="123009"/>
                  </a:cubicBezTo>
                  <a:cubicBezTo>
                    <a:pt x="82532" y="123009"/>
                    <a:pt x="106342" y="95465"/>
                    <a:pt x="106342" y="61504"/>
                  </a:cubicBezTo>
                  <a:cubicBezTo>
                    <a:pt x="106342" y="27544"/>
                    <a:pt x="82532" y="0"/>
                    <a:pt x="53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49;p129">
              <a:extLst>
                <a:ext uri="{FF2B5EF4-FFF2-40B4-BE49-F238E27FC236}">
                  <a16:creationId xmlns:a16="http://schemas.microsoft.com/office/drawing/2014/main" id="{CED76545-8806-4760-866B-080F8BA5FFF5}"/>
                </a:ext>
              </a:extLst>
            </p:cNvPr>
            <p:cNvSpPr/>
            <p:nvPr/>
          </p:nvSpPr>
          <p:spPr>
            <a:xfrm>
              <a:off x="1712277" y="1875020"/>
              <a:ext cx="1790985" cy="2071605"/>
            </a:xfrm>
            <a:custGeom>
              <a:avLst/>
              <a:gdLst/>
              <a:ahLst/>
              <a:cxnLst/>
              <a:rect l="l" t="t" r="r" b="b"/>
              <a:pathLst>
                <a:path w="100929" h="116743" extrusionOk="0">
                  <a:moveTo>
                    <a:pt x="50477" y="0"/>
                  </a:moveTo>
                  <a:cubicBezTo>
                    <a:pt x="22607" y="0"/>
                    <a:pt x="0" y="26141"/>
                    <a:pt x="0" y="58371"/>
                  </a:cubicBezTo>
                  <a:cubicBezTo>
                    <a:pt x="0" y="90602"/>
                    <a:pt x="22607" y="116743"/>
                    <a:pt x="50477" y="116743"/>
                  </a:cubicBezTo>
                  <a:cubicBezTo>
                    <a:pt x="78322" y="116743"/>
                    <a:pt x="100928" y="90602"/>
                    <a:pt x="100928" y="58371"/>
                  </a:cubicBezTo>
                  <a:cubicBezTo>
                    <a:pt x="100928" y="26141"/>
                    <a:pt x="78322" y="0"/>
                    <a:pt x="50477" y="0"/>
                  </a:cubicBezTo>
                  <a:close/>
                </a:path>
              </a:pathLst>
            </a:custGeom>
            <a:solidFill>
              <a:srgbClr val="FEF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50;p129">
              <a:extLst>
                <a:ext uri="{FF2B5EF4-FFF2-40B4-BE49-F238E27FC236}">
                  <a16:creationId xmlns:a16="http://schemas.microsoft.com/office/drawing/2014/main" id="{A345CB6B-2474-4D18-A089-0B985249749B}"/>
                </a:ext>
              </a:extLst>
            </p:cNvPr>
            <p:cNvSpPr/>
            <p:nvPr/>
          </p:nvSpPr>
          <p:spPr>
            <a:xfrm>
              <a:off x="1722055" y="1886129"/>
              <a:ext cx="1771412" cy="2049388"/>
            </a:xfrm>
            <a:custGeom>
              <a:avLst/>
              <a:gdLst/>
              <a:ahLst/>
              <a:cxnLst/>
              <a:rect l="l" t="t" r="r" b="b"/>
              <a:pathLst>
                <a:path w="99826" h="115491" extrusionOk="0">
                  <a:moveTo>
                    <a:pt x="49926" y="1"/>
                  </a:moveTo>
                  <a:cubicBezTo>
                    <a:pt x="22332" y="1"/>
                    <a:pt x="1" y="25866"/>
                    <a:pt x="1" y="57745"/>
                  </a:cubicBezTo>
                  <a:cubicBezTo>
                    <a:pt x="1" y="89625"/>
                    <a:pt x="22332" y="115490"/>
                    <a:pt x="49926" y="115490"/>
                  </a:cubicBezTo>
                  <a:cubicBezTo>
                    <a:pt x="77495" y="115490"/>
                    <a:pt x="99826" y="89625"/>
                    <a:pt x="99826" y="57745"/>
                  </a:cubicBezTo>
                  <a:cubicBezTo>
                    <a:pt x="99826" y="25866"/>
                    <a:pt x="77495" y="1"/>
                    <a:pt x="499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51;p129">
              <a:extLst>
                <a:ext uri="{FF2B5EF4-FFF2-40B4-BE49-F238E27FC236}">
                  <a16:creationId xmlns:a16="http://schemas.microsoft.com/office/drawing/2014/main" id="{E4DB9835-B1DF-4CA4-99F2-D9E3E5CBB7B0}"/>
                </a:ext>
              </a:extLst>
            </p:cNvPr>
            <p:cNvSpPr/>
            <p:nvPr/>
          </p:nvSpPr>
          <p:spPr>
            <a:xfrm>
              <a:off x="1911967" y="2105833"/>
              <a:ext cx="1392060" cy="1609986"/>
            </a:xfrm>
            <a:custGeom>
              <a:avLst/>
              <a:gdLst/>
              <a:ahLst/>
              <a:cxnLst/>
              <a:rect l="l" t="t" r="r" b="b"/>
              <a:pathLst>
                <a:path w="78448" h="90729" extrusionOk="0">
                  <a:moveTo>
                    <a:pt x="39224" y="1"/>
                  </a:moveTo>
                  <a:cubicBezTo>
                    <a:pt x="17544" y="1"/>
                    <a:pt x="1" y="20302"/>
                    <a:pt x="1" y="45364"/>
                  </a:cubicBezTo>
                  <a:cubicBezTo>
                    <a:pt x="1" y="70427"/>
                    <a:pt x="17544" y="90728"/>
                    <a:pt x="39224" y="90728"/>
                  </a:cubicBezTo>
                  <a:cubicBezTo>
                    <a:pt x="60878" y="90728"/>
                    <a:pt x="78447" y="70427"/>
                    <a:pt x="78447" y="45364"/>
                  </a:cubicBezTo>
                  <a:cubicBezTo>
                    <a:pt x="78447" y="20302"/>
                    <a:pt x="60878" y="1"/>
                    <a:pt x="39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52;p129">
              <a:extLst>
                <a:ext uri="{FF2B5EF4-FFF2-40B4-BE49-F238E27FC236}">
                  <a16:creationId xmlns:a16="http://schemas.microsoft.com/office/drawing/2014/main" id="{D71194D5-1DEB-434C-836A-D395A02A1915}"/>
                </a:ext>
              </a:extLst>
            </p:cNvPr>
            <p:cNvSpPr/>
            <p:nvPr/>
          </p:nvSpPr>
          <p:spPr>
            <a:xfrm>
              <a:off x="2014252" y="3130976"/>
              <a:ext cx="1147569" cy="987775"/>
            </a:xfrm>
            <a:custGeom>
              <a:avLst/>
              <a:gdLst/>
              <a:ahLst/>
              <a:cxnLst/>
              <a:rect l="l" t="t" r="r" b="b"/>
              <a:pathLst>
                <a:path w="64670" h="55665" extrusionOk="0">
                  <a:moveTo>
                    <a:pt x="13911" y="1"/>
                  </a:moveTo>
                  <a:cubicBezTo>
                    <a:pt x="10603" y="4787"/>
                    <a:pt x="6442" y="10101"/>
                    <a:pt x="4487" y="18447"/>
                  </a:cubicBezTo>
                  <a:cubicBezTo>
                    <a:pt x="2758" y="25765"/>
                    <a:pt x="1" y="38522"/>
                    <a:pt x="1254" y="46392"/>
                  </a:cubicBezTo>
                  <a:cubicBezTo>
                    <a:pt x="2357" y="53134"/>
                    <a:pt x="7394" y="55665"/>
                    <a:pt x="7394" y="55665"/>
                  </a:cubicBezTo>
                  <a:lnTo>
                    <a:pt x="49249" y="51805"/>
                  </a:lnTo>
                  <a:cubicBezTo>
                    <a:pt x="49249" y="51805"/>
                    <a:pt x="58904" y="54935"/>
                    <a:pt x="62919" y="54935"/>
                  </a:cubicBezTo>
                  <a:cubicBezTo>
                    <a:pt x="63998" y="54935"/>
                    <a:pt x="64670" y="54709"/>
                    <a:pt x="64638" y="54136"/>
                  </a:cubicBezTo>
                  <a:cubicBezTo>
                    <a:pt x="64513" y="51404"/>
                    <a:pt x="56242" y="32231"/>
                    <a:pt x="53234" y="25339"/>
                  </a:cubicBezTo>
                  <a:cubicBezTo>
                    <a:pt x="52257" y="23058"/>
                    <a:pt x="51129" y="19148"/>
                    <a:pt x="48197" y="15339"/>
                  </a:cubicBezTo>
                  <a:cubicBezTo>
                    <a:pt x="46373" y="16489"/>
                    <a:pt x="44249" y="17113"/>
                    <a:pt x="42101" y="17113"/>
                  </a:cubicBezTo>
                  <a:cubicBezTo>
                    <a:pt x="41769" y="17113"/>
                    <a:pt x="41436" y="17098"/>
                    <a:pt x="41104" y="17068"/>
                  </a:cubicBezTo>
                  <a:cubicBezTo>
                    <a:pt x="37771" y="16742"/>
                    <a:pt x="34738" y="14938"/>
                    <a:pt x="32157" y="12783"/>
                  </a:cubicBezTo>
                  <a:cubicBezTo>
                    <a:pt x="29575" y="10627"/>
                    <a:pt x="27370" y="8096"/>
                    <a:pt x="24813" y="5865"/>
                  </a:cubicBezTo>
                  <a:cubicBezTo>
                    <a:pt x="21680" y="3133"/>
                    <a:pt x="17971" y="903"/>
                    <a:pt x="13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53;p129">
              <a:extLst>
                <a:ext uri="{FF2B5EF4-FFF2-40B4-BE49-F238E27FC236}">
                  <a16:creationId xmlns:a16="http://schemas.microsoft.com/office/drawing/2014/main" id="{B1B8CFC9-5754-4ED7-BB35-9830392159F9}"/>
                </a:ext>
              </a:extLst>
            </p:cNvPr>
            <p:cNvSpPr/>
            <p:nvPr/>
          </p:nvSpPr>
          <p:spPr>
            <a:xfrm>
              <a:off x="2466618" y="3313965"/>
              <a:ext cx="532315" cy="805729"/>
            </a:xfrm>
            <a:custGeom>
              <a:avLst/>
              <a:gdLst/>
              <a:ahLst/>
              <a:cxnLst/>
              <a:rect l="l" t="t" r="r" b="b"/>
              <a:pathLst>
                <a:path w="29998" h="45406" extrusionOk="0">
                  <a:moveTo>
                    <a:pt x="4096" y="1"/>
                  </a:moveTo>
                  <a:cubicBezTo>
                    <a:pt x="3106" y="1"/>
                    <a:pt x="2121" y="175"/>
                    <a:pt x="1226" y="616"/>
                  </a:cubicBezTo>
                  <a:cubicBezTo>
                    <a:pt x="875" y="791"/>
                    <a:pt x="524" y="1017"/>
                    <a:pt x="223" y="1268"/>
                  </a:cubicBezTo>
                  <a:cubicBezTo>
                    <a:pt x="0" y="1450"/>
                    <a:pt x="155" y="1748"/>
                    <a:pt x="368" y="1748"/>
                  </a:cubicBezTo>
                  <a:cubicBezTo>
                    <a:pt x="418" y="1748"/>
                    <a:pt x="472" y="1732"/>
                    <a:pt x="524" y="1694"/>
                  </a:cubicBezTo>
                  <a:cubicBezTo>
                    <a:pt x="1752" y="2496"/>
                    <a:pt x="2980" y="3323"/>
                    <a:pt x="4008" y="4375"/>
                  </a:cubicBezTo>
                  <a:cubicBezTo>
                    <a:pt x="5086" y="5453"/>
                    <a:pt x="5863" y="6806"/>
                    <a:pt x="6614" y="8135"/>
                  </a:cubicBezTo>
                  <a:cubicBezTo>
                    <a:pt x="8118" y="10741"/>
                    <a:pt x="9421" y="13473"/>
                    <a:pt x="10499" y="16280"/>
                  </a:cubicBezTo>
                  <a:cubicBezTo>
                    <a:pt x="12730" y="21969"/>
                    <a:pt x="14208" y="28060"/>
                    <a:pt x="14584" y="34150"/>
                  </a:cubicBezTo>
                  <a:cubicBezTo>
                    <a:pt x="14810" y="37809"/>
                    <a:pt x="14534" y="41518"/>
                    <a:pt x="13782" y="45102"/>
                  </a:cubicBezTo>
                  <a:cubicBezTo>
                    <a:pt x="13735" y="45243"/>
                    <a:pt x="13908" y="45405"/>
                    <a:pt x="14053" y="45405"/>
                  </a:cubicBezTo>
                  <a:cubicBezTo>
                    <a:pt x="14063" y="45405"/>
                    <a:pt x="14073" y="45405"/>
                    <a:pt x="14083" y="45403"/>
                  </a:cubicBezTo>
                  <a:cubicBezTo>
                    <a:pt x="18093" y="44426"/>
                    <a:pt x="22153" y="43724"/>
                    <a:pt x="26239" y="43273"/>
                  </a:cubicBezTo>
                  <a:cubicBezTo>
                    <a:pt x="27391" y="43147"/>
                    <a:pt x="28569" y="43047"/>
                    <a:pt x="29722" y="42947"/>
                  </a:cubicBezTo>
                  <a:cubicBezTo>
                    <a:pt x="29873" y="42947"/>
                    <a:pt x="29998" y="42771"/>
                    <a:pt x="29973" y="42646"/>
                  </a:cubicBezTo>
                  <a:cubicBezTo>
                    <a:pt x="29171" y="38636"/>
                    <a:pt x="28319" y="34626"/>
                    <a:pt x="27391" y="30666"/>
                  </a:cubicBezTo>
                  <a:cubicBezTo>
                    <a:pt x="26940" y="28686"/>
                    <a:pt x="26464" y="26706"/>
                    <a:pt x="25963" y="24751"/>
                  </a:cubicBezTo>
                  <a:cubicBezTo>
                    <a:pt x="25487" y="22796"/>
                    <a:pt x="25036" y="20842"/>
                    <a:pt x="24409" y="18937"/>
                  </a:cubicBezTo>
                  <a:cubicBezTo>
                    <a:pt x="23807" y="17032"/>
                    <a:pt x="22730" y="15353"/>
                    <a:pt x="21752" y="13623"/>
                  </a:cubicBezTo>
                  <a:cubicBezTo>
                    <a:pt x="20850" y="12045"/>
                    <a:pt x="19973" y="10440"/>
                    <a:pt x="18995" y="8887"/>
                  </a:cubicBezTo>
                  <a:cubicBezTo>
                    <a:pt x="18118" y="7483"/>
                    <a:pt x="17166" y="6105"/>
                    <a:pt x="16013" y="4927"/>
                  </a:cubicBezTo>
                  <a:cubicBezTo>
                    <a:pt x="14785" y="3699"/>
                    <a:pt x="13406" y="2746"/>
                    <a:pt x="11802" y="2070"/>
                  </a:cubicBezTo>
                  <a:cubicBezTo>
                    <a:pt x="10925" y="1694"/>
                    <a:pt x="10023" y="1393"/>
                    <a:pt x="9096" y="1092"/>
                  </a:cubicBezTo>
                  <a:cubicBezTo>
                    <a:pt x="8193" y="791"/>
                    <a:pt x="7291" y="491"/>
                    <a:pt x="6339" y="265"/>
                  </a:cubicBezTo>
                  <a:cubicBezTo>
                    <a:pt x="5612" y="102"/>
                    <a:pt x="4852" y="1"/>
                    <a:pt x="4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254;p129">
              <a:extLst>
                <a:ext uri="{FF2B5EF4-FFF2-40B4-BE49-F238E27FC236}">
                  <a16:creationId xmlns:a16="http://schemas.microsoft.com/office/drawing/2014/main" id="{25B5E963-0E0C-4C15-8B19-E781C0ABC644}"/>
                </a:ext>
              </a:extLst>
            </p:cNvPr>
            <p:cNvSpPr/>
            <p:nvPr/>
          </p:nvSpPr>
          <p:spPr>
            <a:xfrm>
              <a:off x="2904647" y="3427180"/>
              <a:ext cx="326898" cy="703181"/>
            </a:xfrm>
            <a:custGeom>
              <a:avLst/>
              <a:gdLst/>
              <a:ahLst/>
              <a:cxnLst/>
              <a:rect l="l" t="t" r="r" b="b"/>
              <a:pathLst>
                <a:path w="18422" h="39627" extrusionOk="0">
                  <a:moveTo>
                    <a:pt x="2705" y="0"/>
                  </a:moveTo>
                  <a:cubicBezTo>
                    <a:pt x="2524" y="0"/>
                    <a:pt x="2340" y="25"/>
                    <a:pt x="2156" y="76"/>
                  </a:cubicBezTo>
                  <a:cubicBezTo>
                    <a:pt x="1003" y="426"/>
                    <a:pt x="251" y="1554"/>
                    <a:pt x="126" y="2732"/>
                  </a:cubicBezTo>
                  <a:cubicBezTo>
                    <a:pt x="1" y="4261"/>
                    <a:pt x="652" y="5765"/>
                    <a:pt x="1103" y="7193"/>
                  </a:cubicBezTo>
                  <a:cubicBezTo>
                    <a:pt x="2056" y="10301"/>
                    <a:pt x="2958" y="13434"/>
                    <a:pt x="3810" y="16592"/>
                  </a:cubicBezTo>
                  <a:cubicBezTo>
                    <a:pt x="5489" y="22782"/>
                    <a:pt x="6818" y="29073"/>
                    <a:pt x="8322" y="35314"/>
                  </a:cubicBezTo>
                  <a:cubicBezTo>
                    <a:pt x="8472" y="35865"/>
                    <a:pt x="8597" y="36417"/>
                    <a:pt x="8723" y="36993"/>
                  </a:cubicBezTo>
                  <a:lnTo>
                    <a:pt x="8697" y="37043"/>
                  </a:lnTo>
                  <a:cubicBezTo>
                    <a:pt x="8447" y="38346"/>
                    <a:pt x="9650" y="39374"/>
                    <a:pt x="10828" y="39574"/>
                  </a:cubicBezTo>
                  <a:cubicBezTo>
                    <a:pt x="11048" y="39611"/>
                    <a:pt x="11270" y="39626"/>
                    <a:pt x="11493" y="39626"/>
                  </a:cubicBezTo>
                  <a:cubicBezTo>
                    <a:pt x="12031" y="39626"/>
                    <a:pt x="12570" y="39538"/>
                    <a:pt x="13083" y="39449"/>
                  </a:cubicBezTo>
                  <a:cubicBezTo>
                    <a:pt x="13810" y="39299"/>
                    <a:pt x="14537" y="39148"/>
                    <a:pt x="15239" y="38948"/>
                  </a:cubicBezTo>
                  <a:cubicBezTo>
                    <a:pt x="16392" y="38622"/>
                    <a:pt x="18121" y="38096"/>
                    <a:pt x="18372" y="36742"/>
                  </a:cubicBezTo>
                  <a:cubicBezTo>
                    <a:pt x="18422" y="36366"/>
                    <a:pt x="18347" y="36016"/>
                    <a:pt x="18271" y="35665"/>
                  </a:cubicBezTo>
                  <a:cubicBezTo>
                    <a:pt x="18196" y="35289"/>
                    <a:pt x="18096" y="34913"/>
                    <a:pt x="18021" y="34537"/>
                  </a:cubicBezTo>
                  <a:cubicBezTo>
                    <a:pt x="17845" y="33785"/>
                    <a:pt x="17645" y="33033"/>
                    <a:pt x="17419" y="32281"/>
                  </a:cubicBezTo>
                  <a:cubicBezTo>
                    <a:pt x="15765" y="26291"/>
                    <a:pt x="13309" y="20552"/>
                    <a:pt x="10803" y="14863"/>
                  </a:cubicBezTo>
                  <a:cubicBezTo>
                    <a:pt x="9474" y="11905"/>
                    <a:pt x="8171" y="8923"/>
                    <a:pt x="6843" y="5965"/>
                  </a:cubicBezTo>
                  <a:cubicBezTo>
                    <a:pt x="6492" y="5213"/>
                    <a:pt x="6141" y="4436"/>
                    <a:pt x="5790" y="3685"/>
                  </a:cubicBezTo>
                  <a:cubicBezTo>
                    <a:pt x="5489" y="3008"/>
                    <a:pt x="5214" y="2281"/>
                    <a:pt x="4863" y="1629"/>
                  </a:cubicBezTo>
                  <a:cubicBezTo>
                    <a:pt x="4587" y="1103"/>
                    <a:pt x="4236" y="602"/>
                    <a:pt x="3735" y="301"/>
                  </a:cubicBezTo>
                  <a:cubicBezTo>
                    <a:pt x="3418" y="101"/>
                    <a:pt x="3067" y="0"/>
                    <a:pt x="2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255;p129">
              <a:extLst>
                <a:ext uri="{FF2B5EF4-FFF2-40B4-BE49-F238E27FC236}">
                  <a16:creationId xmlns:a16="http://schemas.microsoft.com/office/drawing/2014/main" id="{158EB0C1-F00A-46DE-8226-A5A2DE624204}"/>
                </a:ext>
              </a:extLst>
            </p:cNvPr>
            <p:cNvSpPr/>
            <p:nvPr/>
          </p:nvSpPr>
          <p:spPr>
            <a:xfrm>
              <a:off x="2661818" y="2196121"/>
              <a:ext cx="261969" cy="196153"/>
            </a:xfrm>
            <a:custGeom>
              <a:avLst/>
              <a:gdLst/>
              <a:ahLst/>
              <a:cxnLst/>
              <a:rect l="l" t="t" r="r" b="b"/>
              <a:pathLst>
                <a:path w="14763" h="11054" extrusionOk="0">
                  <a:moveTo>
                    <a:pt x="6166" y="1"/>
                  </a:moveTo>
                  <a:lnTo>
                    <a:pt x="0" y="7344"/>
                  </a:lnTo>
                  <a:lnTo>
                    <a:pt x="7444" y="11053"/>
                  </a:lnTo>
                  <a:lnTo>
                    <a:pt x="12381" y="11053"/>
                  </a:lnTo>
                  <a:lnTo>
                    <a:pt x="14762" y="2833"/>
                  </a:lnTo>
                  <a:lnTo>
                    <a:pt x="92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256;p129">
              <a:extLst>
                <a:ext uri="{FF2B5EF4-FFF2-40B4-BE49-F238E27FC236}">
                  <a16:creationId xmlns:a16="http://schemas.microsoft.com/office/drawing/2014/main" id="{92A78D31-C353-4C03-BB96-1369765C0D9B}"/>
                </a:ext>
              </a:extLst>
            </p:cNvPr>
            <p:cNvSpPr/>
            <p:nvPr/>
          </p:nvSpPr>
          <p:spPr>
            <a:xfrm>
              <a:off x="2800570" y="2224584"/>
              <a:ext cx="275757" cy="813555"/>
            </a:xfrm>
            <a:custGeom>
              <a:avLst/>
              <a:gdLst/>
              <a:ahLst/>
              <a:cxnLst/>
              <a:rect l="l" t="t" r="r" b="b"/>
              <a:pathLst>
                <a:path w="15540" h="45847" extrusionOk="0">
                  <a:moveTo>
                    <a:pt x="4688" y="1"/>
                  </a:moveTo>
                  <a:lnTo>
                    <a:pt x="1881" y="38121"/>
                  </a:lnTo>
                  <a:cubicBezTo>
                    <a:pt x="1881" y="38121"/>
                    <a:pt x="1" y="41530"/>
                    <a:pt x="1455" y="43535"/>
                  </a:cubicBezTo>
                  <a:cubicBezTo>
                    <a:pt x="2457" y="44938"/>
                    <a:pt x="4111" y="45790"/>
                    <a:pt x="5841" y="45840"/>
                  </a:cubicBezTo>
                  <a:cubicBezTo>
                    <a:pt x="5933" y="45844"/>
                    <a:pt x="6026" y="45846"/>
                    <a:pt x="6118" y="45846"/>
                  </a:cubicBezTo>
                  <a:cubicBezTo>
                    <a:pt x="7727" y="45846"/>
                    <a:pt x="9302" y="45237"/>
                    <a:pt x="10653" y="44337"/>
                  </a:cubicBezTo>
                  <a:cubicBezTo>
                    <a:pt x="13109" y="42657"/>
                    <a:pt x="14838" y="39926"/>
                    <a:pt x="15189" y="36968"/>
                  </a:cubicBezTo>
                  <a:cubicBezTo>
                    <a:pt x="15540" y="34011"/>
                    <a:pt x="14437" y="30903"/>
                    <a:pt x="12257" y="28873"/>
                  </a:cubicBezTo>
                  <a:cubicBezTo>
                    <a:pt x="11555" y="28246"/>
                    <a:pt x="10753" y="27695"/>
                    <a:pt x="10227" y="26893"/>
                  </a:cubicBezTo>
                  <a:cubicBezTo>
                    <a:pt x="9349" y="25590"/>
                    <a:pt x="7745" y="22732"/>
                    <a:pt x="8297" y="21254"/>
                  </a:cubicBezTo>
                  <a:cubicBezTo>
                    <a:pt x="8848" y="19750"/>
                    <a:pt x="9775" y="18447"/>
                    <a:pt x="10552" y="17068"/>
                  </a:cubicBezTo>
                  <a:cubicBezTo>
                    <a:pt x="11856" y="14763"/>
                    <a:pt x="14237" y="11655"/>
                    <a:pt x="13936" y="9023"/>
                  </a:cubicBezTo>
                  <a:cubicBezTo>
                    <a:pt x="12958" y="301"/>
                    <a:pt x="4688" y="1"/>
                    <a:pt x="4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257;p129">
              <a:extLst>
                <a:ext uri="{FF2B5EF4-FFF2-40B4-BE49-F238E27FC236}">
                  <a16:creationId xmlns:a16="http://schemas.microsoft.com/office/drawing/2014/main" id="{F966583A-EDFD-40A6-BF2A-BE9E7260229E}"/>
                </a:ext>
              </a:extLst>
            </p:cNvPr>
            <p:cNvSpPr/>
            <p:nvPr/>
          </p:nvSpPr>
          <p:spPr>
            <a:xfrm>
              <a:off x="2861064" y="2263730"/>
              <a:ext cx="173014" cy="717821"/>
            </a:xfrm>
            <a:custGeom>
              <a:avLst/>
              <a:gdLst/>
              <a:ahLst/>
              <a:cxnLst/>
              <a:rect l="l" t="t" r="r" b="b"/>
              <a:pathLst>
                <a:path w="9750" h="40452" extrusionOk="0">
                  <a:moveTo>
                    <a:pt x="2407" y="0"/>
                  </a:moveTo>
                  <a:lnTo>
                    <a:pt x="2407" y="0"/>
                  </a:lnTo>
                  <a:cubicBezTo>
                    <a:pt x="3459" y="276"/>
                    <a:pt x="4437" y="777"/>
                    <a:pt x="5289" y="1454"/>
                  </a:cubicBezTo>
                  <a:cubicBezTo>
                    <a:pt x="6116" y="2155"/>
                    <a:pt x="6818" y="2983"/>
                    <a:pt x="7319" y="3935"/>
                  </a:cubicBezTo>
                  <a:cubicBezTo>
                    <a:pt x="7795" y="4887"/>
                    <a:pt x="8146" y="5915"/>
                    <a:pt x="8196" y="6993"/>
                  </a:cubicBezTo>
                  <a:cubicBezTo>
                    <a:pt x="8271" y="8045"/>
                    <a:pt x="8096" y="9123"/>
                    <a:pt x="7770" y="10125"/>
                  </a:cubicBezTo>
                  <a:cubicBezTo>
                    <a:pt x="7118" y="12181"/>
                    <a:pt x="5991" y="14035"/>
                    <a:pt x="5088" y="16040"/>
                  </a:cubicBezTo>
                  <a:cubicBezTo>
                    <a:pt x="4637" y="17043"/>
                    <a:pt x="4261" y="18070"/>
                    <a:pt x="4036" y="19173"/>
                  </a:cubicBezTo>
                  <a:cubicBezTo>
                    <a:pt x="3810" y="20251"/>
                    <a:pt x="3760" y="21404"/>
                    <a:pt x="4011" y="22506"/>
                  </a:cubicBezTo>
                  <a:cubicBezTo>
                    <a:pt x="4261" y="23609"/>
                    <a:pt x="4838" y="24612"/>
                    <a:pt x="5439" y="25489"/>
                  </a:cubicBezTo>
                  <a:cubicBezTo>
                    <a:pt x="6066" y="26416"/>
                    <a:pt x="6767" y="27243"/>
                    <a:pt x="7344" y="28146"/>
                  </a:cubicBezTo>
                  <a:cubicBezTo>
                    <a:pt x="7920" y="29048"/>
                    <a:pt x="8447" y="30000"/>
                    <a:pt x="8798" y="31003"/>
                  </a:cubicBezTo>
                  <a:cubicBezTo>
                    <a:pt x="9148" y="32005"/>
                    <a:pt x="9349" y="33058"/>
                    <a:pt x="9249" y="34111"/>
                  </a:cubicBezTo>
                  <a:cubicBezTo>
                    <a:pt x="9249" y="34637"/>
                    <a:pt x="9098" y="35163"/>
                    <a:pt x="8948" y="35664"/>
                  </a:cubicBezTo>
                  <a:cubicBezTo>
                    <a:pt x="8772" y="36166"/>
                    <a:pt x="8547" y="36642"/>
                    <a:pt x="8246" y="37093"/>
                  </a:cubicBezTo>
                  <a:cubicBezTo>
                    <a:pt x="7695" y="37995"/>
                    <a:pt x="6893" y="38747"/>
                    <a:pt x="6016" y="39324"/>
                  </a:cubicBezTo>
                  <a:cubicBezTo>
                    <a:pt x="5113" y="39900"/>
                    <a:pt x="4061" y="40251"/>
                    <a:pt x="2983" y="40326"/>
                  </a:cubicBezTo>
                  <a:cubicBezTo>
                    <a:pt x="2898" y="40330"/>
                    <a:pt x="2812" y="40332"/>
                    <a:pt x="2725" y="40332"/>
                  </a:cubicBezTo>
                  <a:cubicBezTo>
                    <a:pt x="2278" y="40332"/>
                    <a:pt x="1820" y="40277"/>
                    <a:pt x="1379" y="40151"/>
                  </a:cubicBezTo>
                  <a:cubicBezTo>
                    <a:pt x="878" y="40025"/>
                    <a:pt x="376" y="39750"/>
                    <a:pt x="1" y="39374"/>
                  </a:cubicBezTo>
                  <a:lnTo>
                    <a:pt x="1" y="39374"/>
                  </a:lnTo>
                  <a:cubicBezTo>
                    <a:pt x="351" y="39775"/>
                    <a:pt x="853" y="40075"/>
                    <a:pt x="1379" y="40226"/>
                  </a:cubicBezTo>
                  <a:cubicBezTo>
                    <a:pt x="1880" y="40401"/>
                    <a:pt x="2457" y="40451"/>
                    <a:pt x="2983" y="40451"/>
                  </a:cubicBezTo>
                  <a:cubicBezTo>
                    <a:pt x="4086" y="40426"/>
                    <a:pt x="5189" y="40075"/>
                    <a:pt x="6141" y="39524"/>
                  </a:cubicBezTo>
                  <a:cubicBezTo>
                    <a:pt x="7068" y="38948"/>
                    <a:pt x="7920" y="38196"/>
                    <a:pt x="8522" y="37268"/>
                  </a:cubicBezTo>
                  <a:cubicBezTo>
                    <a:pt x="8848" y="36792"/>
                    <a:pt x="9073" y="36291"/>
                    <a:pt x="9274" y="35765"/>
                  </a:cubicBezTo>
                  <a:cubicBezTo>
                    <a:pt x="9449" y="35238"/>
                    <a:pt x="9600" y="34712"/>
                    <a:pt x="9650" y="34136"/>
                  </a:cubicBezTo>
                  <a:cubicBezTo>
                    <a:pt x="9750" y="33033"/>
                    <a:pt x="9549" y="31905"/>
                    <a:pt x="9199" y="30852"/>
                  </a:cubicBezTo>
                  <a:cubicBezTo>
                    <a:pt x="8823" y="29800"/>
                    <a:pt x="8296" y="28822"/>
                    <a:pt x="7720" y="27895"/>
                  </a:cubicBezTo>
                  <a:cubicBezTo>
                    <a:pt x="7118" y="26968"/>
                    <a:pt x="6442" y="26115"/>
                    <a:pt x="5840" y="25238"/>
                  </a:cubicBezTo>
                  <a:cubicBezTo>
                    <a:pt x="5239" y="24361"/>
                    <a:pt x="4712" y="23409"/>
                    <a:pt x="4487" y="22381"/>
                  </a:cubicBezTo>
                  <a:cubicBezTo>
                    <a:pt x="4261" y="21379"/>
                    <a:pt x="4286" y="20301"/>
                    <a:pt x="4487" y="19273"/>
                  </a:cubicBezTo>
                  <a:cubicBezTo>
                    <a:pt x="4712" y="18221"/>
                    <a:pt x="5063" y="17218"/>
                    <a:pt x="5489" y="16216"/>
                  </a:cubicBezTo>
                  <a:cubicBezTo>
                    <a:pt x="6366" y="14261"/>
                    <a:pt x="7519" y="12356"/>
                    <a:pt x="8121" y="10226"/>
                  </a:cubicBezTo>
                  <a:cubicBezTo>
                    <a:pt x="8422" y="9173"/>
                    <a:pt x="8597" y="8070"/>
                    <a:pt x="8497" y="6968"/>
                  </a:cubicBezTo>
                  <a:cubicBezTo>
                    <a:pt x="8422" y="5840"/>
                    <a:pt x="8046" y="4787"/>
                    <a:pt x="7519" y="3810"/>
                  </a:cubicBezTo>
                  <a:cubicBezTo>
                    <a:pt x="6968" y="2857"/>
                    <a:pt x="6216" y="2030"/>
                    <a:pt x="5364" y="1353"/>
                  </a:cubicBezTo>
                  <a:cubicBezTo>
                    <a:pt x="4487" y="702"/>
                    <a:pt x="3484" y="226"/>
                    <a:pt x="2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58;p129">
              <a:extLst>
                <a:ext uri="{FF2B5EF4-FFF2-40B4-BE49-F238E27FC236}">
                  <a16:creationId xmlns:a16="http://schemas.microsoft.com/office/drawing/2014/main" id="{F5D65C00-CA6F-45DE-AEF2-2813C53A91B8}"/>
                </a:ext>
              </a:extLst>
            </p:cNvPr>
            <p:cNvSpPr/>
            <p:nvPr/>
          </p:nvSpPr>
          <p:spPr>
            <a:xfrm>
              <a:off x="2833931" y="2224584"/>
              <a:ext cx="140558" cy="158835"/>
            </a:xfrm>
            <a:custGeom>
              <a:avLst/>
              <a:gdLst/>
              <a:ahLst/>
              <a:cxnLst/>
              <a:rect l="l" t="t" r="r" b="b"/>
              <a:pathLst>
                <a:path w="7921" h="8951" extrusionOk="0">
                  <a:moveTo>
                    <a:pt x="2808" y="1"/>
                  </a:moveTo>
                  <a:lnTo>
                    <a:pt x="928" y="1930"/>
                  </a:lnTo>
                  <a:lnTo>
                    <a:pt x="1" y="5765"/>
                  </a:lnTo>
                  <a:cubicBezTo>
                    <a:pt x="1" y="5765"/>
                    <a:pt x="1827" y="8951"/>
                    <a:pt x="3762" y="8951"/>
                  </a:cubicBezTo>
                  <a:cubicBezTo>
                    <a:pt x="4361" y="8951"/>
                    <a:pt x="4971" y="8645"/>
                    <a:pt x="5540" y="7845"/>
                  </a:cubicBezTo>
                  <a:cubicBezTo>
                    <a:pt x="7921" y="4487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59;p129">
              <a:extLst>
                <a:ext uri="{FF2B5EF4-FFF2-40B4-BE49-F238E27FC236}">
                  <a16:creationId xmlns:a16="http://schemas.microsoft.com/office/drawing/2014/main" id="{1D70231D-00FA-45F0-97D4-99DFB73026DE}"/>
                </a:ext>
              </a:extLst>
            </p:cNvPr>
            <p:cNvSpPr/>
            <p:nvPr/>
          </p:nvSpPr>
          <p:spPr>
            <a:xfrm>
              <a:off x="2273548" y="3397829"/>
              <a:ext cx="310005" cy="671560"/>
            </a:xfrm>
            <a:custGeom>
              <a:avLst/>
              <a:gdLst/>
              <a:ahLst/>
              <a:cxnLst/>
              <a:rect l="l" t="t" r="r" b="b"/>
              <a:pathLst>
                <a:path w="17470" h="37845" extrusionOk="0">
                  <a:moveTo>
                    <a:pt x="1" y="0"/>
                  </a:moveTo>
                  <a:cubicBezTo>
                    <a:pt x="1680" y="652"/>
                    <a:pt x="3184" y="1654"/>
                    <a:pt x="4437" y="2933"/>
                  </a:cubicBezTo>
                  <a:cubicBezTo>
                    <a:pt x="5690" y="4186"/>
                    <a:pt x="6717" y="5639"/>
                    <a:pt x="7570" y="7193"/>
                  </a:cubicBezTo>
                  <a:cubicBezTo>
                    <a:pt x="9249" y="10326"/>
                    <a:pt x="10201" y="13785"/>
                    <a:pt x="11179" y="17243"/>
                  </a:cubicBezTo>
                  <a:cubicBezTo>
                    <a:pt x="12181" y="20677"/>
                    <a:pt x="13184" y="24136"/>
                    <a:pt x="14211" y="27569"/>
                  </a:cubicBezTo>
                  <a:cubicBezTo>
                    <a:pt x="15264" y="31003"/>
                    <a:pt x="16342" y="34436"/>
                    <a:pt x="17469" y="37845"/>
                  </a:cubicBezTo>
                  <a:cubicBezTo>
                    <a:pt x="16617" y="34361"/>
                    <a:pt x="15715" y="30878"/>
                    <a:pt x="14788" y="27419"/>
                  </a:cubicBezTo>
                  <a:cubicBezTo>
                    <a:pt x="13860" y="23935"/>
                    <a:pt x="12883" y="20476"/>
                    <a:pt x="11905" y="17018"/>
                  </a:cubicBezTo>
                  <a:cubicBezTo>
                    <a:pt x="10928" y="13584"/>
                    <a:pt x="9925" y="10050"/>
                    <a:pt x="8096" y="6892"/>
                  </a:cubicBezTo>
                  <a:cubicBezTo>
                    <a:pt x="7169" y="5313"/>
                    <a:pt x="6041" y="3860"/>
                    <a:pt x="4687" y="2657"/>
                  </a:cubicBezTo>
                  <a:cubicBezTo>
                    <a:pt x="3309" y="1454"/>
                    <a:pt x="1730" y="4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60;p129">
              <a:extLst>
                <a:ext uri="{FF2B5EF4-FFF2-40B4-BE49-F238E27FC236}">
                  <a16:creationId xmlns:a16="http://schemas.microsoft.com/office/drawing/2014/main" id="{55966585-59FF-46F9-A622-A6C595A6E782}"/>
                </a:ext>
              </a:extLst>
            </p:cNvPr>
            <p:cNvSpPr/>
            <p:nvPr/>
          </p:nvSpPr>
          <p:spPr>
            <a:xfrm>
              <a:off x="2047169" y="2888150"/>
              <a:ext cx="977554" cy="850358"/>
            </a:xfrm>
            <a:custGeom>
              <a:avLst/>
              <a:gdLst/>
              <a:ahLst/>
              <a:cxnLst/>
              <a:rect l="l" t="t" r="r" b="b"/>
              <a:pathLst>
                <a:path w="55089" h="47921" extrusionOk="0">
                  <a:moveTo>
                    <a:pt x="14612" y="0"/>
                  </a:moveTo>
                  <a:cubicBezTo>
                    <a:pt x="13785" y="4361"/>
                    <a:pt x="9073" y="9574"/>
                    <a:pt x="1" y="11980"/>
                  </a:cubicBezTo>
                  <a:cubicBezTo>
                    <a:pt x="8296" y="13960"/>
                    <a:pt x="19926" y="21654"/>
                    <a:pt x="26968" y="27243"/>
                  </a:cubicBezTo>
                  <a:cubicBezTo>
                    <a:pt x="31279" y="30677"/>
                    <a:pt x="38572" y="37569"/>
                    <a:pt x="41981" y="47920"/>
                  </a:cubicBezTo>
                  <a:cubicBezTo>
                    <a:pt x="43984" y="44499"/>
                    <a:pt x="47466" y="42545"/>
                    <a:pt x="50920" y="42545"/>
                  </a:cubicBezTo>
                  <a:cubicBezTo>
                    <a:pt x="52350" y="42545"/>
                    <a:pt x="53775" y="42880"/>
                    <a:pt x="55089" y="43584"/>
                  </a:cubicBezTo>
                  <a:cubicBezTo>
                    <a:pt x="52131" y="32056"/>
                    <a:pt x="47520" y="22456"/>
                    <a:pt x="39951" y="14512"/>
                  </a:cubicBezTo>
                  <a:cubicBezTo>
                    <a:pt x="31981" y="6166"/>
                    <a:pt x="24487" y="2181"/>
                    <a:pt x="1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61;p129">
              <a:extLst>
                <a:ext uri="{FF2B5EF4-FFF2-40B4-BE49-F238E27FC236}">
                  <a16:creationId xmlns:a16="http://schemas.microsoft.com/office/drawing/2014/main" id="{14B91BA0-7046-489E-AD06-0AE59B6F2B48}"/>
                </a:ext>
              </a:extLst>
            </p:cNvPr>
            <p:cNvSpPr/>
            <p:nvPr/>
          </p:nvSpPr>
          <p:spPr>
            <a:xfrm>
              <a:off x="1970669" y="2865472"/>
              <a:ext cx="1082516" cy="917949"/>
            </a:xfrm>
            <a:custGeom>
              <a:avLst/>
              <a:gdLst/>
              <a:ahLst/>
              <a:cxnLst/>
              <a:rect l="l" t="t" r="r" b="b"/>
              <a:pathLst>
                <a:path w="61004" h="51730" extrusionOk="0">
                  <a:moveTo>
                    <a:pt x="19700" y="2531"/>
                  </a:moveTo>
                  <a:cubicBezTo>
                    <a:pt x="29299" y="4837"/>
                    <a:pt x="36267" y="8922"/>
                    <a:pt x="43510" y="16516"/>
                  </a:cubicBezTo>
                  <a:cubicBezTo>
                    <a:pt x="50151" y="23484"/>
                    <a:pt x="54738" y="31980"/>
                    <a:pt x="57846" y="43108"/>
                  </a:cubicBezTo>
                  <a:cubicBezTo>
                    <a:pt x="56978" y="42868"/>
                    <a:pt x="56092" y="42751"/>
                    <a:pt x="55206" y="42751"/>
                  </a:cubicBezTo>
                  <a:cubicBezTo>
                    <a:pt x="52024" y="42751"/>
                    <a:pt x="48853" y="44256"/>
                    <a:pt x="46618" y="46943"/>
                  </a:cubicBezTo>
                  <a:cubicBezTo>
                    <a:pt x="43109" y="37920"/>
                    <a:pt x="36768" y="31554"/>
                    <a:pt x="31931" y="27694"/>
                  </a:cubicBezTo>
                  <a:cubicBezTo>
                    <a:pt x="25440" y="22531"/>
                    <a:pt x="15740" y="16090"/>
                    <a:pt x="7845" y="13233"/>
                  </a:cubicBezTo>
                  <a:cubicBezTo>
                    <a:pt x="14913" y="10551"/>
                    <a:pt x="18547" y="6115"/>
                    <a:pt x="19700" y="2531"/>
                  </a:cubicBezTo>
                  <a:close/>
                  <a:moveTo>
                    <a:pt x="18096" y="0"/>
                  </a:moveTo>
                  <a:lnTo>
                    <a:pt x="17896" y="1078"/>
                  </a:lnTo>
                  <a:cubicBezTo>
                    <a:pt x="17194" y="4712"/>
                    <a:pt x="13159" y="9825"/>
                    <a:pt x="4061" y="12256"/>
                  </a:cubicBezTo>
                  <a:lnTo>
                    <a:pt x="1" y="13333"/>
                  </a:lnTo>
                  <a:lnTo>
                    <a:pt x="4086" y="14286"/>
                  </a:lnTo>
                  <a:cubicBezTo>
                    <a:pt x="12056" y="16166"/>
                    <a:pt x="23359" y="23584"/>
                    <a:pt x="30628" y="29349"/>
                  </a:cubicBezTo>
                  <a:cubicBezTo>
                    <a:pt x="35590" y="33283"/>
                    <a:pt x="42156" y="39975"/>
                    <a:pt x="45314" y="49524"/>
                  </a:cubicBezTo>
                  <a:lnTo>
                    <a:pt x="46041" y="51730"/>
                  </a:lnTo>
                  <a:lnTo>
                    <a:pt x="47219" y="49725"/>
                  </a:lnTo>
                  <a:cubicBezTo>
                    <a:pt x="49014" y="46633"/>
                    <a:pt x="52118" y="44864"/>
                    <a:pt x="55202" y="44864"/>
                  </a:cubicBezTo>
                  <a:cubicBezTo>
                    <a:pt x="56468" y="44864"/>
                    <a:pt x="57731" y="45162"/>
                    <a:pt x="58898" y="45790"/>
                  </a:cubicBezTo>
                  <a:lnTo>
                    <a:pt x="61004" y="46943"/>
                  </a:lnTo>
                  <a:lnTo>
                    <a:pt x="60402" y="44612"/>
                  </a:lnTo>
                  <a:cubicBezTo>
                    <a:pt x="57219" y="32105"/>
                    <a:pt x="52332" y="22732"/>
                    <a:pt x="45014" y="15063"/>
                  </a:cubicBezTo>
                  <a:cubicBezTo>
                    <a:pt x="37219" y="6892"/>
                    <a:pt x="29725" y="2607"/>
                    <a:pt x="19174" y="251"/>
                  </a:cubicBezTo>
                  <a:lnTo>
                    <a:pt x="180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62;p129">
              <a:extLst>
                <a:ext uri="{FF2B5EF4-FFF2-40B4-BE49-F238E27FC236}">
                  <a16:creationId xmlns:a16="http://schemas.microsoft.com/office/drawing/2014/main" id="{1E7765EE-2484-44A7-A1BE-DF4FBF721544}"/>
                </a:ext>
              </a:extLst>
            </p:cNvPr>
            <p:cNvSpPr/>
            <p:nvPr/>
          </p:nvSpPr>
          <p:spPr>
            <a:xfrm>
              <a:off x="2185939" y="2947295"/>
              <a:ext cx="786316" cy="713384"/>
            </a:xfrm>
            <a:custGeom>
              <a:avLst/>
              <a:gdLst/>
              <a:ahLst/>
              <a:cxnLst/>
              <a:rect l="l" t="t" r="r" b="b"/>
              <a:pathLst>
                <a:path w="44312" h="40202" extrusionOk="0">
                  <a:moveTo>
                    <a:pt x="10351" y="1"/>
                  </a:moveTo>
                  <a:cubicBezTo>
                    <a:pt x="7068" y="3234"/>
                    <a:pt x="6441" y="5289"/>
                    <a:pt x="0" y="8647"/>
                  </a:cubicBezTo>
                  <a:cubicBezTo>
                    <a:pt x="5965" y="10828"/>
                    <a:pt x="14311" y="16091"/>
                    <a:pt x="22206" y="23509"/>
                  </a:cubicBezTo>
                  <a:cubicBezTo>
                    <a:pt x="25289" y="26442"/>
                    <a:pt x="31805" y="32357"/>
                    <a:pt x="34386" y="40201"/>
                  </a:cubicBezTo>
                  <a:cubicBezTo>
                    <a:pt x="35893" y="37613"/>
                    <a:pt x="38541" y="36128"/>
                    <a:pt x="41159" y="36128"/>
                  </a:cubicBezTo>
                  <a:cubicBezTo>
                    <a:pt x="42243" y="36128"/>
                    <a:pt x="43321" y="36383"/>
                    <a:pt x="44311" y="36918"/>
                  </a:cubicBezTo>
                  <a:cubicBezTo>
                    <a:pt x="41504" y="27520"/>
                    <a:pt x="35589" y="18397"/>
                    <a:pt x="29900" y="12306"/>
                  </a:cubicBezTo>
                  <a:cubicBezTo>
                    <a:pt x="24211" y="6216"/>
                    <a:pt x="17845" y="1680"/>
                    <a:pt x="10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63;p129">
              <a:extLst>
                <a:ext uri="{FF2B5EF4-FFF2-40B4-BE49-F238E27FC236}">
                  <a16:creationId xmlns:a16="http://schemas.microsoft.com/office/drawing/2014/main" id="{53CD5539-A93B-488F-85AF-69C911B72174}"/>
                </a:ext>
              </a:extLst>
            </p:cNvPr>
            <p:cNvSpPr/>
            <p:nvPr/>
          </p:nvSpPr>
          <p:spPr>
            <a:xfrm>
              <a:off x="2178823" y="2944190"/>
              <a:ext cx="797868" cy="723162"/>
            </a:xfrm>
            <a:custGeom>
              <a:avLst/>
              <a:gdLst/>
              <a:ahLst/>
              <a:cxnLst/>
              <a:rect l="l" t="t" r="r" b="b"/>
              <a:pathLst>
                <a:path w="44963" h="40753" extrusionOk="0">
                  <a:moveTo>
                    <a:pt x="10802" y="351"/>
                  </a:moveTo>
                  <a:cubicBezTo>
                    <a:pt x="17594" y="1880"/>
                    <a:pt x="23935" y="5890"/>
                    <a:pt x="30201" y="12607"/>
                  </a:cubicBezTo>
                  <a:cubicBezTo>
                    <a:pt x="36592" y="19449"/>
                    <a:pt x="41905" y="28471"/>
                    <a:pt x="44462" y="36792"/>
                  </a:cubicBezTo>
                  <a:cubicBezTo>
                    <a:pt x="43519" y="36349"/>
                    <a:pt x="42517" y="36137"/>
                    <a:pt x="41515" y="36137"/>
                  </a:cubicBezTo>
                  <a:cubicBezTo>
                    <a:pt x="38948" y="36137"/>
                    <a:pt x="36381" y="37530"/>
                    <a:pt x="34812" y="40000"/>
                  </a:cubicBezTo>
                  <a:cubicBezTo>
                    <a:pt x="32256" y="32532"/>
                    <a:pt x="26266" y="26918"/>
                    <a:pt x="23033" y="23885"/>
                  </a:cubicBezTo>
                  <a:lnTo>
                    <a:pt x="22707" y="23584"/>
                  </a:lnTo>
                  <a:cubicBezTo>
                    <a:pt x="15489" y="16767"/>
                    <a:pt x="7319" y="11278"/>
                    <a:pt x="802" y="8797"/>
                  </a:cubicBezTo>
                  <a:cubicBezTo>
                    <a:pt x="5364" y="6391"/>
                    <a:pt x="6918" y="4612"/>
                    <a:pt x="8722" y="2582"/>
                  </a:cubicBezTo>
                  <a:cubicBezTo>
                    <a:pt x="9349" y="1880"/>
                    <a:pt x="10000" y="1153"/>
                    <a:pt x="10802" y="351"/>
                  </a:cubicBezTo>
                  <a:close/>
                  <a:moveTo>
                    <a:pt x="10702" y="0"/>
                  </a:moveTo>
                  <a:lnTo>
                    <a:pt x="10627" y="50"/>
                  </a:lnTo>
                  <a:cubicBezTo>
                    <a:pt x="9800" y="902"/>
                    <a:pt x="9123" y="1654"/>
                    <a:pt x="8471" y="2381"/>
                  </a:cubicBezTo>
                  <a:cubicBezTo>
                    <a:pt x="6667" y="4436"/>
                    <a:pt x="5088" y="6216"/>
                    <a:pt x="326" y="8697"/>
                  </a:cubicBezTo>
                  <a:lnTo>
                    <a:pt x="0" y="8847"/>
                  </a:lnTo>
                  <a:lnTo>
                    <a:pt x="351" y="8973"/>
                  </a:lnTo>
                  <a:cubicBezTo>
                    <a:pt x="6892" y="11379"/>
                    <a:pt x="15163" y="16918"/>
                    <a:pt x="22507" y="23810"/>
                  </a:cubicBezTo>
                  <a:lnTo>
                    <a:pt x="22807" y="24111"/>
                  </a:lnTo>
                  <a:cubicBezTo>
                    <a:pt x="26065" y="27168"/>
                    <a:pt x="32131" y="32883"/>
                    <a:pt x="34637" y="40426"/>
                  </a:cubicBezTo>
                  <a:lnTo>
                    <a:pt x="34737" y="40752"/>
                  </a:lnTo>
                  <a:lnTo>
                    <a:pt x="34913" y="40451"/>
                  </a:lnTo>
                  <a:cubicBezTo>
                    <a:pt x="36397" y="37908"/>
                    <a:pt x="38964" y="36447"/>
                    <a:pt x="41517" y="36447"/>
                  </a:cubicBezTo>
                  <a:cubicBezTo>
                    <a:pt x="42586" y="36447"/>
                    <a:pt x="43653" y="36703"/>
                    <a:pt x="44637" y="37243"/>
                  </a:cubicBezTo>
                  <a:lnTo>
                    <a:pt x="44963" y="37419"/>
                  </a:lnTo>
                  <a:lnTo>
                    <a:pt x="44863" y="37043"/>
                  </a:lnTo>
                  <a:cubicBezTo>
                    <a:pt x="42331" y="28597"/>
                    <a:pt x="36943" y="19374"/>
                    <a:pt x="30426" y="12381"/>
                  </a:cubicBezTo>
                  <a:cubicBezTo>
                    <a:pt x="24086" y="5589"/>
                    <a:pt x="17669" y="1554"/>
                    <a:pt x="10777" y="25"/>
                  </a:cubicBezTo>
                  <a:lnTo>
                    <a:pt x="107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64;p129">
              <a:extLst>
                <a:ext uri="{FF2B5EF4-FFF2-40B4-BE49-F238E27FC236}">
                  <a16:creationId xmlns:a16="http://schemas.microsoft.com/office/drawing/2014/main" id="{727D1A08-AB0F-4860-A8F9-D35F5BC150FA}"/>
                </a:ext>
              </a:extLst>
            </p:cNvPr>
            <p:cNvSpPr/>
            <p:nvPr/>
          </p:nvSpPr>
          <p:spPr>
            <a:xfrm>
              <a:off x="2303786" y="2262381"/>
              <a:ext cx="701371" cy="1018137"/>
            </a:xfrm>
            <a:custGeom>
              <a:avLst/>
              <a:gdLst/>
              <a:ahLst/>
              <a:cxnLst/>
              <a:rect l="l" t="t" r="r" b="b"/>
              <a:pathLst>
                <a:path w="39525" h="57376" extrusionOk="0">
                  <a:moveTo>
                    <a:pt x="22368" y="0"/>
                  </a:moveTo>
                  <a:cubicBezTo>
                    <a:pt x="16001" y="0"/>
                    <a:pt x="7344" y="1079"/>
                    <a:pt x="7344" y="1079"/>
                  </a:cubicBezTo>
                  <a:cubicBezTo>
                    <a:pt x="7344" y="1079"/>
                    <a:pt x="3660" y="31831"/>
                    <a:pt x="2006" y="40026"/>
                  </a:cubicBezTo>
                  <a:cubicBezTo>
                    <a:pt x="1655" y="41831"/>
                    <a:pt x="928" y="43510"/>
                    <a:pt x="1" y="45164"/>
                  </a:cubicBezTo>
                  <a:cubicBezTo>
                    <a:pt x="527" y="45941"/>
                    <a:pt x="1229" y="46618"/>
                    <a:pt x="1906" y="47219"/>
                  </a:cubicBezTo>
                  <a:cubicBezTo>
                    <a:pt x="2933" y="48146"/>
                    <a:pt x="4036" y="48949"/>
                    <a:pt x="5139" y="49725"/>
                  </a:cubicBezTo>
                  <a:cubicBezTo>
                    <a:pt x="6968" y="50979"/>
                    <a:pt x="8848" y="52131"/>
                    <a:pt x="10728" y="53284"/>
                  </a:cubicBezTo>
                  <a:cubicBezTo>
                    <a:pt x="12958" y="54638"/>
                    <a:pt x="15264" y="55941"/>
                    <a:pt x="17720" y="56793"/>
                  </a:cubicBezTo>
                  <a:cubicBezTo>
                    <a:pt x="18689" y="57116"/>
                    <a:pt x="19701" y="57376"/>
                    <a:pt x="20735" y="57376"/>
                  </a:cubicBezTo>
                  <a:cubicBezTo>
                    <a:pt x="20825" y="57376"/>
                    <a:pt x="20914" y="57374"/>
                    <a:pt x="21003" y="57370"/>
                  </a:cubicBezTo>
                  <a:cubicBezTo>
                    <a:pt x="21580" y="57319"/>
                    <a:pt x="22131" y="57169"/>
                    <a:pt x="22633" y="56918"/>
                  </a:cubicBezTo>
                  <a:cubicBezTo>
                    <a:pt x="23059" y="56718"/>
                    <a:pt x="23485" y="56417"/>
                    <a:pt x="23635" y="55941"/>
                  </a:cubicBezTo>
                  <a:cubicBezTo>
                    <a:pt x="23735" y="55565"/>
                    <a:pt x="23610" y="55139"/>
                    <a:pt x="23435" y="54788"/>
                  </a:cubicBezTo>
                  <a:cubicBezTo>
                    <a:pt x="23334" y="54563"/>
                    <a:pt x="23184" y="54337"/>
                    <a:pt x="23034" y="54111"/>
                  </a:cubicBezTo>
                  <a:cubicBezTo>
                    <a:pt x="21906" y="52883"/>
                    <a:pt x="20928" y="51806"/>
                    <a:pt x="20201" y="50979"/>
                  </a:cubicBezTo>
                  <a:cubicBezTo>
                    <a:pt x="16066" y="46192"/>
                    <a:pt x="17444" y="36367"/>
                    <a:pt x="17445" y="36367"/>
                  </a:cubicBezTo>
                  <a:lnTo>
                    <a:pt x="17445" y="36367"/>
                  </a:lnTo>
                  <a:cubicBezTo>
                    <a:pt x="17445" y="36367"/>
                    <a:pt x="21476" y="40131"/>
                    <a:pt x="27452" y="40131"/>
                  </a:cubicBezTo>
                  <a:cubicBezTo>
                    <a:pt x="28073" y="40131"/>
                    <a:pt x="28714" y="40091"/>
                    <a:pt x="29374" y="40001"/>
                  </a:cubicBezTo>
                  <a:cubicBezTo>
                    <a:pt x="31405" y="39700"/>
                    <a:pt x="33109" y="36668"/>
                    <a:pt x="34262" y="33786"/>
                  </a:cubicBezTo>
                  <a:cubicBezTo>
                    <a:pt x="32983" y="32758"/>
                    <a:pt x="32081" y="31204"/>
                    <a:pt x="31881" y="29600"/>
                  </a:cubicBezTo>
                  <a:lnTo>
                    <a:pt x="31881" y="29600"/>
                  </a:lnTo>
                  <a:cubicBezTo>
                    <a:pt x="32608" y="30678"/>
                    <a:pt x="33735" y="31455"/>
                    <a:pt x="34988" y="31806"/>
                  </a:cubicBezTo>
                  <a:cubicBezTo>
                    <a:pt x="35640" y="29901"/>
                    <a:pt x="36016" y="28397"/>
                    <a:pt x="36016" y="28397"/>
                  </a:cubicBezTo>
                  <a:cubicBezTo>
                    <a:pt x="36818" y="28171"/>
                    <a:pt x="37971" y="28171"/>
                    <a:pt x="38648" y="27645"/>
                  </a:cubicBezTo>
                  <a:cubicBezTo>
                    <a:pt x="38973" y="27394"/>
                    <a:pt x="39299" y="27094"/>
                    <a:pt x="39425" y="26693"/>
                  </a:cubicBezTo>
                  <a:cubicBezTo>
                    <a:pt x="39525" y="26342"/>
                    <a:pt x="39450" y="25966"/>
                    <a:pt x="39374" y="25590"/>
                  </a:cubicBezTo>
                  <a:cubicBezTo>
                    <a:pt x="39174" y="24738"/>
                    <a:pt x="38522" y="23560"/>
                    <a:pt x="38347" y="22708"/>
                  </a:cubicBezTo>
                  <a:cubicBezTo>
                    <a:pt x="37695" y="19876"/>
                    <a:pt x="38096" y="16918"/>
                    <a:pt x="38197" y="14036"/>
                  </a:cubicBezTo>
                  <a:cubicBezTo>
                    <a:pt x="38322" y="11129"/>
                    <a:pt x="38096" y="8046"/>
                    <a:pt x="36442" y="5640"/>
                  </a:cubicBezTo>
                  <a:cubicBezTo>
                    <a:pt x="33309" y="1104"/>
                    <a:pt x="30026" y="1054"/>
                    <a:pt x="27520" y="427"/>
                  </a:cubicBezTo>
                  <a:cubicBezTo>
                    <a:pt x="26310" y="117"/>
                    <a:pt x="24463" y="0"/>
                    <a:pt x="22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5;p129">
              <a:extLst>
                <a:ext uri="{FF2B5EF4-FFF2-40B4-BE49-F238E27FC236}">
                  <a16:creationId xmlns:a16="http://schemas.microsoft.com/office/drawing/2014/main" id="{7329D20D-D886-4A7E-B47E-BA012C171B65}"/>
                </a:ext>
              </a:extLst>
            </p:cNvPr>
            <p:cNvSpPr/>
            <p:nvPr/>
          </p:nvSpPr>
          <p:spPr>
            <a:xfrm>
              <a:off x="2555966" y="2796531"/>
              <a:ext cx="62285" cy="149005"/>
            </a:xfrm>
            <a:custGeom>
              <a:avLst/>
              <a:gdLst/>
              <a:ahLst/>
              <a:cxnLst/>
              <a:rect l="l" t="t" r="r" b="b"/>
              <a:pathLst>
                <a:path w="3510" h="8397" extrusionOk="0">
                  <a:moveTo>
                    <a:pt x="0" y="0"/>
                  </a:moveTo>
                  <a:lnTo>
                    <a:pt x="0" y="0"/>
                  </a:lnTo>
                  <a:cubicBezTo>
                    <a:pt x="76" y="2933"/>
                    <a:pt x="1178" y="6065"/>
                    <a:pt x="2983" y="8396"/>
                  </a:cubicBezTo>
                  <a:lnTo>
                    <a:pt x="3509" y="6316"/>
                  </a:lnTo>
                  <a:cubicBezTo>
                    <a:pt x="1655" y="4737"/>
                    <a:pt x="777" y="23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66;p129">
              <a:extLst>
                <a:ext uri="{FF2B5EF4-FFF2-40B4-BE49-F238E27FC236}">
                  <a16:creationId xmlns:a16="http://schemas.microsoft.com/office/drawing/2014/main" id="{9D8673D1-70CF-40D5-9767-0AFB563258FA}"/>
                </a:ext>
              </a:extLst>
            </p:cNvPr>
            <p:cNvSpPr/>
            <p:nvPr/>
          </p:nvSpPr>
          <p:spPr>
            <a:xfrm>
              <a:off x="2781014" y="2879189"/>
              <a:ext cx="120985" cy="165295"/>
            </a:xfrm>
            <a:custGeom>
              <a:avLst/>
              <a:gdLst/>
              <a:ahLst/>
              <a:cxnLst/>
              <a:rect l="l" t="t" r="r" b="b"/>
              <a:pathLst>
                <a:path w="6818" h="9315" extrusionOk="0">
                  <a:moveTo>
                    <a:pt x="4835" y="0"/>
                  </a:moveTo>
                  <a:cubicBezTo>
                    <a:pt x="4414" y="0"/>
                    <a:pt x="4006" y="211"/>
                    <a:pt x="3760" y="605"/>
                  </a:cubicBezTo>
                  <a:cubicBezTo>
                    <a:pt x="2882" y="2059"/>
                    <a:pt x="1429" y="3011"/>
                    <a:pt x="1028" y="3563"/>
                  </a:cubicBezTo>
                  <a:cubicBezTo>
                    <a:pt x="426" y="4390"/>
                    <a:pt x="0" y="5392"/>
                    <a:pt x="25" y="6420"/>
                  </a:cubicBezTo>
                  <a:cubicBezTo>
                    <a:pt x="25" y="7448"/>
                    <a:pt x="527" y="8525"/>
                    <a:pt x="1429" y="9052"/>
                  </a:cubicBezTo>
                  <a:cubicBezTo>
                    <a:pt x="1737" y="9231"/>
                    <a:pt x="2082" y="9314"/>
                    <a:pt x="2430" y="9314"/>
                  </a:cubicBezTo>
                  <a:cubicBezTo>
                    <a:pt x="3102" y="9314"/>
                    <a:pt x="3781" y="9004"/>
                    <a:pt x="4211" y="8475"/>
                  </a:cubicBezTo>
                  <a:lnTo>
                    <a:pt x="4211" y="8475"/>
                  </a:lnTo>
                  <a:cubicBezTo>
                    <a:pt x="4054" y="8643"/>
                    <a:pt x="3817" y="8726"/>
                    <a:pt x="3578" y="8726"/>
                  </a:cubicBezTo>
                  <a:cubicBezTo>
                    <a:pt x="3283" y="8726"/>
                    <a:pt x="2985" y="8599"/>
                    <a:pt x="2832" y="8350"/>
                  </a:cubicBezTo>
                  <a:cubicBezTo>
                    <a:pt x="2506" y="7849"/>
                    <a:pt x="2782" y="7197"/>
                    <a:pt x="3133" y="6721"/>
                  </a:cubicBezTo>
                  <a:cubicBezTo>
                    <a:pt x="3910" y="5643"/>
                    <a:pt x="5063" y="4891"/>
                    <a:pt x="5840" y="3814"/>
                  </a:cubicBezTo>
                  <a:cubicBezTo>
                    <a:pt x="6491" y="2886"/>
                    <a:pt x="6817" y="1783"/>
                    <a:pt x="6767" y="631"/>
                  </a:cubicBezTo>
                  <a:cubicBezTo>
                    <a:pt x="6266" y="605"/>
                    <a:pt x="5915" y="430"/>
                    <a:pt x="5514" y="204"/>
                  </a:cubicBezTo>
                  <a:lnTo>
                    <a:pt x="5489" y="179"/>
                  </a:lnTo>
                  <a:cubicBezTo>
                    <a:pt x="5282" y="58"/>
                    <a:pt x="5056" y="0"/>
                    <a:pt x="4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67;p129">
              <a:extLst>
                <a:ext uri="{FF2B5EF4-FFF2-40B4-BE49-F238E27FC236}">
                  <a16:creationId xmlns:a16="http://schemas.microsoft.com/office/drawing/2014/main" id="{C530F1BE-987D-463F-B5C4-F18CABA726AF}"/>
                </a:ext>
              </a:extLst>
            </p:cNvPr>
            <p:cNvSpPr/>
            <p:nvPr/>
          </p:nvSpPr>
          <p:spPr>
            <a:xfrm>
              <a:off x="2798351" y="2463524"/>
              <a:ext cx="165916" cy="95078"/>
            </a:xfrm>
            <a:custGeom>
              <a:avLst/>
              <a:gdLst/>
              <a:ahLst/>
              <a:cxnLst/>
              <a:rect l="l" t="t" r="r" b="b"/>
              <a:pathLst>
                <a:path w="9350" h="5358" extrusionOk="0">
                  <a:moveTo>
                    <a:pt x="6889" y="1"/>
                  </a:moveTo>
                  <a:cubicBezTo>
                    <a:pt x="6763" y="1"/>
                    <a:pt x="6639" y="7"/>
                    <a:pt x="6517" y="19"/>
                  </a:cubicBezTo>
                  <a:cubicBezTo>
                    <a:pt x="5489" y="44"/>
                    <a:pt x="4612" y="596"/>
                    <a:pt x="3760" y="1097"/>
                  </a:cubicBezTo>
                  <a:cubicBezTo>
                    <a:pt x="3359" y="1323"/>
                    <a:pt x="2958" y="1623"/>
                    <a:pt x="2582" y="1924"/>
                  </a:cubicBezTo>
                  <a:cubicBezTo>
                    <a:pt x="2206" y="2225"/>
                    <a:pt x="1855" y="2551"/>
                    <a:pt x="1529" y="2902"/>
                  </a:cubicBezTo>
                  <a:cubicBezTo>
                    <a:pt x="903" y="3628"/>
                    <a:pt x="377" y="4405"/>
                    <a:pt x="1" y="5257"/>
                  </a:cubicBezTo>
                  <a:lnTo>
                    <a:pt x="151" y="5358"/>
                  </a:lnTo>
                  <a:cubicBezTo>
                    <a:pt x="452" y="5007"/>
                    <a:pt x="753" y="4681"/>
                    <a:pt x="1078" y="4380"/>
                  </a:cubicBezTo>
                  <a:cubicBezTo>
                    <a:pt x="1404" y="4079"/>
                    <a:pt x="1755" y="3804"/>
                    <a:pt x="2106" y="3553"/>
                  </a:cubicBezTo>
                  <a:cubicBezTo>
                    <a:pt x="2833" y="3052"/>
                    <a:pt x="3585" y="2626"/>
                    <a:pt x="4387" y="2325"/>
                  </a:cubicBezTo>
                  <a:cubicBezTo>
                    <a:pt x="4788" y="2175"/>
                    <a:pt x="5189" y="2074"/>
                    <a:pt x="5615" y="1999"/>
                  </a:cubicBezTo>
                  <a:cubicBezTo>
                    <a:pt x="6016" y="1924"/>
                    <a:pt x="6417" y="1824"/>
                    <a:pt x="6793" y="1724"/>
                  </a:cubicBezTo>
                  <a:cubicBezTo>
                    <a:pt x="7570" y="1498"/>
                    <a:pt x="8296" y="1298"/>
                    <a:pt x="9274" y="1222"/>
                  </a:cubicBezTo>
                  <a:lnTo>
                    <a:pt x="9349" y="1072"/>
                  </a:lnTo>
                  <a:cubicBezTo>
                    <a:pt x="9048" y="646"/>
                    <a:pt x="8572" y="370"/>
                    <a:pt x="8071" y="195"/>
                  </a:cubicBezTo>
                  <a:cubicBezTo>
                    <a:pt x="7691" y="62"/>
                    <a:pt x="7283" y="1"/>
                    <a:pt x="6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68;p129">
              <a:extLst>
                <a:ext uri="{FF2B5EF4-FFF2-40B4-BE49-F238E27FC236}">
                  <a16:creationId xmlns:a16="http://schemas.microsoft.com/office/drawing/2014/main" id="{15CCB329-D606-4E20-AB89-32AB3D1393C2}"/>
                </a:ext>
              </a:extLst>
            </p:cNvPr>
            <p:cNvSpPr/>
            <p:nvPr/>
          </p:nvSpPr>
          <p:spPr>
            <a:xfrm>
              <a:off x="2020924" y="2133764"/>
              <a:ext cx="862815" cy="863330"/>
            </a:xfrm>
            <a:custGeom>
              <a:avLst/>
              <a:gdLst/>
              <a:ahLst/>
              <a:cxnLst/>
              <a:rect l="l" t="t" r="r" b="b"/>
              <a:pathLst>
                <a:path w="48623" h="48652" extrusionOk="0">
                  <a:moveTo>
                    <a:pt x="35250" y="0"/>
                  </a:moveTo>
                  <a:cubicBezTo>
                    <a:pt x="32496" y="0"/>
                    <a:pt x="29362" y="538"/>
                    <a:pt x="25891" y="1961"/>
                  </a:cubicBezTo>
                  <a:cubicBezTo>
                    <a:pt x="13585" y="6973"/>
                    <a:pt x="16618" y="21835"/>
                    <a:pt x="12457" y="25419"/>
                  </a:cubicBezTo>
                  <a:cubicBezTo>
                    <a:pt x="8322" y="29028"/>
                    <a:pt x="1" y="33339"/>
                    <a:pt x="7921" y="42913"/>
                  </a:cubicBezTo>
                  <a:cubicBezTo>
                    <a:pt x="11194" y="46883"/>
                    <a:pt x="16110" y="48651"/>
                    <a:pt x="20695" y="48651"/>
                  </a:cubicBezTo>
                  <a:cubicBezTo>
                    <a:pt x="27166" y="48651"/>
                    <a:pt x="32979" y="45128"/>
                    <a:pt x="32583" y="39304"/>
                  </a:cubicBezTo>
                  <a:cubicBezTo>
                    <a:pt x="31906" y="29304"/>
                    <a:pt x="31380" y="17374"/>
                    <a:pt x="37294" y="11134"/>
                  </a:cubicBezTo>
                  <a:cubicBezTo>
                    <a:pt x="42851" y="5295"/>
                    <a:pt x="47965" y="5118"/>
                    <a:pt x="48564" y="5118"/>
                  </a:cubicBezTo>
                  <a:cubicBezTo>
                    <a:pt x="48603" y="5118"/>
                    <a:pt x="48623" y="5119"/>
                    <a:pt x="48623" y="5119"/>
                  </a:cubicBezTo>
                  <a:cubicBezTo>
                    <a:pt x="48623" y="5119"/>
                    <a:pt x="43748" y="0"/>
                    <a:pt x="35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69;p129">
              <a:extLst>
                <a:ext uri="{FF2B5EF4-FFF2-40B4-BE49-F238E27FC236}">
                  <a16:creationId xmlns:a16="http://schemas.microsoft.com/office/drawing/2014/main" id="{CB4BD099-A24B-4899-B793-101737E74EC5}"/>
                </a:ext>
              </a:extLst>
            </p:cNvPr>
            <p:cNvSpPr/>
            <p:nvPr/>
          </p:nvSpPr>
          <p:spPr>
            <a:xfrm>
              <a:off x="2084523" y="2138005"/>
              <a:ext cx="530593" cy="740357"/>
            </a:xfrm>
            <a:custGeom>
              <a:avLst/>
              <a:gdLst/>
              <a:ahLst/>
              <a:cxnLst/>
              <a:rect l="l" t="t" r="r" b="b"/>
              <a:pathLst>
                <a:path w="29901" h="41722" extrusionOk="0">
                  <a:moveTo>
                    <a:pt x="27543" y="1"/>
                  </a:moveTo>
                  <a:cubicBezTo>
                    <a:pt x="25916" y="1"/>
                    <a:pt x="24285" y="296"/>
                    <a:pt x="22733" y="819"/>
                  </a:cubicBezTo>
                  <a:cubicBezTo>
                    <a:pt x="20452" y="1621"/>
                    <a:pt x="18322" y="2925"/>
                    <a:pt x="16542" y="4604"/>
                  </a:cubicBezTo>
                  <a:cubicBezTo>
                    <a:pt x="15665" y="5456"/>
                    <a:pt x="14863" y="6358"/>
                    <a:pt x="14186" y="7386"/>
                  </a:cubicBezTo>
                  <a:cubicBezTo>
                    <a:pt x="13510" y="8413"/>
                    <a:pt x="12958" y="9516"/>
                    <a:pt x="12482" y="10619"/>
                  </a:cubicBezTo>
                  <a:cubicBezTo>
                    <a:pt x="11555" y="12875"/>
                    <a:pt x="10978" y="15256"/>
                    <a:pt x="10352" y="17586"/>
                  </a:cubicBezTo>
                  <a:cubicBezTo>
                    <a:pt x="10051" y="18739"/>
                    <a:pt x="9750" y="19917"/>
                    <a:pt x="9349" y="21045"/>
                  </a:cubicBezTo>
                  <a:cubicBezTo>
                    <a:pt x="8948" y="22148"/>
                    <a:pt x="8447" y="23251"/>
                    <a:pt x="7795" y="24228"/>
                  </a:cubicBezTo>
                  <a:cubicBezTo>
                    <a:pt x="7445" y="24679"/>
                    <a:pt x="7018" y="25080"/>
                    <a:pt x="6542" y="25431"/>
                  </a:cubicBezTo>
                  <a:cubicBezTo>
                    <a:pt x="6066" y="25782"/>
                    <a:pt x="5565" y="26133"/>
                    <a:pt x="5064" y="26459"/>
                  </a:cubicBezTo>
                  <a:cubicBezTo>
                    <a:pt x="4061" y="27110"/>
                    <a:pt x="3033" y="27812"/>
                    <a:pt x="2181" y="28689"/>
                  </a:cubicBezTo>
                  <a:cubicBezTo>
                    <a:pt x="1304" y="29566"/>
                    <a:pt x="653" y="30669"/>
                    <a:pt x="327" y="31872"/>
                  </a:cubicBezTo>
                  <a:cubicBezTo>
                    <a:pt x="1" y="33050"/>
                    <a:pt x="1" y="34303"/>
                    <a:pt x="176" y="35506"/>
                  </a:cubicBezTo>
                  <a:cubicBezTo>
                    <a:pt x="402" y="36734"/>
                    <a:pt x="953" y="37837"/>
                    <a:pt x="1605" y="38865"/>
                  </a:cubicBezTo>
                  <a:cubicBezTo>
                    <a:pt x="2257" y="39867"/>
                    <a:pt x="3059" y="40795"/>
                    <a:pt x="3835" y="41722"/>
                  </a:cubicBezTo>
                  <a:cubicBezTo>
                    <a:pt x="3084" y="40769"/>
                    <a:pt x="2357" y="39817"/>
                    <a:pt x="1730" y="38789"/>
                  </a:cubicBezTo>
                  <a:cubicBezTo>
                    <a:pt x="1104" y="37762"/>
                    <a:pt x="602" y="36659"/>
                    <a:pt x="427" y="35481"/>
                  </a:cubicBezTo>
                  <a:cubicBezTo>
                    <a:pt x="277" y="34303"/>
                    <a:pt x="302" y="33075"/>
                    <a:pt x="627" y="31947"/>
                  </a:cubicBezTo>
                  <a:cubicBezTo>
                    <a:pt x="953" y="30820"/>
                    <a:pt x="1605" y="29792"/>
                    <a:pt x="2457" y="28965"/>
                  </a:cubicBezTo>
                  <a:cubicBezTo>
                    <a:pt x="3309" y="28138"/>
                    <a:pt x="4287" y="27461"/>
                    <a:pt x="5314" y="26809"/>
                  </a:cubicBezTo>
                  <a:cubicBezTo>
                    <a:pt x="5815" y="26484"/>
                    <a:pt x="6317" y="26158"/>
                    <a:pt x="6818" y="25782"/>
                  </a:cubicBezTo>
                  <a:cubicBezTo>
                    <a:pt x="7294" y="25431"/>
                    <a:pt x="7770" y="25005"/>
                    <a:pt x="8146" y="24479"/>
                  </a:cubicBezTo>
                  <a:cubicBezTo>
                    <a:pt x="8873" y="23476"/>
                    <a:pt x="9374" y="22348"/>
                    <a:pt x="9800" y="21195"/>
                  </a:cubicBezTo>
                  <a:cubicBezTo>
                    <a:pt x="10201" y="20043"/>
                    <a:pt x="10527" y="18865"/>
                    <a:pt x="10828" y="17712"/>
                  </a:cubicBezTo>
                  <a:cubicBezTo>
                    <a:pt x="11430" y="15356"/>
                    <a:pt x="11981" y="13025"/>
                    <a:pt x="12883" y="10794"/>
                  </a:cubicBezTo>
                  <a:cubicBezTo>
                    <a:pt x="13359" y="9692"/>
                    <a:pt x="13886" y="8614"/>
                    <a:pt x="14537" y="7636"/>
                  </a:cubicBezTo>
                  <a:cubicBezTo>
                    <a:pt x="15189" y="6634"/>
                    <a:pt x="15966" y="5732"/>
                    <a:pt x="16818" y="4880"/>
                  </a:cubicBezTo>
                  <a:cubicBezTo>
                    <a:pt x="18522" y="3225"/>
                    <a:pt x="20577" y="1897"/>
                    <a:pt x="22833" y="1045"/>
                  </a:cubicBezTo>
                  <a:cubicBezTo>
                    <a:pt x="23936" y="644"/>
                    <a:pt x="25114" y="343"/>
                    <a:pt x="26317" y="193"/>
                  </a:cubicBezTo>
                  <a:cubicBezTo>
                    <a:pt x="26883" y="120"/>
                    <a:pt x="27461" y="83"/>
                    <a:pt x="28039" y="83"/>
                  </a:cubicBezTo>
                  <a:cubicBezTo>
                    <a:pt x="28664" y="83"/>
                    <a:pt x="29289" y="127"/>
                    <a:pt x="29901" y="218"/>
                  </a:cubicBezTo>
                  <a:cubicBezTo>
                    <a:pt x="29122" y="70"/>
                    <a:pt x="28333" y="1"/>
                    <a:pt x="27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70;p129">
              <a:extLst>
                <a:ext uri="{FF2B5EF4-FFF2-40B4-BE49-F238E27FC236}">
                  <a16:creationId xmlns:a16="http://schemas.microsoft.com/office/drawing/2014/main" id="{181EDD27-9CF1-4140-89EA-82ACBF452531}"/>
                </a:ext>
              </a:extLst>
            </p:cNvPr>
            <p:cNvSpPr/>
            <p:nvPr/>
          </p:nvSpPr>
          <p:spPr>
            <a:xfrm>
              <a:off x="2364724" y="2207921"/>
              <a:ext cx="510133" cy="776805"/>
            </a:xfrm>
            <a:custGeom>
              <a:avLst/>
              <a:gdLst/>
              <a:ahLst/>
              <a:cxnLst/>
              <a:rect l="l" t="t" r="r" b="b"/>
              <a:pathLst>
                <a:path w="28748" h="43776" extrusionOk="0">
                  <a:moveTo>
                    <a:pt x="25970" y="0"/>
                  </a:moveTo>
                  <a:cubicBezTo>
                    <a:pt x="23408" y="0"/>
                    <a:pt x="20846" y="712"/>
                    <a:pt x="18622" y="2017"/>
                  </a:cubicBezTo>
                  <a:cubicBezTo>
                    <a:pt x="15589" y="3797"/>
                    <a:pt x="13309" y="6754"/>
                    <a:pt x="12106" y="10037"/>
                  </a:cubicBezTo>
                  <a:cubicBezTo>
                    <a:pt x="11504" y="11691"/>
                    <a:pt x="11153" y="13446"/>
                    <a:pt x="11103" y="15225"/>
                  </a:cubicBezTo>
                  <a:cubicBezTo>
                    <a:pt x="11028" y="16980"/>
                    <a:pt x="11153" y="18709"/>
                    <a:pt x="11178" y="20438"/>
                  </a:cubicBezTo>
                  <a:cubicBezTo>
                    <a:pt x="11229" y="22193"/>
                    <a:pt x="11178" y="23922"/>
                    <a:pt x="10752" y="25576"/>
                  </a:cubicBezTo>
                  <a:cubicBezTo>
                    <a:pt x="10351" y="27230"/>
                    <a:pt x="9549" y="28809"/>
                    <a:pt x="8296" y="29962"/>
                  </a:cubicBezTo>
                  <a:cubicBezTo>
                    <a:pt x="7068" y="31140"/>
                    <a:pt x="5539" y="31967"/>
                    <a:pt x="4086" y="32970"/>
                  </a:cubicBezTo>
                  <a:cubicBezTo>
                    <a:pt x="3384" y="33471"/>
                    <a:pt x="2657" y="34022"/>
                    <a:pt x="2056" y="34674"/>
                  </a:cubicBezTo>
                  <a:cubicBezTo>
                    <a:pt x="1429" y="35326"/>
                    <a:pt x="928" y="36078"/>
                    <a:pt x="602" y="36930"/>
                  </a:cubicBezTo>
                  <a:cubicBezTo>
                    <a:pt x="0" y="38634"/>
                    <a:pt x="276" y="40689"/>
                    <a:pt x="1479" y="42068"/>
                  </a:cubicBezTo>
                  <a:cubicBezTo>
                    <a:pt x="2081" y="42769"/>
                    <a:pt x="2858" y="43296"/>
                    <a:pt x="3735" y="43571"/>
                  </a:cubicBezTo>
                  <a:cubicBezTo>
                    <a:pt x="4161" y="43697"/>
                    <a:pt x="4612" y="43772"/>
                    <a:pt x="5088" y="43772"/>
                  </a:cubicBezTo>
                  <a:cubicBezTo>
                    <a:pt x="5135" y="43774"/>
                    <a:pt x="5182" y="43776"/>
                    <a:pt x="5229" y="43776"/>
                  </a:cubicBezTo>
                  <a:cubicBezTo>
                    <a:pt x="5633" y="43776"/>
                    <a:pt x="6035" y="43684"/>
                    <a:pt x="6417" y="43571"/>
                  </a:cubicBezTo>
                  <a:cubicBezTo>
                    <a:pt x="7294" y="43321"/>
                    <a:pt x="8071" y="42794"/>
                    <a:pt x="8697" y="42168"/>
                  </a:cubicBezTo>
                  <a:cubicBezTo>
                    <a:pt x="9324" y="41516"/>
                    <a:pt x="9825" y="40789"/>
                    <a:pt x="10201" y="39987"/>
                  </a:cubicBezTo>
                  <a:cubicBezTo>
                    <a:pt x="10552" y="39160"/>
                    <a:pt x="10853" y="38308"/>
                    <a:pt x="10828" y="37406"/>
                  </a:cubicBezTo>
                  <a:cubicBezTo>
                    <a:pt x="10828" y="36955"/>
                    <a:pt x="10727" y="36479"/>
                    <a:pt x="10502" y="36078"/>
                  </a:cubicBezTo>
                  <a:cubicBezTo>
                    <a:pt x="10276" y="35677"/>
                    <a:pt x="9875" y="35376"/>
                    <a:pt x="9449" y="35200"/>
                  </a:cubicBezTo>
                  <a:cubicBezTo>
                    <a:pt x="9159" y="35098"/>
                    <a:pt x="8855" y="35051"/>
                    <a:pt x="8549" y="35051"/>
                  </a:cubicBezTo>
                  <a:cubicBezTo>
                    <a:pt x="7955" y="35051"/>
                    <a:pt x="7355" y="35229"/>
                    <a:pt x="6843" y="35526"/>
                  </a:cubicBezTo>
                  <a:cubicBezTo>
                    <a:pt x="6091" y="35977"/>
                    <a:pt x="5464" y="36629"/>
                    <a:pt x="4913" y="37281"/>
                  </a:cubicBezTo>
                  <a:cubicBezTo>
                    <a:pt x="4612" y="37631"/>
                    <a:pt x="4361" y="37982"/>
                    <a:pt x="4211" y="38408"/>
                  </a:cubicBezTo>
                  <a:cubicBezTo>
                    <a:pt x="4036" y="38834"/>
                    <a:pt x="4036" y="39286"/>
                    <a:pt x="4161" y="39712"/>
                  </a:cubicBezTo>
                  <a:cubicBezTo>
                    <a:pt x="4311" y="40138"/>
                    <a:pt x="4687" y="40489"/>
                    <a:pt x="5138" y="40539"/>
                  </a:cubicBezTo>
                  <a:cubicBezTo>
                    <a:pt x="5162" y="40540"/>
                    <a:pt x="5186" y="40541"/>
                    <a:pt x="5210" y="40541"/>
                  </a:cubicBezTo>
                  <a:cubicBezTo>
                    <a:pt x="5619" y="40541"/>
                    <a:pt x="6071" y="40338"/>
                    <a:pt x="6166" y="39912"/>
                  </a:cubicBezTo>
                  <a:lnTo>
                    <a:pt x="6166" y="39912"/>
                  </a:lnTo>
                  <a:cubicBezTo>
                    <a:pt x="6058" y="40301"/>
                    <a:pt x="5670" y="40504"/>
                    <a:pt x="5308" y="40504"/>
                  </a:cubicBezTo>
                  <a:cubicBezTo>
                    <a:pt x="5250" y="40504"/>
                    <a:pt x="5193" y="40499"/>
                    <a:pt x="5138" y="40489"/>
                  </a:cubicBezTo>
                  <a:cubicBezTo>
                    <a:pt x="4687" y="40464"/>
                    <a:pt x="4361" y="40088"/>
                    <a:pt x="4236" y="39687"/>
                  </a:cubicBezTo>
                  <a:cubicBezTo>
                    <a:pt x="4086" y="39286"/>
                    <a:pt x="4136" y="38834"/>
                    <a:pt x="4286" y="38433"/>
                  </a:cubicBezTo>
                  <a:cubicBezTo>
                    <a:pt x="4462" y="38032"/>
                    <a:pt x="4712" y="37682"/>
                    <a:pt x="4988" y="37381"/>
                  </a:cubicBezTo>
                  <a:cubicBezTo>
                    <a:pt x="5564" y="36729"/>
                    <a:pt x="6191" y="36103"/>
                    <a:pt x="6943" y="35677"/>
                  </a:cubicBezTo>
                  <a:cubicBezTo>
                    <a:pt x="7398" y="35410"/>
                    <a:pt x="7932" y="35261"/>
                    <a:pt x="8459" y="35261"/>
                  </a:cubicBezTo>
                  <a:cubicBezTo>
                    <a:pt x="8773" y="35261"/>
                    <a:pt x="9084" y="35314"/>
                    <a:pt x="9374" y="35426"/>
                  </a:cubicBezTo>
                  <a:cubicBezTo>
                    <a:pt x="9750" y="35601"/>
                    <a:pt x="10076" y="35852"/>
                    <a:pt x="10276" y="36203"/>
                  </a:cubicBezTo>
                  <a:cubicBezTo>
                    <a:pt x="10477" y="36579"/>
                    <a:pt x="10552" y="36980"/>
                    <a:pt x="10552" y="37406"/>
                  </a:cubicBezTo>
                  <a:cubicBezTo>
                    <a:pt x="10552" y="38233"/>
                    <a:pt x="10276" y="39085"/>
                    <a:pt x="9925" y="39837"/>
                  </a:cubicBezTo>
                  <a:cubicBezTo>
                    <a:pt x="9549" y="40614"/>
                    <a:pt x="9048" y="41316"/>
                    <a:pt x="8447" y="41917"/>
                  </a:cubicBezTo>
                  <a:cubicBezTo>
                    <a:pt x="7845" y="42519"/>
                    <a:pt x="7118" y="42995"/>
                    <a:pt x="6316" y="43220"/>
                  </a:cubicBezTo>
                  <a:cubicBezTo>
                    <a:pt x="5948" y="43335"/>
                    <a:pt x="5568" y="43390"/>
                    <a:pt x="5189" y="43390"/>
                  </a:cubicBezTo>
                  <a:cubicBezTo>
                    <a:pt x="3912" y="43390"/>
                    <a:pt x="2635" y="42777"/>
                    <a:pt x="1805" y="41792"/>
                  </a:cubicBezTo>
                  <a:cubicBezTo>
                    <a:pt x="727" y="40539"/>
                    <a:pt x="477" y="38659"/>
                    <a:pt x="1028" y="37080"/>
                  </a:cubicBezTo>
                  <a:cubicBezTo>
                    <a:pt x="1329" y="36303"/>
                    <a:pt x="1805" y="35601"/>
                    <a:pt x="2381" y="34975"/>
                  </a:cubicBezTo>
                  <a:cubicBezTo>
                    <a:pt x="2958" y="34373"/>
                    <a:pt x="3660" y="33847"/>
                    <a:pt x="4361" y="33371"/>
                  </a:cubicBezTo>
                  <a:cubicBezTo>
                    <a:pt x="5790" y="32393"/>
                    <a:pt x="7344" y="31541"/>
                    <a:pt x="8647" y="30313"/>
                  </a:cubicBezTo>
                  <a:cubicBezTo>
                    <a:pt x="9299" y="29687"/>
                    <a:pt x="9850" y="28985"/>
                    <a:pt x="10276" y="28183"/>
                  </a:cubicBezTo>
                  <a:cubicBezTo>
                    <a:pt x="10702" y="27406"/>
                    <a:pt x="11003" y="26554"/>
                    <a:pt x="11204" y="25702"/>
                  </a:cubicBezTo>
                  <a:cubicBezTo>
                    <a:pt x="11630" y="23972"/>
                    <a:pt x="11680" y="22193"/>
                    <a:pt x="11630" y="20438"/>
                  </a:cubicBezTo>
                  <a:cubicBezTo>
                    <a:pt x="11579" y="18684"/>
                    <a:pt x="11454" y="16955"/>
                    <a:pt x="11529" y="15225"/>
                  </a:cubicBezTo>
                  <a:cubicBezTo>
                    <a:pt x="11579" y="13496"/>
                    <a:pt x="11880" y="11792"/>
                    <a:pt x="12457" y="10163"/>
                  </a:cubicBezTo>
                  <a:cubicBezTo>
                    <a:pt x="13610" y="6930"/>
                    <a:pt x="15790" y="4022"/>
                    <a:pt x="18747" y="2218"/>
                  </a:cubicBezTo>
                  <a:cubicBezTo>
                    <a:pt x="20980" y="825"/>
                    <a:pt x="23619" y="57"/>
                    <a:pt x="26266" y="57"/>
                  </a:cubicBezTo>
                  <a:cubicBezTo>
                    <a:pt x="27096" y="57"/>
                    <a:pt x="27928" y="132"/>
                    <a:pt x="28747" y="288"/>
                  </a:cubicBezTo>
                  <a:cubicBezTo>
                    <a:pt x="27832" y="94"/>
                    <a:pt x="26901" y="0"/>
                    <a:pt x="25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71;p129">
              <a:extLst>
                <a:ext uri="{FF2B5EF4-FFF2-40B4-BE49-F238E27FC236}">
                  <a16:creationId xmlns:a16="http://schemas.microsoft.com/office/drawing/2014/main" id="{C35B2EF6-698D-411B-BD0D-56E207AB428B}"/>
                </a:ext>
              </a:extLst>
            </p:cNvPr>
            <p:cNvSpPr/>
            <p:nvPr/>
          </p:nvSpPr>
          <p:spPr>
            <a:xfrm>
              <a:off x="2237081" y="2157436"/>
              <a:ext cx="529706" cy="832116"/>
            </a:xfrm>
            <a:custGeom>
              <a:avLst/>
              <a:gdLst/>
              <a:ahLst/>
              <a:cxnLst/>
              <a:rect l="l" t="t" r="r" b="b"/>
              <a:pathLst>
                <a:path w="29851" h="46893" extrusionOk="0">
                  <a:moveTo>
                    <a:pt x="29850" y="0"/>
                  </a:moveTo>
                  <a:cubicBezTo>
                    <a:pt x="27219" y="0"/>
                    <a:pt x="24587" y="677"/>
                    <a:pt x="22231" y="1930"/>
                  </a:cubicBezTo>
                  <a:cubicBezTo>
                    <a:pt x="19900" y="3183"/>
                    <a:pt x="17895" y="5063"/>
                    <a:pt x="16467" y="7293"/>
                  </a:cubicBezTo>
                  <a:cubicBezTo>
                    <a:pt x="14988" y="9524"/>
                    <a:pt x="14136" y="12156"/>
                    <a:pt x="13910" y="14787"/>
                  </a:cubicBezTo>
                  <a:cubicBezTo>
                    <a:pt x="13635" y="17419"/>
                    <a:pt x="13735" y="20075"/>
                    <a:pt x="13234" y="22632"/>
                  </a:cubicBezTo>
                  <a:cubicBezTo>
                    <a:pt x="13008" y="23910"/>
                    <a:pt x="12632" y="25163"/>
                    <a:pt x="12005" y="26291"/>
                  </a:cubicBezTo>
                  <a:cubicBezTo>
                    <a:pt x="11705" y="26867"/>
                    <a:pt x="11354" y="27394"/>
                    <a:pt x="10928" y="27870"/>
                  </a:cubicBezTo>
                  <a:cubicBezTo>
                    <a:pt x="10502" y="28346"/>
                    <a:pt x="10026" y="28772"/>
                    <a:pt x="9499" y="29173"/>
                  </a:cubicBezTo>
                  <a:cubicBezTo>
                    <a:pt x="8447" y="29925"/>
                    <a:pt x="7294" y="30552"/>
                    <a:pt x="6141" y="31178"/>
                  </a:cubicBezTo>
                  <a:cubicBezTo>
                    <a:pt x="4988" y="31830"/>
                    <a:pt x="3835" y="32532"/>
                    <a:pt x="2883" y="33459"/>
                  </a:cubicBezTo>
                  <a:cubicBezTo>
                    <a:pt x="928" y="35339"/>
                    <a:pt x="0" y="38171"/>
                    <a:pt x="426" y="40802"/>
                  </a:cubicBezTo>
                  <a:cubicBezTo>
                    <a:pt x="878" y="43459"/>
                    <a:pt x="2682" y="45790"/>
                    <a:pt x="5063" y="46893"/>
                  </a:cubicBezTo>
                  <a:cubicBezTo>
                    <a:pt x="2707" y="45715"/>
                    <a:pt x="1003" y="43334"/>
                    <a:pt x="652" y="40777"/>
                  </a:cubicBezTo>
                  <a:cubicBezTo>
                    <a:pt x="301" y="38196"/>
                    <a:pt x="1228" y="35489"/>
                    <a:pt x="3133" y="33735"/>
                  </a:cubicBezTo>
                  <a:cubicBezTo>
                    <a:pt x="5038" y="31980"/>
                    <a:pt x="7594" y="31103"/>
                    <a:pt x="9775" y="29524"/>
                  </a:cubicBezTo>
                  <a:cubicBezTo>
                    <a:pt x="10301" y="29123"/>
                    <a:pt x="10802" y="28672"/>
                    <a:pt x="11279" y="28171"/>
                  </a:cubicBezTo>
                  <a:cubicBezTo>
                    <a:pt x="11730" y="27669"/>
                    <a:pt x="12106" y="27118"/>
                    <a:pt x="12432" y="26516"/>
                  </a:cubicBezTo>
                  <a:cubicBezTo>
                    <a:pt x="13083" y="25339"/>
                    <a:pt x="13484" y="24035"/>
                    <a:pt x="13710" y="22732"/>
                  </a:cubicBezTo>
                  <a:cubicBezTo>
                    <a:pt x="14211" y="20100"/>
                    <a:pt x="14086" y="17444"/>
                    <a:pt x="14361" y="14837"/>
                  </a:cubicBezTo>
                  <a:cubicBezTo>
                    <a:pt x="14487" y="13534"/>
                    <a:pt x="14712" y="12256"/>
                    <a:pt x="15138" y="11028"/>
                  </a:cubicBezTo>
                  <a:cubicBezTo>
                    <a:pt x="15339" y="10401"/>
                    <a:pt x="15564" y="9800"/>
                    <a:pt x="15840" y="9223"/>
                  </a:cubicBezTo>
                  <a:cubicBezTo>
                    <a:pt x="16116" y="8622"/>
                    <a:pt x="16442" y="8045"/>
                    <a:pt x="16792" y="7494"/>
                  </a:cubicBezTo>
                  <a:cubicBezTo>
                    <a:pt x="19499" y="3058"/>
                    <a:pt x="24587" y="150"/>
                    <a:pt x="29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72;p129">
              <a:extLst>
                <a:ext uri="{FF2B5EF4-FFF2-40B4-BE49-F238E27FC236}">
                  <a16:creationId xmlns:a16="http://schemas.microsoft.com/office/drawing/2014/main" id="{F664A6F7-C406-40CC-822E-E729DF88664F}"/>
                </a:ext>
              </a:extLst>
            </p:cNvPr>
            <p:cNvSpPr/>
            <p:nvPr/>
          </p:nvSpPr>
          <p:spPr>
            <a:xfrm>
              <a:off x="2141894" y="2139637"/>
              <a:ext cx="451876" cy="780975"/>
            </a:xfrm>
            <a:custGeom>
              <a:avLst/>
              <a:gdLst/>
              <a:ahLst/>
              <a:cxnLst/>
              <a:rect l="l" t="t" r="r" b="b"/>
              <a:pathLst>
                <a:path w="25465" h="44011" extrusionOk="0">
                  <a:moveTo>
                    <a:pt x="25465" y="1"/>
                  </a:moveTo>
                  <a:cubicBezTo>
                    <a:pt x="23259" y="627"/>
                    <a:pt x="21279" y="1955"/>
                    <a:pt x="19675" y="3610"/>
                  </a:cubicBezTo>
                  <a:cubicBezTo>
                    <a:pt x="18096" y="5289"/>
                    <a:pt x="16918" y="7319"/>
                    <a:pt x="16066" y="9474"/>
                  </a:cubicBezTo>
                  <a:cubicBezTo>
                    <a:pt x="15189" y="11605"/>
                    <a:pt x="14738" y="13885"/>
                    <a:pt x="14337" y="16141"/>
                  </a:cubicBezTo>
                  <a:cubicBezTo>
                    <a:pt x="13936" y="18372"/>
                    <a:pt x="13510" y="20627"/>
                    <a:pt x="12532" y="22657"/>
                  </a:cubicBezTo>
                  <a:cubicBezTo>
                    <a:pt x="12056" y="23685"/>
                    <a:pt x="11430" y="24637"/>
                    <a:pt x="10653" y="25414"/>
                  </a:cubicBezTo>
                  <a:cubicBezTo>
                    <a:pt x="9876" y="26216"/>
                    <a:pt x="8898" y="26793"/>
                    <a:pt x="7896" y="27319"/>
                  </a:cubicBezTo>
                  <a:cubicBezTo>
                    <a:pt x="6893" y="27845"/>
                    <a:pt x="5841" y="28296"/>
                    <a:pt x="4838" y="28898"/>
                  </a:cubicBezTo>
                  <a:cubicBezTo>
                    <a:pt x="3861" y="29525"/>
                    <a:pt x="2958" y="30301"/>
                    <a:pt x="2257" y="31229"/>
                  </a:cubicBezTo>
                  <a:cubicBezTo>
                    <a:pt x="803" y="33058"/>
                    <a:pt x="1" y="35389"/>
                    <a:pt x="76" y="37720"/>
                  </a:cubicBezTo>
                  <a:cubicBezTo>
                    <a:pt x="151" y="40026"/>
                    <a:pt x="1029" y="42307"/>
                    <a:pt x="2557" y="44011"/>
                  </a:cubicBezTo>
                  <a:cubicBezTo>
                    <a:pt x="1129" y="42231"/>
                    <a:pt x="302" y="39976"/>
                    <a:pt x="327" y="37695"/>
                  </a:cubicBezTo>
                  <a:cubicBezTo>
                    <a:pt x="302" y="35439"/>
                    <a:pt x="1129" y="33209"/>
                    <a:pt x="2557" y="31479"/>
                  </a:cubicBezTo>
                  <a:cubicBezTo>
                    <a:pt x="3259" y="30602"/>
                    <a:pt x="4111" y="29850"/>
                    <a:pt x="5064" y="29274"/>
                  </a:cubicBezTo>
                  <a:cubicBezTo>
                    <a:pt x="6016" y="28697"/>
                    <a:pt x="7069" y="28246"/>
                    <a:pt x="8096" y="27720"/>
                  </a:cubicBezTo>
                  <a:cubicBezTo>
                    <a:pt x="9124" y="27194"/>
                    <a:pt x="10151" y="26592"/>
                    <a:pt x="10978" y="25740"/>
                  </a:cubicBezTo>
                  <a:cubicBezTo>
                    <a:pt x="11831" y="24913"/>
                    <a:pt x="12482" y="23936"/>
                    <a:pt x="12984" y="22883"/>
                  </a:cubicBezTo>
                  <a:cubicBezTo>
                    <a:pt x="13986" y="20753"/>
                    <a:pt x="14387" y="18447"/>
                    <a:pt x="14788" y="16216"/>
                  </a:cubicBezTo>
                  <a:cubicBezTo>
                    <a:pt x="14963" y="15088"/>
                    <a:pt x="15164" y="13961"/>
                    <a:pt x="15440" y="12858"/>
                  </a:cubicBezTo>
                  <a:cubicBezTo>
                    <a:pt x="15715" y="11755"/>
                    <a:pt x="16016" y="10652"/>
                    <a:pt x="16417" y="9600"/>
                  </a:cubicBezTo>
                  <a:cubicBezTo>
                    <a:pt x="17219" y="7469"/>
                    <a:pt x="18322" y="5464"/>
                    <a:pt x="19851" y="3785"/>
                  </a:cubicBezTo>
                  <a:cubicBezTo>
                    <a:pt x="21380" y="2081"/>
                    <a:pt x="23284" y="727"/>
                    <a:pt x="25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73;p129">
              <a:extLst>
                <a:ext uri="{FF2B5EF4-FFF2-40B4-BE49-F238E27FC236}">
                  <a16:creationId xmlns:a16="http://schemas.microsoft.com/office/drawing/2014/main" id="{2D16A668-B652-442F-AC71-A933BE03943F}"/>
                </a:ext>
              </a:extLst>
            </p:cNvPr>
            <p:cNvSpPr/>
            <p:nvPr/>
          </p:nvSpPr>
          <p:spPr>
            <a:xfrm>
              <a:off x="2547520" y="2254219"/>
              <a:ext cx="255741" cy="481386"/>
            </a:xfrm>
            <a:custGeom>
              <a:avLst/>
              <a:gdLst/>
              <a:ahLst/>
              <a:cxnLst/>
              <a:rect l="l" t="t" r="r" b="b"/>
              <a:pathLst>
                <a:path w="14412" h="27128" extrusionOk="0">
                  <a:moveTo>
                    <a:pt x="12593" y="0"/>
                  </a:moveTo>
                  <a:cubicBezTo>
                    <a:pt x="8413" y="0"/>
                    <a:pt x="4002" y="6596"/>
                    <a:pt x="2582" y="9458"/>
                  </a:cubicBezTo>
                  <a:cubicBezTo>
                    <a:pt x="978" y="12742"/>
                    <a:pt x="476" y="16451"/>
                    <a:pt x="0" y="20085"/>
                  </a:cubicBezTo>
                  <a:lnTo>
                    <a:pt x="552" y="18907"/>
                  </a:lnTo>
                  <a:cubicBezTo>
                    <a:pt x="2281" y="19383"/>
                    <a:pt x="3659" y="20712"/>
                    <a:pt x="4537" y="22240"/>
                  </a:cubicBezTo>
                  <a:cubicBezTo>
                    <a:pt x="5414" y="23794"/>
                    <a:pt x="5865" y="25373"/>
                    <a:pt x="6116" y="27128"/>
                  </a:cubicBezTo>
                  <a:cubicBezTo>
                    <a:pt x="6968" y="25774"/>
                    <a:pt x="7544" y="24271"/>
                    <a:pt x="7745" y="22692"/>
                  </a:cubicBezTo>
                  <a:cubicBezTo>
                    <a:pt x="7945" y="21037"/>
                    <a:pt x="7695" y="19383"/>
                    <a:pt x="7519" y="17754"/>
                  </a:cubicBezTo>
                  <a:cubicBezTo>
                    <a:pt x="7243" y="15173"/>
                    <a:pt x="7118" y="12541"/>
                    <a:pt x="7544" y="9960"/>
                  </a:cubicBezTo>
                  <a:cubicBezTo>
                    <a:pt x="7995" y="7403"/>
                    <a:pt x="10101" y="2666"/>
                    <a:pt x="14411" y="461"/>
                  </a:cubicBezTo>
                  <a:cubicBezTo>
                    <a:pt x="13817" y="143"/>
                    <a:pt x="13207" y="0"/>
                    <a:pt x="12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74;p129">
              <a:extLst>
                <a:ext uri="{FF2B5EF4-FFF2-40B4-BE49-F238E27FC236}">
                  <a16:creationId xmlns:a16="http://schemas.microsoft.com/office/drawing/2014/main" id="{4C95C407-AA58-4816-9A3C-5197FEFF4435}"/>
                </a:ext>
              </a:extLst>
            </p:cNvPr>
            <p:cNvSpPr/>
            <p:nvPr/>
          </p:nvSpPr>
          <p:spPr>
            <a:xfrm>
              <a:off x="2661818" y="2265948"/>
              <a:ext cx="134330" cy="435409"/>
            </a:xfrm>
            <a:custGeom>
              <a:avLst/>
              <a:gdLst/>
              <a:ahLst/>
              <a:cxnLst/>
              <a:rect l="l" t="t" r="r" b="b"/>
              <a:pathLst>
                <a:path w="7570" h="24537" extrusionOk="0">
                  <a:moveTo>
                    <a:pt x="7569" y="0"/>
                  </a:moveTo>
                  <a:cubicBezTo>
                    <a:pt x="6442" y="351"/>
                    <a:pt x="5489" y="1103"/>
                    <a:pt x="4637" y="1905"/>
                  </a:cubicBezTo>
                  <a:cubicBezTo>
                    <a:pt x="3810" y="2732"/>
                    <a:pt x="3058" y="3634"/>
                    <a:pt x="2406" y="4637"/>
                  </a:cubicBezTo>
                  <a:cubicBezTo>
                    <a:pt x="1755" y="5639"/>
                    <a:pt x="1329" y="6792"/>
                    <a:pt x="1178" y="7995"/>
                  </a:cubicBezTo>
                  <a:cubicBezTo>
                    <a:pt x="1053" y="9173"/>
                    <a:pt x="1128" y="10376"/>
                    <a:pt x="1304" y="11554"/>
                  </a:cubicBezTo>
                  <a:cubicBezTo>
                    <a:pt x="1680" y="13885"/>
                    <a:pt x="2431" y="16116"/>
                    <a:pt x="2532" y="18422"/>
                  </a:cubicBezTo>
                  <a:cubicBezTo>
                    <a:pt x="2582" y="19549"/>
                    <a:pt x="2457" y="20727"/>
                    <a:pt x="2030" y="21805"/>
                  </a:cubicBezTo>
                  <a:cubicBezTo>
                    <a:pt x="1655" y="22883"/>
                    <a:pt x="978" y="23860"/>
                    <a:pt x="0" y="24537"/>
                  </a:cubicBezTo>
                  <a:cubicBezTo>
                    <a:pt x="1028" y="23960"/>
                    <a:pt x="1780" y="22958"/>
                    <a:pt x="2256" y="21880"/>
                  </a:cubicBezTo>
                  <a:cubicBezTo>
                    <a:pt x="2732" y="20802"/>
                    <a:pt x="2933" y="19599"/>
                    <a:pt x="2908" y="18396"/>
                  </a:cubicBezTo>
                  <a:cubicBezTo>
                    <a:pt x="2883" y="16015"/>
                    <a:pt x="2131" y="13760"/>
                    <a:pt x="1805" y="11479"/>
                  </a:cubicBezTo>
                  <a:cubicBezTo>
                    <a:pt x="1604" y="10326"/>
                    <a:pt x="1504" y="9173"/>
                    <a:pt x="1629" y="8046"/>
                  </a:cubicBezTo>
                  <a:cubicBezTo>
                    <a:pt x="1755" y="6918"/>
                    <a:pt x="2131" y="5815"/>
                    <a:pt x="2707" y="4837"/>
                  </a:cubicBezTo>
                  <a:cubicBezTo>
                    <a:pt x="3309" y="3835"/>
                    <a:pt x="4035" y="2933"/>
                    <a:pt x="4812" y="2081"/>
                  </a:cubicBezTo>
                  <a:cubicBezTo>
                    <a:pt x="5589" y="1228"/>
                    <a:pt x="6492" y="451"/>
                    <a:pt x="7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75;p129">
              <a:extLst>
                <a:ext uri="{FF2B5EF4-FFF2-40B4-BE49-F238E27FC236}">
                  <a16:creationId xmlns:a16="http://schemas.microsoft.com/office/drawing/2014/main" id="{528256A9-510F-4DD6-9449-A057138168A3}"/>
                </a:ext>
              </a:extLst>
            </p:cNvPr>
            <p:cNvSpPr/>
            <p:nvPr/>
          </p:nvSpPr>
          <p:spPr>
            <a:xfrm>
              <a:off x="2376294" y="2579933"/>
              <a:ext cx="282412" cy="411844"/>
            </a:xfrm>
            <a:custGeom>
              <a:avLst/>
              <a:gdLst/>
              <a:ahLst/>
              <a:cxnLst/>
              <a:rect l="l" t="t" r="r" b="b"/>
              <a:pathLst>
                <a:path w="15915" h="23209" extrusionOk="0">
                  <a:moveTo>
                    <a:pt x="14411" y="1"/>
                  </a:moveTo>
                  <a:lnTo>
                    <a:pt x="14411" y="1"/>
                  </a:lnTo>
                  <a:cubicBezTo>
                    <a:pt x="14562" y="1404"/>
                    <a:pt x="14787" y="2808"/>
                    <a:pt x="14963" y="4211"/>
                  </a:cubicBezTo>
                  <a:cubicBezTo>
                    <a:pt x="15163" y="5615"/>
                    <a:pt x="15338" y="7018"/>
                    <a:pt x="15414" y="8422"/>
                  </a:cubicBezTo>
                  <a:cubicBezTo>
                    <a:pt x="15564" y="11204"/>
                    <a:pt x="15313" y="14061"/>
                    <a:pt x="14161" y="16617"/>
                  </a:cubicBezTo>
                  <a:cubicBezTo>
                    <a:pt x="13584" y="17870"/>
                    <a:pt x="12807" y="19048"/>
                    <a:pt x="11780" y="19976"/>
                  </a:cubicBezTo>
                  <a:cubicBezTo>
                    <a:pt x="10777" y="20928"/>
                    <a:pt x="9549" y="21655"/>
                    <a:pt x="8271" y="22156"/>
                  </a:cubicBezTo>
                  <a:cubicBezTo>
                    <a:pt x="6968" y="22657"/>
                    <a:pt x="5589" y="22933"/>
                    <a:pt x="4186" y="22958"/>
                  </a:cubicBezTo>
                  <a:cubicBezTo>
                    <a:pt x="4028" y="22964"/>
                    <a:pt x="3870" y="22967"/>
                    <a:pt x="3712" y="22967"/>
                  </a:cubicBezTo>
                  <a:cubicBezTo>
                    <a:pt x="2467" y="22967"/>
                    <a:pt x="1223" y="22793"/>
                    <a:pt x="0" y="22482"/>
                  </a:cubicBezTo>
                  <a:lnTo>
                    <a:pt x="0" y="22482"/>
                  </a:lnTo>
                  <a:cubicBezTo>
                    <a:pt x="1328" y="22933"/>
                    <a:pt x="2757" y="23184"/>
                    <a:pt x="4186" y="23209"/>
                  </a:cubicBezTo>
                  <a:cubicBezTo>
                    <a:pt x="5614" y="23209"/>
                    <a:pt x="7043" y="23008"/>
                    <a:pt x="8396" y="22507"/>
                  </a:cubicBezTo>
                  <a:cubicBezTo>
                    <a:pt x="9749" y="22031"/>
                    <a:pt x="11028" y="21279"/>
                    <a:pt x="12080" y="20302"/>
                  </a:cubicBezTo>
                  <a:cubicBezTo>
                    <a:pt x="13158" y="19324"/>
                    <a:pt x="14010" y="18121"/>
                    <a:pt x="14612" y="16818"/>
                  </a:cubicBezTo>
                  <a:cubicBezTo>
                    <a:pt x="15188" y="15490"/>
                    <a:pt x="15539" y="14086"/>
                    <a:pt x="15714" y="12657"/>
                  </a:cubicBezTo>
                  <a:cubicBezTo>
                    <a:pt x="15890" y="11254"/>
                    <a:pt x="15915" y="9800"/>
                    <a:pt x="15790" y="8397"/>
                  </a:cubicBezTo>
                  <a:cubicBezTo>
                    <a:pt x="15664" y="6968"/>
                    <a:pt x="15439" y="5565"/>
                    <a:pt x="15213" y="4161"/>
                  </a:cubicBezTo>
                  <a:lnTo>
                    <a:pt x="14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76;p129">
              <a:extLst>
                <a:ext uri="{FF2B5EF4-FFF2-40B4-BE49-F238E27FC236}">
                  <a16:creationId xmlns:a16="http://schemas.microsoft.com/office/drawing/2014/main" id="{669C7809-363E-4E29-A6FF-675D8CA8BDA2}"/>
                </a:ext>
              </a:extLst>
            </p:cNvPr>
            <p:cNvSpPr/>
            <p:nvPr/>
          </p:nvSpPr>
          <p:spPr>
            <a:xfrm>
              <a:off x="2456557" y="2534487"/>
              <a:ext cx="178142" cy="209586"/>
            </a:xfrm>
            <a:custGeom>
              <a:avLst/>
              <a:gdLst/>
              <a:ahLst/>
              <a:cxnLst/>
              <a:rect l="l" t="t" r="r" b="b"/>
              <a:pathLst>
                <a:path w="10039" h="11811" extrusionOk="0">
                  <a:moveTo>
                    <a:pt x="4383" y="0"/>
                  </a:moveTo>
                  <a:cubicBezTo>
                    <a:pt x="1534" y="0"/>
                    <a:pt x="1" y="3374"/>
                    <a:pt x="515" y="5920"/>
                  </a:cubicBezTo>
                  <a:cubicBezTo>
                    <a:pt x="966" y="8101"/>
                    <a:pt x="2419" y="10081"/>
                    <a:pt x="4349" y="11183"/>
                  </a:cubicBezTo>
                  <a:cubicBezTo>
                    <a:pt x="4976" y="11534"/>
                    <a:pt x="5653" y="11810"/>
                    <a:pt x="6354" y="11810"/>
                  </a:cubicBezTo>
                  <a:cubicBezTo>
                    <a:pt x="6368" y="11810"/>
                    <a:pt x="6383" y="11810"/>
                    <a:pt x="6397" y="11810"/>
                  </a:cubicBezTo>
                  <a:cubicBezTo>
                    <a:pt x="7957" y="11810"/>
                    <a:pt x="9265" y="10443"/>
                    <a:pt x="9663" y="8903"/>
                  </a:cubicBezTo>
                  <a:cubicBezTo>
                    <a:pt x="10039" y="7374"/>
                    <a:pt x="9663" y="5745"/>
                    <a:pt x="9086" y="4266"/>
                  </a:cubicBezTo>
                  <a:cubicBezTo>
                    <a:pt x="8359" y="2361"/>
                    <a:pt x="7031" y="406"/>
                    <a:pt x="5026" y="55"/>
                  </a:cubicBezTo>
                  <a:cubicBezTo>
                    <a:pt x="4805" y="18"/>
                    <a:pt x="4590" y="0"/>
                    <a:pt x="4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77;p129">
              <a:extLst>
                <a:ext uri="{FF2B5EF4-FFF2-40B4-BE49-F238E27FC236}">
                  <a16:creationId xmlns:a16="http://schemas.microsoft.com/office/drawing/2014/main" id="{9774C24D-4804-4D0E-9CA6-0403FD324641}"/>
                </a:ext>
              </a:extLst>
            </p:cNvPr>
            <p:cNvSpPr/>
            <p:nvPr/>
          </p:nvSpPr>
          <p:spPr>
            <a:xfrm>
              <a:off x="2551956" y="2715542"/>
              <a:ext cx="71619" cy="65532"/>
            </a:xfrm>
            <a:custGeom>
              <a:avLst/>
              <a:gdLst/>
              <a:ahLst/>
              <a:cxnLst/>
              <a:rect l="l" t="t" r="r" b="b"/>
              <a:pathLst>
                <a:path w="4036" h="3693" extrusionOk="0">
                  <a:moveTo>
                    <a:pt x="2972" y="0"/>
                  </a:moveTo>
                  <a:cubicBezTo>
                    <a:pt x="2811" y="0"/>
                    <a:pt x="2656" y="62"/>
                    <a:pt x="2557" y="203"/>
                  </a:cubicBezTo>
                  <a:cubicBezTo>
                    <a:pt x="2407" y="429"/>
                    <a:pt x="2407" y="805"/>
                    <a:pt x="2658" y="980"/>
                  </a:cubicBezTo>
                  <a:lnTo>
                    <a:pt x="2758" y="1030"/>
                  </a:lnTo>
                  <a:lnTo>
                    <a:pt x="2783" y="1055"/>
                  </a:lnTo>
                  <a:lnTo>
                    <a:pt x="2808" y="1106"/>
                  </a:lnTo>
                  <a:lnTo>
                    <a:pt x="2833" y="1131"/>
                  </a:lnTo>
                  <a:lnTo>
                    <a:pt x="2858" y="1206"/>
                  </a:lnTo>
                  <a:lnTo>
                    <a:pt x="2883" y="1306"/>
                  </a:lnTo>
                  <a:lnTo>
                    <a:pt x="2908" y="1331"/>
                  </a:lnTo>
                  <a:cubicBezTo>
                    <a:pt x="2933" y="1431"/>
                    <a:pt x="2933" y="1532"/>
                    <a:pt x="2933" y="1607"/>
                  </a:cubicBezTo>
                  <a:lnTo>
                    <a:pt x="2933" y="1632"/>
                  </a:lnTo>
                  <a:cubicBezTo>
                    <a:pt x="2933" y="1682"/>
                    <a:pt x="2933" y="1732"/>
                    <a:pt x="2933" y="1782"/>
                  </a:cubicBezTo>
                  <a:cubicBezTo>
                    <a:pt x="2933" y="1832"/>
                    <a:pt x="2908" y="1883"/>
                    <a:pt x="2908" y="1933"/>
                  </a:cubicBezTo>
                  <a:lnTo>
                    <a:pt x="2883" y="2033"/>
                  </a:lnTo>
                  <a:cubicBezTo>
                    <a:pt x="2858" y="2083"/>
                    <a:pt x="2858" y="2133"/>
                    <a:pt x="2833" y="2183"/>
                  </a:cubicBezTo>
                  <a:lnTo>
                    <a:pt x="2808" y="2208"/>
                  </a:lnTo>
                  <a:lnTo>
                    <a:pt x="2758" y="2284"/>
                  </a:lnTo>
                  <a:lnTo>
                    <a:pt x="2683" y="2359"/>
                  </a:lnTo>
                  <a:cubicBezTo>
                    <a:pt x="2632" y="2409"/>
                    <a:pt x="2582" y="2459"/>
                    <a:pt x="2532" y="2484"/>
                  </a:cubicBezTo>
                  <a:lnTo>
                    <a:pt x="2507" y="2484"/>
                  </a:lnTo>
                  <a:lnTo>
                    <a:pt x="2507" y="2509"/>
                  </a:lnTo>
                  <a:cubicBezTo>
                    <a:pt x="2457" y="2534"/>
                    <a:pt x="2407" y="2534"/>
                    <a:pt x="2357" y="2559"/>
                  </a:cubicBezTo>
                  <a:lnTo>
                    <a:pt x="2332" y="2584"/>
                  </a:lnTo>
                  <a:lnTo>
                    <a:pt x="2307" y="2584"/>
                  </a:lnTo>
                  <a:cubicBezTo>
                    <a:pt x="2282" y="2584"/>
                    <a:pt x="2231" y="2584"/>
                    <a:pt x="2181" y="2609"/>
                  </a:cubicBezTo>
                  <a:lnTo>
                    <a:pt x="2006" y="2609"/>
                  </a:lnTo>
                  <a:cubicBezTo>
                    <a:pt x="1956" y="2584"/>
                    <a:pt x="1931" y="2584"/>
                    <a:pt x="1881" y="2584"/>
                  </a:cubicBezTo>
                  <a:lnTo>
                    <a:pt x="1856" y="2559"/>
                  </a:lnTo>
                  <a:cubicBezTo>
                    <a:pt x="1755" y="2534"/>
                    <a:pt x="1680" y="2509"/>
                    <a:pt x="1605" y="2459"/>
                  </a:cubicBezTo>
                  <a:lnTo>
                    <a:pt x="1555" y="2434"/>
                  </a:lnTo>
                  <a:lnTo>
                    <a:pt x="1455" y="2359"/>
                  </a:lnTo>
                  <a:lnTo>
                    <a:pt x="1404" y="2309"/>
                  </a:lnTo>
                  <a:lnTo>
                    <a:pt x="1329" y="2208"/>
                  </a:lnTo>
                  <a:lnTo>
                    <a:pt x="1254" y="2108"/>
                  </a:lnTo>
                  <a:lnTo>
                    <a:pt x="1204" y="2008"/>
                  </a:lnTo>
                  <a:cubicBezTo>
                    <a:pt x="1179" y="1958"/>
                    <a:pt x="1154" y="1908"/>
                    <a:pt x="1154" y="1857"/>
                  </a:cubicBezTo>
                  <a:lnTo>
                    <a:pt x="1129" y="1857"/>
                  </a:lnTo>
                  <a:lnTo>
                    <a:pt x="1129" y="1807"/>
                  </a:lnTo>
                  <a:cubicBezTo>
                    <a:pt x="1104" y="1757"/>
                    <a:pt x="1104" y="1707"/>
                    <a:pt x="1104" y="1657"/>
                  </a:cubicBezTo>
                  <a:lnTo>
                    <a:pt x="1104" y="1607"/>
                  </a:lnTo>
                  <a:cubicBezTo>
                    <a:pt x="1060" y="1614"/>
                    <a:pt x="1018" y="1617"/>
                    <a:pt x="977" y="1617"/>
                  </a:cubicBezTo>
                  <a:cubicBezTo>
                    <a:pt x="880" y="1617"/>
                    <a:pt x="791" y="1600"/>
                    <a:pt x="703" y="1582"/>
                  </a:cubicBezTo>
                  <a:cubicBezTo>
                    <a:pt x="527" y="1557"/>
                    <a:pt x="352" y="1507"/>
                    <a:pt x="176" y="1456"/>
                  </a:cubicBezTo>
                  <a:lnTo>
                    <a:pt x="151" y="1456"/>
                  </a:lnTo>
                  <a:cubicBezTo>
                    <a:pt x="101" y="1431"/>
                    <a:pt x="51" y="1431"/>
                    <a:pt x="1" y="1431"/>
                  </a:cubicBezTo>
                  <a:cubicBezTo>
                    <a:pt x="1" y="1883"/>
                    <a:pt x="126" y="2359"/>
                    <a:pt x="377" y="2760"/>
                  </a:cubicBezTo>
                  <a:cubicBezTo>
                    <a:pt x="678" y="3236"/>
                    <a:pt x="1229" y="3562"/>
                    <a:pt x="1780" y="3662"/>
                  </a:cubicBezTo>
                  <a:cubicBezTo>
                    <a:pt x="1889" y="3683"/>
                    <a:pt x="2000" y="3693"/>
                    <a:pt x="2111" y="3693"/>
                  </a:cubicBezTo>
                  <a:cubicBezTo>
                    <a:pt x="2537" y="3693"/>
                    <a:pt x="2966" y="3545"/>
                    <a:pt x="3284" y="3286"/>
                  </a:cubicBezTo>
                  <a:cubicBezTo>
                    <a:pt x="3760" y="2910"/>
                    <a:pt x="4011" y="2334"/>
                    <a:pt x="4011" y="1732"/>
                  </a:cubicBezTo>
                  <a:cubicBezTo>
                    <a:pt x="4036" y="1131"/>
                    <a:pt x="3861" y="479"/>
                    <a:pt x="3334" y="103"/>
                  </a:cubicBezTo>
                  <a:cubicBezTo>
                    <a:pt x="3225" y="37"/>
                    <a:pt x="3096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78;p129">
              <a:extLst>
                <a:ext uri="{FF2B5EF4-FFF2-40B4-BE49-F238E27FC236}">
                  <a16:creationId xmlns:a16="http://schemas.microsoft.com/office/drawing/2014/main" id="{6C31101D-D3C0-482E-8A01-297EA2F99059}"/>
                </a:ext>
              </a:extLst>
            </p:cNvPr>
            <p:cNvSpPr/>
            <p:nvPr/>
          </p:nvSpPr>
          <p:spPr>
            <a:xfrm>
              <a:off x="2020037" y="3275600"/>
              <a:ext cx="580368" cy="610162"/>
            </a:xfrm>
            <a:custGeom>
              <a:avLst/>
              <a:gdLst/>
              <a:ahLst/>
              <a:cxnLst/>
              <a:rect l="l" t="t" r="r" b="b"/>
              <a:pathLst>
                <a:path w="32706" h="34385" extrusionOk="0">
                  <a:moveTo>
                    <a:pt x="9561" y="1"/>
                  </a:moveTo>
                  <a:cubicBezTo>
                    <a:pt x="8182" y="1"/>
                    <a:pt x="6801" y="262"/>
                    <a:pt x="5439" y="898"/>
                  </a:cubicBezTo>
                  <a:cubicBezTo>
                    <a:pt x="5164" y="1023"/>
                    <a:pt x="4036" y="1901"/>
                    <a:pt x="3459" y="2753"/>
                  </a:cubicBezTo>
                  <a:cubicBezTo>
                    <a:pt x="2357" y="4357"/>
                    <a:pt x="2407" y="5585"/>
                    <a:pt x="1906" y="7414"/>
                  </a:cubicBezTo>
                  <a:cubicBezTo>
                    <a:pt x="1354" y="9545"/>
                    <a:pt x="878" y="11675"/>
                    <a:pt x="527" y="13831"/>
                  </a:cubicBezTo>
                  <a:cubicBezTo>
                    <a:pt x="377" y="14883"/>
                    <a:pt x="201" y="15936"/>
                    <a:pt x="101" y="16988"/>
                  </a:cubicBezTo>
                  <a:cubicBezTo>
                    <a:pt x="26" y="17765"/>
                    <a:pt x="1" y="18593"/>
                    <a:pt x="176" y="19369"/>
                  </a:cubicBezTo>
                  <a:cubicBezTo>
                    <a:pt x="352" y="20146"/>
                    <a:pt x="703" y="20873"/>
                    <a:pt x="1354" y="21374"/>
                  </a:cubicBezTo>
                  <a:cubicBezTo>
                    <a:pt x="2106" y="21951"/>
                    <a:pt x="3083" y="22101"/>
                    <a:pt x="4011" y="22202"/>
                  </a:cubicBezTo>
                  <a:cubicBezTo>
                    <a:pt x="5448" y="22402"/>
                    <a:pt x="6896" y="22447"/>
                    <a:pt x="8348" y="22447"/>
                  </a:cubicBezTo>
                  <a:cubicBezTo>
                    <a:pt x="9074" y="22447"/>
                    <a:pt x="9800" y="22435"/>
                    <a:pt x="10527" y="22427"/>
                  </a:cubicBezTo>
                  <a:cubicBezTo>
                    <a:pt x="11273" y="22412"/>
                    <a:pt x="12027" y="22398"/>
                    <a:pt x="12782" y="22398"/>
                  </a:cubicBezTo>
                  <a:cubicBezTo>
                    <a:pt x="15856" y="22398"/>
                    <a:pt x="18963" y="22628"/>
                    <a:pt x="21780" y="23956"/>
                  </a:cubicBezTo>
                  <a:cubicBezTo>
                    <a:pt x="23585" y="24808"/>
                    <a:pt x="25089" y="26136"/>
                    <a:pt x="26091" y="27866"/>
                  </a:cubicBezTo>
                  <a:cubicBezTo>
                    <a:pt x="27169" y="29695"/>
                    <a:pt x="27770" y="31826"/>
                    <a:pt x="28322" y="33881"/>
                  </a:cubicBezTo>
                  <a:cubicBezTo>
                    <a:pt x="28372" y="34106"/>
                    <a:pt x="28572" y="34382"/>
                    <a:pt x="28848" y="34382"/>
                  </a:cubicBezTo>
                  <a:cubicBezTo>
                    <a:pt x="28894" y="34384"/>
                    <a:pt x="28939" y="34384"/>
                    <a:pt x="28983" y="34384"/>
                  </a:cubicBezTo>
                  <a:cubicBezTo>
                    <a:pt x="32705" y="34384"/>
                    <a:pt x="32607" y="29263"/>
                    <a:pt x="32557" y="26638"/>
                  </a:cubicBezTo>
                  <a:cubicBezTo>
                    <a:pt x="32482" y="23279"/>
                    <a:pt x="31831" y="19921"/>
                    <a:pt x="30678" y="16738"/>
                  </a:cubicBezTo>
                  <a:cubicBezTo>
                    <a:pt x="29500" y="13555"/>
                    <a:pt x="27820" y="10547"/>
                    <a:pt x="25665" y="7916"/>
                  </a:cubicBezTo>
                  <a:cubicBezTo>
                    <a:pt x="24512" y="6512"/>
                    <a:pt x="23184" y="5259"/>
                    <a:pt x="21655" y="4282"/>
                  </a:cubicBezTo>
                  <a:cubicBezTo>
                    <a:pt x="20126" y="3329"/>
                    <a:pt x="18497" y="2577"/>
                    <a:pt x="16843" y="1876"/>
                  </a:cubicBezTo>
                  <a:cubicBezTo>
                    <a:pt x="14508" y="845"/>
                    <a:pt x="12039" y="1"/>
                    <a:pt x="9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279;p129">
              <a:extLst>
                <a:ext uri="{FF2B5EF4-FFF2-40B4-BE49-F238E27FC236}">
                  <a16:creationId xmlns:a16="http://schemas.microsoft.com/office/drawing/2014/main" id="{AAD8BBFC-9FAD-4B8E-8FED-84A159BCEE68}"/>
                </a:ext>
              </a:extLst>
            </p:cNvPr>
            <p:cNvSpPr/>
            <p:nvPr/>
          </p:nvSpPr>
          <p:spPr>
            <a:xfrm>
              <a:off x="2070292" y="3238282"/>
              <a:ext cx="159244" cy="447458"/>
            </a:xfrm>
            <a:custGeom>
              <a:avLst/>
              <a:gdLst/>
              <a:ahLst/>
              <a:cxnLst/>
              <a:rect l="l" t="t" r="r" b="b"/>
              <a:pathLst>
                <a:path w="8974" h="25216" extrusionOk="0">
                  <a:moveTo>
                    <a:pt x="8660" y="1"/>
                  </a:moveTo>
                  <a:cubicBezTo>
                    <a:pt x="8632" y="1"/>
                    <a:pt x="8603" y="6"/>
                    <a:pt x="8572" y="19"/>
                  </a:cubicBezTo>
                  <a:cubicBezTo>
                    <a:pt x="7820" y="370"/>
                    <a:pt x="7169" y="896"/>
                    <a:pt x="6567" y="1422"/>
                  </a:cubicBezTo>
                  <a:cubicBezTo>
                    <a:pt x="5941" y="1974"/>
                    <a:pt x="5364" y="2550"/>
                    <a:pt x="4813" y="3177"/>
                  </a:cubicBezTo>
                  <a:cubicBezTo>
                    <a:pt x="3760" y="4405"/>
                    <a:pt x="2883" y="5808"/>
                    <a:pt x="2181" y="7287"/>
                  </a:cubicBezTo>
                  <a:cubicBezTo>
                    <a:pt x="577" y="10695"/>
                    <a:pt x="1" y="14505"/>
                    <a:pt x="26" y="18239"/>
                  </a:cubicBezTo>
                  <a:cubicBezTo>
                    <a:pt x="26" y="20545"/>
                    <a:pt x="302" y="22826"/>
                    <a:pt x="627" y="25107"/>
                  </a:cubicBezTo>
                  <a:cubicBezTo>
                    <a:pt x="638" y="25182"/>
                    <a:pt x="695" y="25216"/>
                    <a:pt x="755" y="25216"/>
                  </a:cubicBezTo>
                  <a:cubicBezTo>
                    <a:pt x="834" y="25216"/>
                    <a:pt x="917" y="25156"/>
                    <a:pt x="903" y="25056"/>
                  </a:cubicBezTo>
                  <a:cubicBezTo>
                    <a:pt x="402" y="21097"/>
                    <a:pt x="251" y="17036"/>
                    <a:pt x="928" y="13101"/>
                  </a:cubicBezTo>
                  <a:cubicBezTo>
                    <a:pt x="1505" y="9818"/>
                    <a:pt x="2783" y="6635"/>
                    <a:pt x="4838" y="4029"/>
                  </a:cubicBezTo>
                  <a:cubicBezTo>
                    <a:pt x="5389" y="3327"/>
                    <a:pt x="5991" y="2675"/>
                    <a:pt x="6668" y="2074"/>
                  </a:cubicBezTo>
                  <a:cubicBezTo>
                    <a:pt x="7344" y="1472"/>
                    <a:pt x="8096" y="996"/>
                    <a:pt x="8798" y="420"/>
                  </a:cubicBezTo>
                  <a:cubicBezTo>
                    <a:pt x="8974" y="288"/>
                    <a:pt x="8860" y="1"/>
                    <a:pt x="8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280;p129">
              <a:extLst>
                <a:ext uri="{FF2B5EF4-FFF2-40B4-BE49-F238E27FC236}">
                  <a16:creationId xmlns:a16="http://schemas.microsoft.com/office/drawing/2014/main" id="{95F1235B-7B1D-4ACC-A37B-5303AD427B99}"/>
                </a:ext>
              </a:extLst>
            </p:cNvPr>
            <p:cNvSpPr/>
            <p:nvPr/>
          </p:nvSpPr>
          <p:spPr>
            <a:xfrm>
              <a:off x="2144130" y="3266497"/>
              <a:ext cx="128403" cy="430103"/>
            </a:xfrm>
            <a:custGeom>
              <a:avLst/>
              <a:gdLst/>
              <a:ahLst/>
              <a:cxnLst/>
              <a:rect l="l" t="t" r="r" b="b"/>
              <a:pathLst>
                <a:path w="7236" h="24238" extrusionOk="0">
                  <a:moveTo>
                    <a:pt x="7021" y="1"/>
                  </a:moveTo>
                  <a:cubicBezTo>
                    <a:pt x="6978" y="1"/>
                    <a:pt x="6933" y="18"/>
                    <a:pt x="6893" y="58"/>
                  </a:cubicBezTo>
                  <a:cubicBezTo>
                    <a:pt x="5715" y="1261"/>
                    <a:pt x="4787" y="2739"/>
                    <a:pt x="3960" y="4193"/>
                  </a:cubicBezTo>
                  <a:cubicBezTo>
                    <a:pt x="3133" y="5647"/>
                    <a:pt x="2431" y="7151"/>
                    <a:pt x="1855" y="8704"/>
                  </a:cubicBezTo>
                  <a:cubicBezTo>
                    <a:pt x="727" y="11837"/>
                    <a:pt x="75" y="15171"/>
                    <a:pt x="25" y="18504"/>
                  </a:cubicBezTo>
                  <a:cubicBezTo>
                    <a:pt x="0" y="20384"/>
                    <a:pt x="151" y="22263"/>
                    <a:pt x="502" y="24118"/>
                  </a:cubicBezTo>
                  <a:cubicBezTo>
                    <a:pt x="513" y="24200"/>
                    <a:pt x="579" y="24238"/>
                    <a:pt x="643" y="24238"/>
                  </a:cubicBezTo>
                  <a:cubicBezTo>
                    <a:pt x="718" y="24238"/>
                    <a:pt x="791" y="24187"/>
                    <a:pt x="777" y="24093"/>
                  </a:cubicBezTo>
                  <a:cubicBezTo>
                    <a:pt x="226" y="20835"/>
                    <a:pt x="251" y="17476"/>
                    <a:pt x="827" y="14218"/>
                  </a:cubicBezTo>
                  <a:cubicBezTo>
                    <a:pt x="1379" y="10960"/>
                    <a:pt x="2482" y="7802"/>
                    <a:pt x="4060" y="4895"/>
                  </a:cubicBezTo>
                  <a:cubicBezTo>
                    <a:pt x="4487" y="4093"/>
                    <a:pt x="4963" y="3316"/>
                    <a:pt x="5489" y="2539"/>
                  </a:cubicBezTo>
                  <a:cubicBezTo>
                    <a:pt x="6015" y="1762"/>
                    <a:pt x="6617" y="1035"/>
                    <a:pt x="7143" y="258"/>
                  </a:cubicBezTo>
                  <a:cubicBezTo>
                    <a:pt x="7235" y="130"/>
                    <a:pt x="7138" y="1"/>
                    <a:pt x="7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281;p129">
              <a:extLst>
                <a:ext uri="{FF2B5EF4-FFF2-40B4-BE49-F238E27FC236}">
                  <a16:creationId xmlns:a16="http://schemas.microsoft.com/office/drawing/2014/main" id="{3E395F13-15D6-48E7-A052-DB66E010F1B0}"/>
                </a:ext>
              </a:extLst>
            </p:cNvPr>
            <p:cNvSpPr/>
            <p:nvPr/>
          </p:nvSpPr>
          <p:spPr>
            <a:xfrm>
              <a:off x="2239051" y="3303709"/>
              <a:ext cx="92593" cy="389574"/>
            </a:xfrm>
            <a:custGeom>
              <a:avLst/>
              <a:gdLst/>
              <a:ahLst/>
              <a:cxnLst/>
              <a:rect l="l" t="t" r="r" b="b"/>
              <a:pathLst>
                <a:path w="5218" h="21954" extrusionOk="0">
                  <a:moveTo>
                    <a:pt x="5087" y="0"/>
                  </a:moveTo>
                  <a:cubicBezTo>
                    <a:pt x="5037" y="0"/>
                    <a:pt x="4984" y="28"/>
                    <a:pt x="4952" y="91"/>
                  </a:cubicBezTo>
                  <a:cubicBezTo>
                    <a:pt x="4626" y="718"/>
                    <a:pt x="4476" y="1495"/>
                    <a:pt x="4300" y="2171"/>
                  </a:cubicBezTo>
                  <a:cubicBezTo>
                    <a:pt x="4100" y="2898"/>
                    <a:pt x="3899" y="3600"/>
                    <a:pt x="3724" y="4327"/>
                  </a:cubicBezTo>
                  <a:cubicBezTo>
                    <a:pt x="3373" y="5705"/>
                    <a:pt x="3022" y="7084"/>
                    <a:pt x="2696" y="8462"/>
                  </a:cubicBezTo>
                  <a:cubicBezTo>
                    <a:pt x="2020" y="11294"/>
                    <a:pt x="1393" y="14151"/>
                    <a:pt x="842" y="17009"/>
                  </a:cubicBezTo>
                  <a:cubicBezTo>
                    <a:pt x="541" y="18613"/>
                    <a:pt x="290" y="20242"/>
                    <a:pt x="15" y="21846"/>
                  </a:cubicBezTo>
                  <a:cubicBezTo>
                    <a:pt x="1" y="21914"/>
                    <a:pt x="55" y="21953"/>
                    <a:pt x="107" y="21953"/>
                  </a:cubicBezTo>
                  <a:cubicBezTo>
                    <a:pt x="149" y="21953"/>
                    <a:pt x="190" y="21927"/>
                    <a:pt x="190" y="21871"/>
                  </a:cubicBezTo>
                  <a:cubicBezTo>
                    <a:pt x="491" y="20442"/>
                    <a:pt x="792" y="19014"/>
                    <a:pt x="1092" y="17585"/>
                  </a:cubicBezTo>
                  <a:cubicBezTo>
                    <a:pt x="1393" y="16156"/>
                    <a:pt x="1694" y="14728"/>
                    <a:pt x="2020" y="13324"/>
                  </a:cubicBezTo>
                  <a:cubicBezTo>
                    <a:pt x="2621" y="10492"/>
                    <a:pt x="3298" y="7685"/>
                    <a:pt x="4025" y="4878"/>
                  </a:cubicBezTo>
                  <a:cubicBezTo>
                    <a:pt x="4225" y="4101"/>
                    <a:pt x="4426" y="3324"/>
                    <a:pt x="4651" y="2547"/>
                  </a:cubicBezTo>
                  <a:cubicBezTo>
                    <a:pt x="4752" y="2171"/>
                    <a:pt x="4852" y="1795"/>
                    <a:pt x="4952" y="1419"/>
                  </a:cubicBezTo>
                  <a:cubicBezTo>
                    <a:pt x="5052" y="993"/>
                    <a:pt x="5178" y="567"/>
                    <a:pt x="5203" y="141"/>
                  </a:cubicBezTo>
                  <a:cubicBezTo>
                    <a:pt x="5217" y="54"/>
                    <a:pt x="5156" y="0"/>
                    <a:pt x="5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282;p129">
              <a:extLst>
                <a:ext uri="{FF2B5EF4-FFF2-40B4-BE49-F238E27FC236}">
                  <a16:creationId xmlns:a16="http://schemas.microsoft.com/office/drawing/2014/main" id="{5CF48205-9E98-4B75-A36E-29C10F6DC921}"/>
                </a:ext>
              </a:extLst>
            </p:cNvPr>
            <p:cNvSpPr/>
            <p:nvPr/>
          </p:nvSpPr>
          <p:spPr>
            <a:xfrm>
              <a:off x="2325027" y="3321134"/>
              <a:ext cx="102424" cy="379672"/>
            </a:xfrm>
            <a:custGeom>
              <a:avLst/>
              <a:gdLst/>
              <a:ahLst/>
              <a:cxnLst/>
              <a:rect l="l" t="t" r="r" b="b"/>
              <a:pathLst>
                <a:path w="5772" h="21396" extrusionOk="0">
                  <a:moveTo>
                    <a:pt x="5556" y="1"/>
                  </a:moveTo>
                  <a:cubicBezTo>
                    <a:pt x="5462" y="1"/>
                    <a:pt x="5369" y="59"/>
                    <a:pt x="5345" y="187"/>
                  </a:cubicBezTo>
                  <a:cubicBezTo>
                    <a:pt x="5195" y="1590"/>
                    <a:pt x="5044" y="3019"/>
                    <a:pt x="4844" y="4422"/>
                  </a:cubicBezTo>
                  <a:cubicBezTo>
                    <a:pt x="4643" y="5826"/>
                    <a:pt x="4393" y="7204"/>
                    <a:pt x="4092" y="8583"/>
                  </a:cubicBezTo>
                  <a:cubicBezTo>
                    <a:pt x="3491" y="11365"/>
                    <a:pt x="2689" y="14097"/>
                    <a:pt x="1736" y="16778"/>
                  </a:cubicBezTo>
                  <a:cubicBezTo>
                    <a:pt x="1210" y="18282"/>
                    <a:pt x="658" y="19761"/>
                    <a:pt x="32" y="21215"/>
                  </a:cubicBezTo>
                  <a:cubicBezTo>
                    <a:pt x="0" y="21325"/>
                    <a:pt x="78" y="21395"/>
                    <a:pt x="158" y="21395"/>
                  </a:cubicBezTo>
                  <a:cubicBezTo>
                    <a:pt x="206" y="21395"/>
                    <a:pt x="255" y="21371"/>
                    <a:pt x="283" y="21315"/>
                  </a:cubicBezTo>
                  <a:cubicBezTo>
                    <a:pt x="1511" y="18733"/>
                    <a:pt x="2538" y="16102"/>
                    <a:pt x="3365" y="13345"/>
                  </a:cubicBezTo>
                  <a:cubicBezTo>
                    <a:pt x="4167" y="10638"/>
                    <a:pt x="4794" y="7856"/>
                    <a:pt x="5245" y="5049"/>
                  </a:cubicBezTo>
                  <a:cubicBezTo>
                    <a:pt x="5496" y="3445"/>
                    <a:pt x="5696" y="1841"/>
                    <a:pt x="5771" y="212"/>
                  </a:cubicBezTo>
                  <a:cubicBezTo>
                    <a:pt x="5771" y="78"/>
                    <a:pt x="5664" y="1"/>
                    <a:pt x="55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283;p129">
              <a:extLst>
                <a:ext uri="{FF2B5EF4-FFF2-40B4-BE49-F238E27FC236}">
                  <a16:creationId xmlns:a16="http://schemas.microsoft.com/office/drawing/2014/main" id="{FAA18B30-76C4-40FA-89D8-190D171E6C3E}"/>
                </a:ext>
              </a:extLst>
            </p:cNvPr>
            <p:cNvSpPr/>
            <p:nvPr/>
          </p:nvSpPr>
          <p:spPr>
            <a:xfrm>
              <a:off x="2392762" y="3423383"/>
              <a:ext cx="115626" cy="303067"/>
            </a:xfrm>
            <a:custGeom>
              <a:avLst/>
              <a:gdLst/>
              <a:ahLst/>
              <a:cxnLst/>
              <a:rect l="l" t="t" r="r" b="b"/>
              <a:pathLst>
                <a:path w="6516" h="17079" extrusionOk="0">
                  <a:moveTo>
                    <a:pt x="6361" y="1"/>
                  </a:moveTo>
                  <a:cubicBezTo>
                    <a:pt x="6294" y="1"/>
                    <a:pt x="6227" y="45"/>
                    <a:pt x="6215" y="139"/>
                  </a:cubicBezTo>
                  <a:cubicBezTo>
                    <a:pt x="5989" y="2470"/>
                    <a:pt x="5588" y="4801"/>
                    <a:pt x="4937" y="7056"/>
                  </a:cubicBezTo>
                  <a:cubicBezTo>
                    <a:pt x="4260" y="9287"/>
                    <a:pt x="3333" y="11442"/>
                    <a:pt x="2205" y="13498"/>
                  </a:cubicBezTo>
                  <a:cubicBezTo>
                    <a:pt x="1578" y="14650"/>
                    <a:pt x="852" y="15778"/>
                    <a:pt x="75" y="16856"/>
                  </a:cubicBezTo>
                  <a:cubicBezTo>
                    <a:pt x="1" y="16967"/>
                    <a:pt x="104" y="17078"/>
                    <a:pt x="204" y="17078"/>
                  </a:cubicBezTo>
                  <a:cubicBezTo>
                    <a:pt x="239" y="17078"/>
                    <a:pt x="274" y="17064"/>
                    <a:pt x="300" y="17031"/>
                  </a:cubicBezTo>
                  <a:cubicBezTo>
                    <a:pt x="3232" y="13272"/>
                    <a:pt x="5212" y="8861"/>
                    <a:pt x="6090" y="4174"/>
                  </a:cubicBezTo>
                  <a:cubicBezTo>
                    <a:pt x="6365" y="2846"/>
                    <a:pt x="6491" y="1518"/>
                    <a:pt x="6516" y="164"/>
                  </a:cubicBezTo>
                  <a:cubicBezTo>
                    <a:pt x="6516" y="58"/>
                    <a:pt x="6438" y="1"/>
                    <a:pt x="6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284;p129">
              <a:extLst>
                <a:ext uri="{FF2B5EF4-FFF2-40B4-BE49-F238E27FC236}">
                  <a16:creationId xmlns:a16="http://schemas.microsoft.com/office/drawing/2014/main" id="{993867D4-494F-4BF8-9061-F1E68D1A2552}"/>
                </a:ext>
              </a:extLst>
            </p:cNvPr>
            <p:cNvSpPr/>
            <p:nvPr/>
          </p:nvSpPr>
          <p:spPr>
            <a:xfrm>
              <a:off x="2447009" y="3604171"/>
              <a:ext cx="164124" cy="175267"/>
            </a:xfrm>
            <a:custGeom>
              <a:avLst/>
              <a:gdLst/>
              <a:ahLst/>
              <a:cxnLst/>
              <a:rect l="l" t="t" r="r" b="b"/>
              <a:pathLst>
                <a:path w="9249" h="9877" extrusionOk="0">
                  <a:moveTo>
                    <a:pt x="9113" y="0"/>
                  </a:moveTo>
                  <a:cubicBezTo>
                    <a:pt x="9090" y="0"/>
                    <a:pt x="9065" y="9"/>
                    <a:pt x="9048" y="26"/>
                  </a:cubicBezTo>
                  <a:cubicBezTo>
                    <a:pt x="8922" y="202"/>
                    <a:pt x="8872" y="377"/>
                    <a:pt x="8797" y="578"/>
                  </a:cubicBezTo>
                  <a:cubicBezTo>
                    <a:pt x="8697" y="803"/>
                    <a:pt x="8597" y="1029"/>
                    <a:pt x="8496" y="1254"/>
                  </a:cubicBezTo>
                  <a:cubicBezTo>
                    <a:pt x="8321" y="1681"/>
                    <a:pt x="8095" y="2082"/>
                    <a:pt x="7870" y="2483"/>
                  </a:cubicBezTo>
                  <a:cubicBezTo>
                    <a:pt x="7394" y="3285"/>
                    <a:pt x="6842" y="4036"/>
                    <a:pt x="6291" y="4763"/>
                  </a:cubicBezTo>
                  <a:cubicBezTo>
                    <a:pt x="5213" y="6117"/>
                    <a:pt x="4110" y="7520"/>
                    <a:pt x="2707" y="8548"/>
                  </a:cubicBezTo>
                  <a:cubicBezTo>
                    <a:pt x="1955" y="9124"/>
                    <a:pt x="1078" y="9550"/>
                    <a:pt x="125" y="9676"/>
                  </a:cubicBezTo>
                  <a:cubicBezTo>
                    <a:pt x="0" y="9676"/>
                    <a:pt x="25" y="9876"/>
                    <a:pt x="150" y="9876"/>
                  </a:cubicBezTo>
                  <a:cubicBezTo>
                    <a:pt x="1905" y="9701"/>
                    <a:pt x="3308" y="8673"/>
                    <a:pt x="4511" y="7445"/>
                  </a:cubicBezTo>
                  <a:cubicBezTo>
                    <a:pt x="5138" y="6768"/>
                    <a:pt x="5739" y="6041"/>
                    <a:pt x="6341" y="5315"/>
                  </a:cubicBezTo>
                  <a:cubicBezTo>
                    <a:pt x="6942" y="4563"/>
                    <a:pt x="7519" y="3786"/>
                    <a:pt x="8045" y="2959"/>
                  </a:cubicBezTo>
                  <a:cubicBezTo>
                    <a:pt x="8321" y="2508"/>
                    <a:pt x="8572" y="2031"/>
                    <a:pt x="8772" y="1555"/>
                  </a:cubicBezTo>
                  <a:cubicBezTo>
                    <a:pt x="8872" y="1305"/>
                    <a:pt x="8973" y="1079"/>
                    <a:pt x="9073" y="828"/>
                  </a:cubicBezTo>
                  <a:cubicBezTo>
                    <a:pt x="9148" y="578"/>
                    <a:pt x="9248" y="327"/>
                    <a:pt x="9198" y="77"/>
                  </a:cubicBezTo>
                  <a:cubicBezTo>
                    <a:pt x="9198" y="28"/>
                    <a:pt x="9156" y="0"/>
                    <a:pt x="9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85;p129">
              <a:extLst>
                <a:ext uri="{FF2B5EF4-FFF2-40B4-BE49-F238E27FC236}">
                  <a16:creationId xmlns:a16="http://schemas.microsoft.com/office/drawing/2014/main" id="{FADE7E1C-2A48-440A-B269-1AF2F8092AD4}"/>
                </a:ext>
              </a:extLst>
            </p:cNvPr>
            <p:cNvSpPr/>
            <p:nvPr/>
          </p:nvSpPr>
          <p:spPr>
            <a:xfrm>
              <a:off x="2491480" y="3760702"/>
              <a:ext cx="142386" cy="63651"/>
            </a:xfrm>
            <a:custGeom>
              <a:avLst/>
              <a:gdLst/>
              <a:ahLst/>
              <a:cxnLst/>
              <a:rect l="l" t="t" r="r" b="b"/>
              <a:pathLst>
                <a:path w="8024" h="3587" extrusionOk="0">
                  <a:moveTo>
                    <a:pt x="7858" y="1"/>
                  </a:moveTo>
                  <a:cubicBezTo>
                    <a:pt x="7825" y="1"/>
                    <a:pt x="7792" y="16"/>
                    <a:pt x="7770" y="53"/>
                  </a:cubicBezTo>
                  <a:cubicBezTo>
                    <a:pt x="7369" y="604"/>
                    <a:pt x="6667" y="905"/>
                    <a:pt x="6091" y="1230"/>
                  </a:cubicBezTo>
                  <a:cubicBezTo>
                    <a:pt x="5464" y="1606"/>
                    <a:pt x="4837" y="1957"/>
                    <a:pt x="4186" y="2258"/>
                  </a:cubicBezTo>
                  <a:cubicBezTo>
                    <a:pt x="2908" y="2885"/>
                    <a:pt x="1554" y="3361"/>
                    <a:pt x="126" y="3386"/>
                  </a:cubicBezTo>
                  <a:cubicBezTo>
                    <a:pt x="0" y="3386"/>
                    <a:pt x="0" y="3586"/>
                    <a:pt x="126" y="3586"/>
                  </a:cubicBezTo>
                  <a:cubicBezTo>
                    <a:pt x="1604" y="3586"/>
                    <a:pt x="3058" y="3160"/>
                    <a:pt x="4411" y="2534"/>
                  </a:cubicBezTo>
                  <a:cubicBezTo>
                    <a:pt x="5088" y="2208"/>
                    <a:pt x="5740" y="1857"/>
                    <a:pt x="6366" y="1481"/>
                  </a:cubicBezTo>
                  <a:cubicBezTo>
                    <a:pt x="6943" y="1155"/>
                    <a:pt x="7695" y="829"/>
                    <a:pt x="7970" y="178"/>
                  </a:cubicBezTo>
                  <a:cubicBezTo>
                    <a:pt x="8023" y="89"/>
                    <a:pt x="7939" y="1"/>
                    <a:pt x="7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86;p129">
              <a:extLst>
                <a:ext uri="{FF2B5EF4-FFF2-40B4-BE49-F238E27FC236}">
                  <a16:creationId xmlns:a16="http://schemas.microsoft.com/office/drawing/2014/main" id="{4F4693BB-6A39-4EB2-806C-9B7DD4A94B5C}"/>
                </a:ext>
              </a:extLst>
            </p:cNvPr>
            <p:cNvSpPr/>
            <p:nvPr/>
          </p:nvSpPr>
          <p:spPr>
            <a:xfrm>
              <a:off x="1688250" y="3619752"/>
              <a:ext cx="424301" cy="88512"/>
            </a:xfrm>
            <a:custGeom>
              <a:avLst/>
              <a:gdLst/>
              <a:ahLst/>
              <a:cxnLst/>
              <a:rect l="l" t="t" r="r" b="b"/>
              <a:pathLst>
                <a:path w="23911" h="4988" extrusionOk="0">
                  <a:moveTo>
                    <a:pt x="11956" y="1"/>
                  </a:moveTo>
                  <a:cubicBezTo>
                    <a:pt x="5364" y="1"/>
                    <a:pt x="1" y="1103"/>
                    <a:pt x="1" y="2482"/>
                  </a:cubicBezTo>
                  <a:cubicBezTo>
                    <a:pt x="1" y="3860"/>
                    <a:pt x="5364" y="4988"/>
                    <a:pt x="11956" y="4988"/>
                  </a:cubicBezTo>
                  <a:cubicBezTo>
                    <a:pt x="18547" y="4988"/>
                    <a:pt x="23911" y="3860"/>
                    <a:pt x="23911" y="2482"/>
                  </a:cubicBezTo>
                  <a:cubicBezTo>
                    <a:pt x="23911" y="1103"/>
                    <a:pt x="18547" y="1"/>
                    <a:pt x="11956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87;p129">
              <a:extLst>
                <a:ext uri="{FF2B5EF4-FFF2-40B4-BE49-F238E27FC236}">
                  <a16:creationId xmlns:a16="http://schemas.microsoft.com/office/drawing/2014/main" id="{B8370FA9-F0DD-4391-9E41-4FE71928AB23}"/>
                </a:ext>
              </a:extLst>
            </p:cNvPr>
            <p:cNvSpPr/>
            <p:nvPr/>
          </p:nvSpPr>
          <p:spPr>
            <a:xfrm>
              <a:off x="1625999" y="3639325"/>
              <a:ext cx="551940" cy="479896"/>
            </a:xfrm>
            <a:custGeom>
              <a:avLst/>
              <a:gdLst/>
              <a:ahLst/>
              <a:cxnLst/>
              <a:rect l="l" t="t" r="r" b="b"/>
              <a:pathLst>
                <a:path w="31104" h="27044" extrusionOk="0">
                  <a:moveTo>
                    <a:pt x="15564" y="0"/>
                  </a:moveTo>
                  <a:cubicBezTo>
                    <a:pt x="6968" y="0"/>
                    <a:pt x="0" y="6040"/>
                    <a:pt x="0" y="13509"/>
                  </a:cubicBezTo>
                  <a:cubicBezTo>
                    <a:pt x="0" y="20978"/>
                    <a:pt x="6968" y="27043"/>
                    <a:pt x="15564" y="27043"/>
                  </a:cubicBezTo>
                  <a:cubicBezTo>
                    <a:pt x="24161" y="27043"/>
                    <a:pt x="31103" y="20978"/>
                    <a:pt x="31103" y="13509"/>
                  </a:cubicBezTo>
                  <a:cubicBezTo>
                    <a:pt x="31103" y="6040"/>
                    <a:pt x="24161" y="0"/>
                    <a:pt x="1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88;p129">
              <a:extLst>
                <a:ext uri="{FF2B5EF4-FFF2-40B4-BE49-F238E27FC236}">
                  <a16:creationId xmlns:a16="http://schemas.microsoft.com/office/drawing/2014/main" id="{BEF1D4FA-B640-4197-BEDC-936107E61CFD}"/>
                </a:ext>
              </a:extLst>
            </p:cNvPr>
            <p:cNvSpPr/>
            <p:nvPr/>
          </p:nvSpPr>
          <p:spPr>
            <a:xfrm>
              <a:off x="1688250" y="3619752"/>
              <a:ext cx="424301" cy="88512"/>
            </a:xfrm>
            <a:custGeom>
              <a:avLst/>
              <a:gdLst/>
              <a:ahLst/>
              <a:cxnLst/>
              <a:rect l="l" t="t" r="r" b="b"/>
              <a:pathLst>
                <a:path w="23911" h="4988" extrusionOk="0">
                  <a:moveTo>
                    <a:pt x="11956" y="1"/>
                  </a:moveTo>
                  <a:cubicBezTo>
                    <a:pt x="5364" y="1"/>
                    <a:pt x="1" y="1103"/>
                    <a:pt x="1" y="2482"/>
                  </a:cubicBezTo>
                  <a:cubicBezTo>
                    <a:pt x="1" y="3860"/>
                    <a:pt x="5364" y="4988"/>
                    <a:pt x="11956" y="4988"/>
                  </a:cubicBezTo>
                  <a:cubicBezTo>
                    <a:pt x="18547" y="4988"/>
                    <a:pt x="23911" y="3860"/>
                    <a:pt x="23911" y="2482"/>
                  </a:cubicBezTo>
                  <a:cubicBezTo>
                    <a:pt x="23911" y="1103"/>
                    <a:pt x="18547" y="1"/>
                    <a:pt x="11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289;p129">
              <a:extLst>
                <a:ext uri="{FF2B5EF4-FFF2-40B4-BE49-F238E27FC236}">
                  <a16:creationId xmlns:a16="http://schemas.microsoft.com/office/drawing/2014/main" id="{D5CA0B8F-52A5-41EE-84B8-A2B179324202}"/>
                </a:ext>
              </a:extLst>
            </p:cNvPr>
            <p:cNvSpPr/>
            <p:nvPr/>
          </p:nvSpPr>
          <p:spPr>
            <a:xfrm>
              <a:off x="1743847" y="3637550"/>
              <a:ext cx="313111" cy="51159"/>
            </a:xfrm>
            <a:custGeom>
              <a:avLst/>
              <a:gdLst/>
              <a:ahLst/>
              <a:cxnLst/>
              <a:rect l="l" t="t" r="r" b="b"/>
              <a:pathLst>
                <a:path w="17645" h="2883" extrusionOk="0">
                  <a:moveTo>
                    <a:pt x="8823" y="0"/>
                  </a:moveTo>
                  <a:cubicBezTo>
                    <a:pt x="4362" y="0"/>
                    <a:pt x="677" y="777"/>
                    <a:pt x="1" y="1779"/>
                  </a:cubicBezTo>
                  <a:cubicBezTo>
                    <a:pt x="1705" y="2431"/>
                    <a:pt x="5013" y="2882"/>
                    <a:pt x="8823" y="2882"/>
                  </a:cubicBezTo>
                  <a:cubicBezTo>
                    <a:pt x="12632" y="2882"/>
                    <a:pt x="15941" y="2431"/>
                    <a:pt x="17645" y="1779"/>
                  </a:cubicBezTo>
                  <a:cubicBezTo>
                    <a:pt x="16968" y="777"/>
                    <a:pt x="13284" y="0"/>
                    <a:pt x="8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90;p129">
              <a:extLst>
                <a:ext uri="{FF2B5EF4-FFF2-40B4-BE49-F238E27FC236}">
                  <a16:creationId xmlns:a16="http://schemas.microsoft.com/office/drawing/2014/main" id="{982AF70B-16B6-4BB6-BC71-E2F4743233AE}"/>
                </a:ext>
              </a:extLst>
            </p:cNvPr>
            <p:cNvSpPr/>
            <p:nvPr/>
          </p:nvSpPr>
          <p:spPr>
            <a:xfrm>
              <a:off x="1262182" y="2474437"/>
              <a:ext cx="742291" cy="1252495"/>
            </a:xfrm>
            <a:custGeom>
              <a:avLst/>
              <a:gdLst/>
              <a:ahLst/>
              <a:cxnLst/>
              <a:rect l="l" t="t" r="r" b="b"/>
              <a:pathLst>
                <a:path w="41831" h="70583" extrusionOk="0">
                  <a:moveTo>
                    <a:pt x="11295" y="1"/>
                  </a:moveTo>
                  <a:cubicBezTo>
                    <a:pt x="9469" y="1"/>
                    <a:pt x="7600" y="319"/>
                    <a:pt x="5991" y="1159"/>
                  </a:cubicBezTo>
                  <a:cubicBezTo>
                    <a:pt x="4387" y="2036"/>
                    <a:pt x="3083" y="3414"/>
                    <a:pt x="2156" y="4968"/>
                  </a:cubicBezTo>
                  <a:cubicBezTo>
                    <a:pt x="452" y="7901"/>
                    <a:pt x="1" y="11409"/>
                    <a:pt x="402" y="14743"/>
                  </a:cubicBezTo>
                  <a:cubicBezTo>
                    <a:pt x="803" y="18101"/>
                    <a:pt x="2006" y="21284"/>
                    <a:pt x="3409" y="24342"/>
                  </a:cubicBezTo>
                  <a:cubicBezTo>
                    <a:pt x="8021" y="34367"/>
                    <a:pt x="14838" y="43239"/>
                    <a:pt x="21580" y="52036"/>
                  </a:cubicBezTo>
                  <a:cubicBezTo>
                    <a:pt x="19775" y="50633"/>
                    <a:pt x="17645" y="49530"/>
                    <a:pt x="15439" y="48903"/>
                  </a:cubicBezTo>
                  <a:lnTo>
                    <a:pt x="15439" y="48903"/>
                  </a:lnTo>
                  <a:cubicBezTo>
                    <a:pt x="19299" y="52537"/>
                    <a:pt x="23159" y="56172"/>
                    <a:pt x="27044" y="59806"/>
                  </a:cubicBezTo>
                  <a:cubicBezTo>
                    <a:pt x="25565" y="58803"/>
                    <a:pt x="23961" y="58001"/>
                    <a:pt x="22257" y="57425"/>
                  </a:cubicBezTo>
                  <a:lnTo>
                    <a:pt x="22257" y="57425"/>
                  </a:lnTo>
                  <a:cubicBezTo>
                    <a:pt x="24262" y="59405"/>
                    <a:pt x="26267" y="61360"/>
                    <a:pt x="28272" y="63314"/>
                  </a:cubicBezTo>
                  <a:cubicBezTo>
                    <a:pt x="26843" y="62663"/>
                    <a:pt x="25414" y="61986"/>
                    <a:pt x="23961" y="61334"/>
                  </a:cubicBezTo>
                  <a:lnTo>
                    <a:pt x="23961" y="61334"/>
                  </a:lnTo>
                  <a:cubicBezTo>
                    <a:pt x="28146" y="64718"/>
                    <a:pt x="32683" y="67174"/>
                    <a:pt x="36843" y="70583"/>
                  </a:cubicBezTo>
                  <a:cubicBezTo>
                    <a:pt x="39249" y="62437"/>
                    <a:pt x="41655" y="54167"/>
                    <a:pt x="41831" y="45695"/>
                  </a:cubicBezTo>
                  <a:lnTo>
                    <a:pt x="41831" y="45695"/>
                  </a:lnTo>
                  <a:cubicBezTo>
                    <a:pt x="40878" y="50207"/>
                    <a:pt x="39575" y="54668"/>
                    <a:pt x="37946" y="58979"/>
                  </a:cubicBezTo>
                  <a:cubicBezTo>
                    <a:pt x="39074" y="53014"/>
                    <a:pt x="39324" y="46898"/>
                    <a:pt x="38673" y="40883"/>
                  </a:cubicBezTo>
                  <a:lnTo>
                    <a:pt x="38673" y="40883"/>
                  </a:lnTo>
                  <a:cubicBezTo>
                    <a:pt x="38297" y="43390"/>
                    <a:pt x="37896" y="45896"/>
                    <a:pt x="37495" y="48402"/>
                  </a:cubicBezTo>
                  <a:cubicBezTo>
                    <a:pt x="37520" y="42613"/>
                    <a:pt x="37144" y="37349"/>
                    <a:pt x="36417" y="31610"/>
                  </a:cubicBezTo>
                  <a:cubicBezTo>
                    <a:pt x="35515" y="24417"/>
                    <a:pt x="33861" y="17124"/>
                    <a:pt x="29851" y="11008"/>
                  </a:cubicBezTo>
                  <a:cubicBezTo>
                    <a:pt x="25841" y="4918"/>
                    <a:pt x="19124" y="181"/>
                    <a:pt x="11705" y="6"/>
                  </a:cubicBezTo>
                  <a:cubicBezTo>
                    <a:pt x="11569" y="2"/>
                    <a:pt x="11432" y="1"/>
                    <a:pt x="1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91;p129">
              <a:extLst>
                <a:ext uri="{FF2B5EF4-FFF2-40B4-BE49-F238E27FC236}">
                  <a16:creationId xmlns:a16="http://schemas.microsoft.com/office/drawing/2014/main" id="{138F5395-187C-42CB-BE61-EA7F85332AF0}"/>
                </a:ext>
              </a:extLst>
            </p:cNvPr>
            <p:cNvSpPr/>
            <p:nvPr/>
          </p:nvSpPr>
          <p:spPr>
            <a:xfrm>
              <a:off x="1687363" y="3062923"/>
              <a:ext cx="270416" cy="744509"/>
            </a:xfrm>
            <a:custGeom>
              <a:avLst/>
              <a:gdLst/>
              <a:ahLst/>
              <a:cxnLst/>
              <a:rect l="l" t="t" r="r" b="b"/>
              <a:pathLst>
                <a:path w="15239" h="41956" extrusionOk="0">
                  <a:moveTo>
                    <a:pt x="1" y="1"/>
                  </a:moveTo>
                  <a:cubicBezTo>
                    <a:pt x="2482" y="6893"/>
                    <a:pt x="4738" y="13836"/>
                    <a:pt x="6818" y="20828"/>
                  </a:cubicBezTo>
                  <a:cubicBezTo>
                    <a:pt x="8898" y="27821"/>
                    <a:pt x="10803" y="34888"/>
                    <a:pt x="12357" y="41956"/>
                  </a:cubicBezTo>
                  <a:lnTo>
                    <a:pt x="15239" y="41229"/>
                  </a:lnTo>
                  <a:cubicBezTo>
                    <a:pt x="13184" y="34161"/>
                    <a:pt x="10778" y="27219"/>
                    <a:pt x="8221" y="20352"/>
                  </a:cubicBezTo>
                  <a:cubicBezTo>
                    <a:pt x="5665" y="13485"/>
                    <a:pt x="2958" y="669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92;p129">
              <a:extLst>
                <a:ext uri="{FF2B5EF4-FFF2-40B4-BE49-F238E27FC236}">
                  <a16:creationId xmlns:a16="http://schemas.microsoft.com/office/drawing/2014/main" id="{42A9A4C6-1686-418E-A062-B71C8EE2507D}"/>
                </a:ext>
              </a:extLst>
            </p:cNvPr>
            <p:cNvSpPr/>
            <p:nvPr/>
          </p:nvSpPr>
          <p:spPr>
            <a:xfrm>
              <a:off x="1887052" y="3774969"/>
              <a:ext cx="85868" cy="51212"/>
            </a:xfrm>
            <a:custGeom>
              <a:avLst/>
              <a:gdLst/>
              <a:ahLst/>
              <a:cxnLst/>
              <a:rect l="l" t="t" r="r" b="b"/>
              <a:pathLst>
                <a:path w="4839" h="2886" extrusionOk="0">
                  <a:moveTo>
                    <a:pt x="4512" y="0"/>
                  </a:moveTo>
                  <a:lnTo>
                    <a:pt x="1" y="1178"/>
                  </a:lnTo>
                  <a:lnTo>
                    <a:pt x="1" y="1203"/>
                  </a:lnTo>
                  <a:cubicBezTo>
                    <a:pt x="274" y="2212"/>
                    <a:pt x="1216" y="2885"/>
                    <a:pt x="2252" y="2885"/>
                  </a:cubicBezTo>
                  <a:cubicBezTo>
                    <a:pt x="2452" y="2885"/>
                    <a:pt x="2655" y="2860"/>
                    <a:pt x="2858" y="2807"/>
                  </a:cubicBezTo>
                  <a:cubicBezTo>
                    <a:pt x="4086" y="2482"/>
                    <a:pt x="4838" y="1254"/>
                    <a:pt x="4512" y="25"/>
                  </a:cubicBezTo>
                  <a:lnTo>
                    <a:pt x="4512" y="0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93;p129">
              <a:extLst>
                <a:ext uri="{FF2B5EF4-FFF2-40B4-BE49-F238E27FC236}">
                  <a16:creationId xmlns:a16="http://schemas.microsoft.com/office/drawing/2014/main" id="{A916238E-CDE4-47FD-95A3-36D8A046D2C0}"/>
                </a:ext>
              </a:extLst>
            </p:cNvPr>
            <p:cNvSpPr/>
            <p:nvPr/>
          </p:nvSpPr>
          <p:spPr>
            <a:xfrm>
              <a:off x="1855483" y="3719374"/>
              <a:ext cx="131224" cy="87625"/>
            </a:xfrm>
            <a:custGeom>
              <a:avLst/>
              <a:gdLst/>
              <a:ahLst/>
              <a:cxnLst/>
              <a:rect l="l" t="t" r="r" b="b"/>
              <a:pathLst>
                <a:path w="7395" h="4938" extrusionOk="0">
                  <a:moveTo>
                    <a:pt x="6542" y="1"/>
                  </a:moveTo>
                  <a:lnTo>
                    <a:pt x="1" y="1705"/>
                  </a:lnTo>
                  <a:lnTo>
                    <a:pt x="878" y="4938"/>
                  </a:lnTo>
                  <a:lnTo>
                    <a:pt x="7394" y="3234"/>
                  </a:lnTo>
                  <a:lnTo>
                    <a:pt x="6542" y="1"/>
                  </a:lnTo>
                  <a:close/>
                </a:path>
              </a:pathLst>
            </a:custGeom>
            <a:solidFill>
              <a:srgbClr val="F9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94;p129">
              <a:extLst>
                <a:ext uri="{FF2B5EF4-FFF2-40B4-BE49-F238E27FC236}">
                  <a16:creationId xmlns:a16="http://schemas.microsoft.com/office/drawing/2014/main" id="{13DCF73E-2C32-4EA6-91AD-5859C811EB43}"/>
                </a:ext>
              </a:extLst>
            </p:cNvPr>
            <p:cNvSpPr/>
            <p:nvPr/>
          </p:nvSpPr>
          <p:spPr>
            <a:xfrm>
              <a:off x="1893725" y="3804302"/>
              <a:ext cx="99195" cy="139245"/>
            </a:xfrm>
            <a:custGeom>
              <a:avLst/>
              <a:gdLst/>
              <a:ahLst/>
              <a:cxnLst/>
              <a:rect l="l" t="t" r="r" b="b"/>
              <a:pathLst>
                <a:path w="5590" h="7847" extrusionOk="0">
                  <a:moveTo>
                    <a:pt x="3359" y="1"/>
                  </a:moveTo>
                  <a:cubicBezTo>
                    <a:pt x="2109" y="1"/>
                    <a:pt x="653" y="877"/>
                    <a:pt x="327" y="1606"/>
                  </a:cubicBezTo>
                  <a:cubicBezTo>
                    <a:pt x="1" y="2357"/>
                    <a:pt x="227" y="3235"/>
                    <a:pt x="678" y="3936"/>
                  </a:cubicBezTo>
                  <a:cubicBezTo>
                    <a:pt x="1104" y="4638"/>
                    <a:pt x="1755" y="5190"/>
                    <a:pt x="2307" y="5766"/>
                  </a:cubicBezTo>
                  <a:cubicBezTo>
                    <a:pt x="2883" y="6368"/>
                    <a:pt x="3435" y="7044"/>
                    <a:pt x="3585" y="7846"/>
                  </a:cubicBezTo>
                  <a:lnTo>
                    <a:pt x="4663" y="7545"/>
                  </a:lnTo>
                  <a:cubicBezTo>
                    <a:pt x="4512" y="6468"/>
                    <a:pt x="4437" y="5290"/>
                    <a:pt x="4838" y="4262"/>
                  </a:cubicBezTo>
                  <a:cubicBezTo>
                    <a:pt x="5064" y="3686"/>
                    <a:pt x="5389" y="3134"/>
                    <a:pt x="5465" y="2533"/>
                  </a:cubicBezTo>
                  <a:cubicBezTo>
                    <a:pt x="5590" y="1656"/>
                    <a:pt x="5139" y="753"/>
                    <a:pt x="4412" y="277"/>
                  </a:cubicBezTo>
                  <a:cubicBezTo>
                    <a:pt x="4106" y="83"/>
                    <a:pt x="3742" y="1"/>
                    <a:pt x="3359" y="1"/>
                  </a:cubicBezTo>
                  <a:close/>
                </a:path>
              </a:pathLst>
            </a:custGeom>
            <a:solidFill>
              <a:srgbClr val="F9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295;p129">
              <a:extLst>
                <a:ext uri="{FF2B5EF4-FFF2-40B4-BE49-F238E27FC236}">
                  <a16:creationId xmlns:a16="http://schemas.microsoft.com/office/drawing/2014/main" id="{0DF5376C-D602-45E8-A68F-A924B515A7E4}"/>
                </a:ext>
              </a:extLst>
            </p:cNvPr>
            <p:cNvSpPr/>
            <p:nvPr/>
          </p:nvSpPr>
          <p:spPr>
            <a:xfrm>
              <a:off x="1946216" y="3877697"/>
              <a:ext cx="25801" cy="64059"/>
            </a:xfrm>
            <a:custGeom>
              <a:avLst/>
              <a:gdLst/>
              <a:ahLst/>
              <a:cxnLst/>
              <a:rect l="l" t="t" r="r" b="b"/>
              <a:pathLst>
                <a:path w="1454" h="3610" extrusionOk="0">
                  <a:moveTo>
                    <a:pt x="477" y="1"/>
                  </a:moveTo>
                  <a:lnTo>
                    <a:pt x="0" y="126"/>
                  </a:lnTo>
                  <a:lnTo>
                    <a:pt x="978" y="3610"/>
                  </a:lnTo>
                  <a:lnTo>
                    <a:pt x="1454" y="348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296;p129">
              <a:extLst>
                <a:ext uri="{FF2B5EF4-FFF2-40B4-BE49-F238E27FC236}">
                  <a16:creationId xmlns:a16="http://schemas.microsoft.com/office/drawing/2014/main" id="{776A657D-4BE4-47B3-84E1-00F73790D6B8}"/>
                </a:ext>
              </a:extLst>
            </p:cNvPr>
            <p:cNvSpPr/>
            <p:nvPr/>
          </p:nvSpPr>
          <p:spPr>
            <a:xfrm>
              <a:off x="1914629" y="3848009"/>
              <a:ext cx="72524" cy="65177"/>
            </a:xfrm>
            <a:custGeom>
              <a:avLst/>
              <a:gdLst/>
              <a:ahLst/>
              <a:cxnLst/>
              <a:rect l="l" t="t" r="r" b="b"/>
              <a:pathLst>
                <a:path w="4087" h="3673" extrusionOk="0">
                  <a:moveTo>
                    <a:pt x="2051" y="1"/>
                  </a:moveTo>
                  <a:cubicBezTo>
                    <a:pt x="1887" y="1"/>
                    <a:pt x="1721" y="23"/>
                    <a:pt x="1555" y="70"/>
                  </a:cubicBezTo>
                  <a:cubicBezTo>
                    <a:pt x="577" y="346"/>
                    <a:pt x="1" y="1348"/>
                    <a:pt x="277" y="2326"/>
                  </a:cubicBezTo>
                  <a:cubicBezTo>
                    <a:pt x="506" y="3137"/>
                    <a:pt x="1253" y="3673"/>
                    <a:pt x="2046" y="3673"/>
                  </a:cubicBezTo>
                  <a:cubicBezTo>
                    <a:pt x="2207" y="3673"/>
                    <a:pt x="2371" y="3650"/>
                    <a:pt x="2532" y="3604"/>
                  </a:cubicBezTo>
                  <a:cubicBezTo>
                    <a:pt x="3510" y="3328"/>
                    <a:pt x="4086" y="2301"/>
                    <a:pt x="3810" y="1323"/>
                  </a:cubicBezTo>
                  <a:cubicBezTo>
                    <a:pt x="3582" y="532"/>
                    <a:pt x="2852" y="1"/>
                    <a:pt x="2051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97;p129">
              <a:extLst>
                <a:ext uri="{FF2B5EF4-FFF2-40B4-BE49-F238E27FC236}">
                  <a16:creationId xmlns:a16="http://schemas.microsoft.com/office/drawing/2014/main" id="{B4E15A9D-0AC1-4DFE-B77E-840F8A4F7F55}"/>
                </a:ext>
              </a:extLst>
            </p:cNvPr>
            <p:cNvSpPr/>
            <p:nvPr/>
          </p:nvSpPr>
          <p:spPr>
            <a:xfrm>
              <a:off x="1958229" y="3811684"/>
              <a:ext cx="28019" cy="102069"/>
            </a:xfrm>
            <a:custGeom>
              <a:avLst/>
              <a:gdLst/>
              <a:ahLst/>
              <a:cxnLst/>
              <a:rect l="l" t="t" r="r" b="b"/>
              <a:pathLst>
                <a:path w="1579" h="5752" extrusionOk="0">
                  <a:moveTo>
                    <a:pt x="134" y="1"/>
                  </a:moveTo>
                  <a:cubicBezTo>
                    <a:pt x="90" y="1"/>
                    <a:pt x="45" y="4"/>
                    <a:pt x="0" y="12"/>
                  </a:cubicBezTo>
                  <a:cubicBezTo>
                    <a:pt x="276" y="62"/>
                    <a:pt x="501" y="212"/>
                    <a:pt x="677" y="413"/>
                  </a:cubicBezTo>
                  <a:cubicBezTo>
                    <a:pt x="852" y="588"/>
                    <a:pt x="1003" y="814"/>
                    <a:pt x="1103" y="1039"/>
                  </a:cubicBezTo>
                  <a:cubicBezTo>
                    <a:pt x="1203" y="1240"/>
                    <a:pt x="1203" y="1490"/>
                    <a:pt x="1203" y="1766"/>
                  </a:cubicBezTo>
                  <a:cubicBezTo>
                    <a:pt x="1178" y="2017"/>
                    <a:pt x="1128" y="2267"/>
                    <a:pt x="1078" y="2518"/>
                  </a:cubicBezTo>
                  <a:cubicBezTo>
                    <a:pt x="977" y="3044"/>
                    <a:pt x="802" y="3545"/>
                    <a:pt x="677" y="4097"/>
                  </a:cubicBezTo>
                  <a:cubicBezTo>
                    <a:pt x="551" y="4623"/>
                    <a:pt x="501" y="5225"/>
                    <a:pt x="727" y="5751"/>
                  </a:cubicBezTo>
                  <a:cubicBezTo>
                    <a:pt x="702" y="5475"/>
                    <a:pt x="727" y="5200"/>
                    <a:pt x="777" y="4949"/>
                  </a:cubicBezTo>
                  <a:cubicBezTo>
                    <a:pt x="827" y="4673"/>
                    <a:pt x="902" y="4423"/>
                    <a:pt x="977" y="4172"/>
                  </a:cubicBezTo>
                  <a:lnTo>
                    <a:pt x="1253" y="3420"/>
                  </a:lnTo>
                  <a:cubicBezTo>
                    <a:pt x="1328" y="3144"/>
                    <a:pt x="1404" y="2894"/>
                    <a:pt x="1479" y="2618"/>
                  </a:cubicBezTo>
                  <a:cubicBezTo>
                    <a:pt x="1529" y="2342"/>
                    <a:pt x="1579" y="2067"/>
                    <a:pt x="1579" y="1766"/>
                  </a:cubicBezTo>
                  <a:cubicBezTo>
                    <a:pt x="1579" y="1490"/>
                    <a:pt x="1554" y="1165"/>
                    <a:pt x="1378" y="889"/>
                  </a:cubicBezTo>
                  <a:cubicBezTo>
                    <a:pt x="1228" y="638"/>
                    <a:pt x="1028" y="438"/>
                    <a:pt x="802" y="262"/>
                  </a:cubicBezTo>
                  <a:cubicBezTo>
                    <a:pt x="611" y="113"/>
                    <a:pt x="383" y="1"/>
                    <a:pt x="134" y="1"/>
                  </a:cubicBezTo>
                  <a:close/>
                </a:path>
              </a:pathLst>
            </a:custGeom>
            <a:solidFill>
              <a:srgbClr val="F1E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298;p129">
              <a:extLst>
                <a:ext uri="{FF2B5EF4-FFF2-40B4-BE49-F238E27FC236}">
                  <a16:creationId xmlns:a16="http://schemas.microsoft.com/office/drawing/2014/main" id="{1F1F40DB-9A5F-472D-A4CE-55BCC90D3FFE}"/>
                </a:ext>
              </a:extLst>
            </p:cNvPr>
            <p:cNvSpPr/>
            <p:nvPr/>
          </p:nvSpPr>
          <p:spPr>
            <a:xfrm>
              <a:off x="1877718" y="3774082"/>
              <a:ext cx="98751" cy="23139"/>
            </a:xfrm>
            <a:custGeom>
              <a:avLst/>
              <a:gdLst/>
              <a:ahLst/>
              <a:cxnLst/>
              <a:rect l="l" t="t" r="r" b="b"/>
              <a:pathLst>
                <a:path w="5565" h="1304" extrusionOk="0">
                  <a:moveTo>
                    <a:pt x="5565" y="0"/>
                  </a:moveTo>
                  <a:cubicBezTo>
                    <a:pt x="4587" y="75"/>
                    <a:pt x="3660" y="251"/>
                    <a:pt x="2733" y="451"/>
                  </a:cubicBezTo>
                  <a:cubicBezTo>
                    <a:pt x="1805" y="677"/>
                    <a:pt x="903" y="928"/>
                    <a:pt x="1" y="1304"/>
                  </a:cubicBezTo>
                  <a:cubicBezTo>
                    <a:pt x="978" y="1228"/>
                    <a:pt x="1905" y="1053"/>
                    <a:pt x="2833" y="852"/>
                  </a:cubicBezTo>
                  <a:cubicBezTo>
                    <a:pt x="3760" y="627"/>
                    <a:pt x="4662" y="376"/>
                    <a:pt x="5565" y="0"/>
                  </a:cubicBezTo>
                  <a:close/>
                </a:path>
              </a:pathLst>
            </a:custGeom>
            <a:solidFill>
              <a:srgbClr val="F1E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299;p129">
              <a:extLst>
                <a:ext uri="{FF2B5EF4-FFF2-40B4-BE49-F238E27FC236}">
                  <a16:creationId xmlns:a16="http://schemas.microsoft.com/office/drawing/2014/main" id="{C5EAE8F5-1348-417B-804E-94AFF7014C54}"/>
                </a:ext>
              </a:extLst>
            </p:cNvPr>
            <p:cNvSpPr/>
            <p:nvPr/>
          </p:nvSpPr>
          <p:spPr>
            <a:xfrm>
              <a:off x="1590863" y="2500328"/>
              <a:ext cx="413618" cy="1157666"/>
            </a:xfrm>
            <a:custGeom>
              <a:avLst/>
              <a:gdLst/>
              <a:ahLst/>
              <a:cxnLst/>
              <a:rect l="l" t="t" r="r" b="b"/>
              <a:pathLst>
                <a:path w="23309" h="65239" extrusionOk="0">
                  <a:moveTo>
                    <a:pt x="19198" y="51755"/>
                  </a:moveTo>
                  <a:cubicBezTo>
                    <a:pt x="19198" y="52382"/>
                    <a:pt x="19148" y="53033"/>
                    <a:pt x="19073" y="53660"/>
                  </a:cubicBezTo>
                  <a:cubicBezTo>
                    <a:pt x="19123" y="53033"/>
                    <a:pt x="19148" y="52382"/>
                    <a:pt x="19198" y="51755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877" y="752"/>
                    <a:pt x="1704" y="1604"/>
                    <a:pt x="2456" y="2507"/>
                  </a:cubicBezTo>
                  <a:cubicBezTo>
                    <a:pt x="7118" y="7870"/>
                    <a:pt x="10075" y="14637"/>
                    <a:pt x="10852" y="21655"/>
                  </a:cubicBezTo>
                  <a:cubicBezTo>
                    <a:pt x="10978" y="19499"/>
                    <a:pt x="11128" y="17344"/>
                    <a:pt x="11253" y="15189"/>
                  </a:cubicBezTo>
                  <a:cubicBezTo>
                    <a:pt x="14035" y="23434"/>
                    <a:pt x="14512" y="32231"/>
                    <a:pt x="14988" y="40903"/>
                  </a:cubicBezTo>
                  <a:cubicBezTo>
                    <a:pt x="15364" y="39424"/>
                    <a:pt x="15765" y="37946"/>
                    <a:pt x="16166" y="36467"/>
                  </a:cubicBezTo>
                  <a:cubicBezTo>
                    <a:pt x="17469" y="42983"/>
                    <a:pt x="18246" y="49625"/>
                    <a:pt x="18471" y="56266"/>
                  </a:cubicBezTo>
                  <a:cubicBezTo>
                    <a:pt x="18747" y="55414"/>
                    <a:pt x="18948" y="54537"/>
                    <a:pt x="19073" y="53660"/>
                  </a:cubicBezTo>
                  <a:lnTo>
                    <a:pt x="19073" y="53660"/>
                  </a:lnTo>
                  <a:cubicBezTo>
                    <a:pt x="18847" y="57520"/>
                    <a:pt x="18597" y="61379"/>
                    <a:pt x="18371" y="65239"/>
                  </a:cubicBezTo>
                  <a:cubicBezTo>
                    <a:pt x="19073" y="64412"/>
                    <a:pt x="19700" y="63510"/>
                    <a:pt x="20201" y="62557"/>
                  </a:cubicBezTo>
                  <a:cubicBezTo>
                    <a:pt x="21855" y="56542"/>
                    <a:pt x="23183" y="50427"/>
                    <a:pt x="23309" y="44236"/>
                  </a:cubicBezTo>
                  <a:lnTo>
                    <a:pt x="23309" y="44236"/>
                  </a:lnTo>
                  <a:cubicBezTo>
                    <a:pt x="22356" y="48748"/>
                    <a:pt x="21053" y="53209"/>
                    <a:pt x="19424" y="57520"/>
                  </a:cubicBezTo>
                  <a:cubicBezTo>
                    <a:pt x="20552" y="51555"/>
                    <a:pt x="20802" y="45439"/>
                    <a:pt x="20151" y="39424"/>
                  </a:cubicBezTo>
                  <a:lnTo>
                    <a:pt x="20151" y="39424"/>
                  </a:lnTo>
                  <a:cubicBezTo>
                    <a:pt x="19775" y="41931"/>
                    <a:pt x="19374" y="44437"/>
                    <a:pt x="18973" y="46943"/>
                  </a:cubicBezTo>
                  <a:cubicBezTo>
                    <a:pt x="18998" y="41154"/>
                    <a:pt x="18622" y="35890"/>
                    <a:pt x="17895" y="30151"/>
                  </a:cubicBezTo>
                  <a:cubicBezTo>
                    <a:pt x="16993" y="22958"/>
                    <a:pt x="15339" y="15665"/>
                    <a:pt x="11329" y="9549"/>
                  </a:cubicBezTo>
                  <a:cubicBezTo>
                    <a:pt x="8597" y="5414"/>
                    <a:pt x="4612" y="18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300;p129">
              <a:extLst>
                <a:ext uri="{FF2B5EF4-FFF2-40B4-BE49-F238E27FC236}">
                  <a16:creationId xmlns:a16="http://schemas.microsoft.com/office/drawing/2014/main" id="{091776EE-483D-4C1B-B9DF-D1DCAC2F0431}"/>
                </a:ext>
              </a:extLst>
            </p:cNvPr>
            <p:cNvSpPr/>
            <p:nvPr/>
          </p:nvSpPr>
          <p:spPr>
            <a:xfrm>
              <a:off x="1263069" y="2588380"/>
              <a:ext cx="583083" cy="1076731"/>
            </a:xfrm>
            <a:custGeom>
              <a:avLst/>
              <a:gdLst/>
              <a:ahLst/>
              <a:cxnLst/>
              <a:rect l="l" t="t" r="r" b="b"/>
              <a:pathLst>
                <a:path w="32859" h="60678" extrusionOk="0">
                  <a:moveTo>
                    <a:pt x="1379" y="1"/>
                  </a:moveTo>
                  <a:cubicBezTo>
                    <a:pt x="277" y="2582"/>
                    <a:pt x="1" y="5515"/>
                    <a:pt x="352" y="8322"/>
                  </a:cubicBezTo>
                  <a:cubicBezTo>
                    <a:pt x="753" y="11680"/>
                    <a:pt x="1956" y="14863"/>
                    <a:pt x="3359" y="17921"/>
                  </a:cubicBezTo>
                  <a:cubicBezTo>
                    <a:pt x="7971" y="27946"/>
                    <a:pt x="14788" y="36818"/>
                    <a:pt x="21530" y="45615"/>
                  </a:cubicBezTo>
                  <a:cubicBezTo>
                    <a:pt x="19725" y="44212"/>
                    <a:pt x="17595" y="43109"/>
                    <a:pt x="15389" y="42482"/>
                  </a:cubicBezTo>
                  <a:lnTo>
                    <a:pt x="15389" y="42482"/>
                  </a:lnTo>
                  <a:cubicBezTo>
                    <a:pt x="19249" y="46116"/>
                    <a:pt x="23109" y="49751"/>
                    <a:pt x="26994" y="53385"/>
                  </a:cubicBezTo>
                  <a:cubicBezTo>
                    <a:pt x="25515" y="52382"/>
                    <a:pt x="23911" y="51580"/>
                    <a:pt x="22207" y="51004"/>
                  </a:cubicBezTo>
                  <a:lnTo>
                    <a:pt x="22207" y="51004"/>
                  </a:lnTo>
                  <a:cubicBezTo>
                    <a:pt x="24212" y="52984"/>
                    <a:pt x="26217" y="54939"/>
                    <a:pt x="28222" y="56893"/>
                  </a:cubicBezTo>
                  <a:cubicBezTo>
                    <a:pt x="26793" y="56242"/>
                    <a:pt x="25364" y="55565"/>
                    <a:pt x="23911" y="54913"/>
                  </a:cubicBezTo>
                  <a:lnTo>
                    <a:pt x="23911" y="54913"/>
                  </a:lnTo>
                  <a:cubicBezTo>
                    <a:pt x="26542" y="57044"/>
                    <a:pt x="29324" y="58823"/>
                    <a:pt x="32081" y="60678"/>
                  </a:cubicBezTo>
                  <a:cubicBezTo>
                    <a:pt x="31680" y="60026"/>
                    <a:pt x="31304" y="59350"/>
                    <a:pt x="30953" y="58648"/>
                  </a:cubicBezTo>
                  <a:lnTo>
                    <a:pt x="30953" y="58648"/>
                  </a:lnTo>
                  <a:cubicBezTo>
                    <a:pt x="31605" y="59174"/>
                    <a:pt x="32232" y="59700"/>
                    <a:pt x="32858" y="60227"/>
                  </a:cubicBezTo>
                  <a:cubicBezTo>
                    <a:pt x="30452" y="56392"/>
                    <a:pt x="27821" y="52733"/>
                    <a:pt x="24938" y="49224"/>
                  </a:cubicBezTo>
                  <a:lnTo>
                    <a:pt x="24938" y="49224"/>
                  </a:lnTo>
                  <a:cubicBezTo>
                    <a:pt x="25640" y="49550"/>
                    <a:pt x="26267" y="50026"/>
                    <a:pt x="26718" y="50653"/>
                  </a:cubicBezTo>
                  <a:cubicBezTo>
                    <a:pt x="19199" y="39049"/>
                    <a:pt x="12432" y="26968"/>
                    <a:pt x="6492" y="14512"/>
                  </a:cubicBezTo>
                  <a:cubicBezTo>
                    <a:pt x="4938" y="11279"/>
                    <a:pt x="3460" y="7996"/>
                    <a:pt x="2332" y="4612"/>
                  </a:cubicBezTo>
                  <a:cubicBezTo>
                    <a:pt x="1830" y="3134"/>
                    <a:pt x="1429" y="1530"/>
                    <a:pt x="1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01;p129">
              <a:extLst>
                <a:ext uri="{FF2B5EF4-FFF2-40B4-BE49-F238E27FC236}">
                  <a16:creationId xmlns:a16="http://schemas.microsoft.com/office/drawing/2014/main" id="{A0CD233C-A675-4A4E-8BF5-5B0AD9A45BF1}"/>
                </a:ext>
              </a:extLst>
            </p:cNvPr>
            <p:cNvSpPr/>
            <p:nvPr/>
          </p:nvSpPr>
          <p:spPr>
            <a:xfrm>
              <a:off x="1796781" y="3681133"/>
              <a:ext cx="249956" cy="313554"/>
            </a:xfrm>
            <a:custGeom>
              <a:avLst/>
              <a:gdLst/>
              <a:ahLst/>
              <a:cxnLst/>
              <a:rect l="l" t="t" r="r" b="b"/>
              <a:pathLst>
                <a:path w="14086" h="17670" extrusionOk="0">
                  <a:moveTo>
                    <a:pt x="11880" y="0"/>
                  </a:moveTo>
                  <a:cubicBezTo>
                    <a:pt x="10933" y="362"/>
                    <a:pt x="8842" y="507"/>
                    <a:pt x="6628" y="507"/>
                  </a:cubicBezTo>
                  <a:cubicBezTo>
                    <a:pt x="4094" y="507"/>
                    <a:pt x="1400" y="318"/>
                    <a:pt x="75" y="50"/>
                  </a:cubicBezTo>
                  <a:lnTo>
                    <a:pt x="75" y="50"/>
                  </a:lnTo>
                  <a:cubicBezTo>
                    <a:pt x="0" y="3609"/>
                    <a:pt x="1103" y="13058"/>
                    <a:pt x="1103" y="13058"/>
                  </a:cubicBezTo>
                  <a:lnTo>
                    <a:pt x="5489" y="17669"/>
                  </a:lnTo>
                  <a:lnTo>
                    <a:pt x="14086" y="15213"/>
                  </a:lnTo>
                  <a:lnTo>
                    <a:pt x="13760" y="6115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302;p129">
              <a:extLst>
                <a:ext uri="{FF2B5EF4-FFF2-40B4-BE49-F238E27FC236}">
                  <a16:creationId xmlns:a16="http://schemas.microsoft.com/office/drawing/2014/main" id="{378BC300-2687-4345-BBD1-3DFD0C8CCAD6}"/>
                </a:ext>
              </a:extLst>
            </p:cNvPr>
            <p:cNvSpPr/>
            <p:nvPr/>
          </p:nvSpPr>
          <p:spPr>
            <a:xfrm rot="969116">
              <a:off x="2869292" y="2792171"/>
              <a:ext cx="57156" cy="787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303;p129">
              <a:extLst>
                <a:ext uri="{FF2B5EF4-FFF2-40B4-BE49-F238E27FC236}">
                  <a16:creationId xmlns:a16="http://schemas.microsoft.com/office/drawing/2014/main" id="{1B413B7E-002C-49B1-8B5E-8884FD86FE2F}"/>
                </a:ext>
              </a:extLst>
            </p:cNvPr>
            <p:cNvSpPr/>
            <p:nvPr/>
          </p:nvSpPr>
          <p:spPr>
            <a:xfrm>
              <a:off x="2795690" y="2695117"/>
              <a:ext cx="129876" cy="125457"/>
            </a:xfrm>
            <a:custGeom>
              <a:avLst/>
              <a:gdLst/>
              <a:ahLst/>
              <a:cxnLst/>
              <a:rect l="l" t="t" r="r" b="b"/>
              <a:pathLst>
                <a:path w="7319" h="7070" extrusionOk="0">
                  <a:moveTo>
                    <a:pt x="2005" y="1"/>
                  </a:moveTo>
                  <a:lnTo>
                    <a:pt x="2005" y="1"/>
                  </a:lnTo>
                  <a:cubicBezTo>
                    <a:pt x="1354" y="502"/>
                    <a:pt x="702" y="1329"/>
                    <a:pt x="401" y="2056"/>
                  </a:cubicBezTo>
                  <a:cubicBezTo>
                    <a:pt x="151" y="2633"/>
                    <a:pt x="0" y="3259"/>
                    <a:pt x="50" y="3886"/>
                  </a:cubicBezTo>
                  <a:cubicBezTo>
                    <a:pt x="176" y="5540"/>
                    <a:pt x="1880" y="7019"/>
                    <a:pt x="3735" y="7069"/>
                  </a:cubicBezTo>
                  <a:cubicBezTo>
                    <a:pt x="3766" y="7070"/>
                    <a:pt x="3798" y="7070"/>
                    <a:pt x="3830" y="7070"/>
                  </a:cubicBezTo>
                  <a:cubicBezTo>
                    <a:pt x="5622" y="7070"/>
                    <a:pt x="7245" y="5687"/>
                    <a:pt x="7319" y="4061"/>
                  </a:cubicBezTo>
                  <a:lnTo>
                    <a:pt x="6667" y="3660"/>
                  </a:lnTo>
                  <a:cubicBezTo>
                    <a:pt x="6241" y="4061"/>
                    <a:pt x="5489" y="4587"/>
                    <a:pt x="4913" y="4788"/>
                  </a:cubicBezTo>
                  <a:cubicBezTo>
                    <a:pt x="4612" y="4888"/>
                    <a:pt x="4292" y="4945"/>
                    <a:pt x="3973" y="4945"/>
                  </a:cubicBezTo>
                  <a:cubicBezTo>
                    <a:pt x="3653" y="4945"/>
                    <a:pt x="3334" y="4888"/>
                    <a:pt x="3033" y="4763"/>
                  </a:cubicBezTo>
                  <a:cubicBezTo>
                    <a:pt x="2356" y="4487"/>
                    <a:pt x="1880" y="3911"/>
                    <a:pt x="1604" y="3284"/>
                  </a:cubicBezTo>
                  <a:cubicBezTo>
                    <a:pt x="1153" y="2206"/>
                    <a:pt x="1304" y="928"/>
                    <a:pt x="2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7"/>
          <p:cNvSpPr txBox="1">
            <a:spLocks noGrp="1"/>
          </p:cNvSpPr>
          <p:nvPr>
            <p:ph type="title"/>
          </p:nvPr>
        </p:nvSpPr>
        <p:spPr>
          <a:xfrm>
            <a:off x="714000" y="136715"/>
            <a:ext cx="7716000" cy="3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本公司近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accent4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年圍標移送案件統計</a:t>
            </a:r>
            <a:endParaRPr sz="4000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accent4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Google Shape;2251;p102">
            <a:extLst>
              <a:ext uri="{FF2B5EF4-FFF2-40B4-BE49-F238E27FC236}">
                <a16:creationId xmlns:a16="http://schemas.microsoft.com/office/drawing/2014/main" id="{93F484CB-BCA5-4136-847A-35569F42E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284102"/>
              </p:ext>
            </p:extLst>
          </p:nvPr>
        </p:nvGraphicFramePr>
        <p:xfrm>
          <a:off x="413359" y="663240"/>
          <a:ext cx="8317282" cy="44802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5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073">
                  <a:extLst>
                    <a:ext uri="{9D8B030D-6E8A-4147-A177-3AD203B41FA5}">
                      <a16:colId xmlns:a16="http://schemas.microsoft.com/office/drawing/2014/main" val="3099029496"/>
                    </a:ext>
                  </a:extLst>
                </a:gridCol>
                <a:gridCol w="933483">
                  <a:extLst>
                    <a:ext uri="{9D8B030D-6E8A-4147-A177-3AD203B41FA5}">
                      <a16:colId xmlns:a16="http://schemas.microsoft.com/office/drawing/2014/main" val="1746412420"/>
                    </a:ext>
                  </a:extLst>
                </a:gridCol>
              </a:tblGrid>
              <a:tr h="4773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dirty="0"/>
                        <a:t>           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偵審動態單位</a:t>
                      </a:r>
                      <a:endParaRPr lang="en-US" altLang="zh-TW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判決</a:t>
                      </a:r>
                      <a:r>
                        <a:rPr lang="en-US" altLang="zh-TW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簡判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緩起訴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不起訴</a:t>
                      </a:r>
                      <a:r>
                        <a:rPr lang="en-US" altLang="zh-TW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簽結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偵辦中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件數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總公司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799133755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油銷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sz="1400" b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煉製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sz="1400" b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天然氣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763583307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石化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sz="1400" b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探採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Libre Baskerville"/>
                        </a:rPr>
                        <a:t>LPG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4113507070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溶劑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421950384"/>
                  </a:ext>
                </a:extLst>
              </a:tr>
              <a:tr h="317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Libre Baskerville"/>
                          <a:sym typeface="Libre Baskerville"/>
                        </a:rPr>
                        <a:t>件數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sz="1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792401709"/>
                  </a:ext>
                </a:extLst>
              </a:tr>
            </a:tbl>
          </a:graphicData>
        </a:graphic>
      </p:graphicFrame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12083216-17CB-474F-90AB-D533199476D0}"/>
              </a:ext>
            </a:extLst>
          </p:cNvPr>
          <p:cNvCxnSpPr>
            <a:cxnSpLocks/>
          </p:cNvCxnSpPr>
          <p:nvPr/>
        </p:nvCxnSpPr>
        <p:spPr>
          <a:xfrm>
            <a:off x="413359" y="663240"/>
            <a:ext cx="1436381" cy="5957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12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0D408DBF-2881-45EF-9C3F-0F217400A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94" y="191254"/>
            <a:ext cx="9575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圍標之類型及刑罰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政府採購法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>
                <a:glow rad="76200">
                  <a:srgbClr val="45F9CA"/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AA116A9-C7F1-4DA6-A3EA-71E91B1365D3}"/>
              </a:ext>
            </a:extLst>
          </p:cNvPr>
          <p:cNvSpPr/>
          <p:nvPr/>
        </p:nvSpPr>
        <p:spPr>
          <a:xfrm>
            <a:off x="345861" y="776029"/>
            <a:ext cx="8155401" cy="57308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非法搶標（第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項）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非法迫使其他廠商違反本意或放棄得標。</a:t>
            </a: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618CE1E-4711-4368-86B4-E5A73D8033C0}"/>
              </a:ext>
            </a:extLst>
          </p:cNvPr>
          <p:cNvSpPr/>
          <p:nvPr/>
        </p:nvSpPr>
        <p:spPr>
          <a:xfrm>
            <a:off x="345862" y="1458548"/>
            <a:ext cx="8155402" cy="57308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一人多標（第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項）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如投標廠商具有屬從關係或授權關係；一廠商使用不同名義分身投標等。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04D737A-0E13-4CF3-BC09-F43704D188DD}"/>
              </a:ext>
            </a:extLst>
          </p:cNvPr>
          <p:cNvSpPr/>
          <p:nvPr/>
        </p:nvSpPr>
        <p:spPr>
          <a:xfrm>
            <a:off x="333828" y="2141068"/>
            <a:ext cx="8179467" cy="9508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不法合意讓售得標權（第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項）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廠商蓄意低報價格以取得最低標資格，復於保留決標期間，與次低標廠商磋商索取不當利益後，再放棄得標權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3EC86DF-743F-4286-89A2-5AE68D87C4CC}"/>
              </a:ext>
            </a:extLst>
          </p:cNvPr>
          <p:cNvSpPr/>
          <p:nvPr/>
        </p:nvSpPr>
        <p:spPr>
          <a:xfrm>
            <a:off x="333828" y="3201299"/>
            <a:ext cx="8179467" cy="63195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合意不為競爭之陪標（第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項）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投標廠商協議不為投標或不為價格之競爭。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3220C71-F76F-435C-9F97-CB91C4503CB0}"/>
              </a:ext>
            </a:extLst>
          </p:cNvPr>
          <p:cNvSpPr/>
          <p:nvPr/>
        </p:nvSpPr>
        <p:spPr>
          <a:xfrm>
            <a:off x="345861" y="3942681"/>
            <a:ext cx="8179467" cy="631951"/>
          </a:xfrm>
          <a:prstGeom prst="roundRect">
            <a:avLst/>
          </a:prstGeom>
          <a:ln>
            <a:solidFill>
              <a:srgbClr val="34D7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借牌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無合格參標資格廠商借用有合格參標資格廠商之名義參標行為。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說文字: 折線 2">
            <a:extLst>
              <a:ext uri="{FF2B5EF4-FFF2-40B4-BE49-F238E27FC236}">
                <a16:creationId xmlns:a16="http://schemas.microsoft.com/office/drawing/2014/main" id="{2EA9F306-2CC3-4DF6-8373-8A2E6F0A8782}"/>
              </a:ext>
            </a:extLst>
          </p:cNvPr>
          <p:cNvSpPr/>
          <p:nvPr/>
        </p:nvSpPr>
        <p:spPr>
          <a:xfrm>
            <a:off x="8525328" y="1097097"/>
            <a:ext cx="584913" cy="1690207"/>
          </a:xfrm>
          <a:prstGeom prst="borderCallout2">
            <a:avLst>
              <a:gd name="adj1" fmla="val -7312"/>
              <a:gd name="adj2" fmla="val -57070"/>
              <a:gd name="adj3" fmla="val 54959"/>
              <a:gd name="adj4" fmla="val -1056"/>
              <a:gd name="adj5" fmla="val 141083"/>
              <a:gd name="adj6" fmla="val -46186"/>
            </a:avLst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未遂犯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罰之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25FB808-85CD-4F0A-9DDF-0C3BFEB0F1A7}"/>
              </a:ext>
            </a:extLst>
          </p:cNvPr>
          <p:cNvCxnSpPr>
            <a:cxnSpLocks/>
          </p:cNvCxnSpPr>
          <p:nvPr/>
        </p:nvCxnSpPr>
        <p:spPr>
          <a:xfrm>
            <a:off x="8152818" y="1724098"/>
            <a:ext cx="364111" cy="33168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4DC6D522-C19A-471D-AF99-4E1D10C2141D}"/>
              </a:ext>
            </a:extLst>
          </p:cNvPr>
          <p:cNvCxnSpPr>
            <a:cxnSpLocks/>
          </p:cNvCxnSpPr>
          <p:nvPr/>
        </p:nvCxnSpPr>
        <p:spPr>
          <a:xfrm flipV="1">
            <a:off x="8152818" y="2082306"/>
            <a:ext cx="344182" cy="2909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書卷: 水平 22">
            <a:extLst>
              <a:ext uri="{FF2B5EF4-FFF2-40B4-BE49-F238E27FC236}">
                <a16:creationId xmlns:a16="http://schemas.microsoft.com/office/drawing/2014/main" id="{1B675857-E7DC-44B2-A826-E48EF3598F89}"/>
              </a:ext>
            </a:extLst>
          </p:cNvPr>
          <p:cNvSpPr/>
          <p:nvPr/>
        </p:nvSpPr>
        <p:spPr>
          <a:xfrm>
            <a:off x="244305" y="4574632"/>
            <a:ext cx="8553834" cy="568868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除行為人外，對行為人所屬之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亦科以該條之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罰金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。（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條）</a:t>
            </a:r>
          </a:p>
        </p:txBody>
      </p:sp>
    </p:spTree>
    <p:extLst>
      <p:ext uri="{BB962C8B-B14F-4D97-AF65-F5344CB8AC3E}">
        <p14:creationId xmlns:p14="http://schemas.microsoft.com/office/powerpoint/2010/main" val="102264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9"/>
          <p:cNvSpPr txBox="1">
            <a:spLocks noGrp="1"/>
          </p:cNvSpPr>
          <p:nvPr>
            <p:ph type="title" idx="15"/>
          </p:nvPr>
        </p:nvSpPr>
        <p:spPr>
          <a:xfrm>
            <a:off x="336788" y="237106"/>
            <a:ext cx="362257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D38F07"/>
                </a:solidFill>
                <a:effectLst>
                  <a:glow rad="63500">
                    <a:srgbClr val="FBC643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常見廠商圍標態樣</a:t>
            </a:r>
            <a:endParaRPr sz="3200" dirty="0">
              <a:solidFill>
                <a:srgbClr val="D38F07"/>
              </a:solidFill>
              <a:effectLst>
                <a:glow rad="63500">
                  <a:srgbClr val="FBC643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957A369-885D-4CF5-81E3-7570A7E131F2}"/>
              </a:ext>
            </a:extLst>
          </p:cNvPr>
          <p:cNvSpPr txBox="1"/>
          <p:nvPr/>
        </p:nvSpPr>
        <p:spPr>
          <a:xfrm>
            <a:off x="3855662" y="200986"/>
            <a:ext cx="3877402" cy="430887"/>
          </a:xfrm>
          <a:prstGeom prst="rect">
            <a:avLst/>
          </a:prstGeom>
          <a:noFill/>
          <a:ln w="19050">
            <a:solidFill>
              <a:schemeClr val="accent6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888369"/>
                      <a:gd name="connsiteY0" fmla="*/ 0 h 430887"/>
                      <a:gd name="connsiteX1" fmla="*/ 516598 w 3888369"/>
                      <a:gd name="connsiteY1" fmla="*/ 0 h 430887"/>
                      <a:gd name="connsiteX2" fmla="*/ 955428 w 3888369"/>
                      <a:gd name="connsiteY2" fmla="*/ 0 h 430887"/>
                      <a:gd name="connsiteX3" fmla="*/ 1433142 w 3888369"/>
                      <a:gd name="connsiteY3" fmla="*/ 0 h 430887"/>
                      <a:gd name="connsiteX4" fmla="*/ 2027507 w 3888369"/>
                      <a:gd name="connsiteY4" fmla="*/ 0 h 430887"/>
                      <a:gd name="connsiteX5" fmla="*/ 2544104 w 3888369"/>
                      <a:gd name="connsiteY5" fmla="*/ 0 h 430887"/>
                      <a:gd name="connsiteX6" fmla="*/ 3021818 w 3888369"/>
                      <a:gd name="connsiteY6" fmla="*/ 0 h 430887"/>
                      <a:gd name="connsiteX7" fmla="*/ 3888369 w 3888369"/>
                      <a:gd name="connsiteY7" fmla="*/ 0 h 430887"/>
                      <a:gd name="connsiteX8" fmla="*/ 3888369 w 3888369"/>
                      <a:gd name="connsiteY8" fmla="*/ 430887 h 430887"/>
                      <a:gd name="connsiteX9" fmla="*/ 3332888 w 3888369"/>
                      <a:gd name="connsiteY9" fmla="*/ 430887 h 430887"/>
                      <a:gd name="connsiteX10" fmla="*/ 2855174 w 3888369"/>
                      <a:gd name="connsiteY10" fmla="*/ 430887 h 430887"/>
                      <a:gd name="connsiteX11" fmla="*/ 2221925 w 3888369"/>
                      <a:gd name="connsiteY11" fmla="*/ 430887 h 430887"/>
                      <a:gd name="connsiteX12" fmla="*/ 1705328 w 3888369"/>
                      <a:gd name="connsiteY12" fmla="*/ 430887 h 430887"/>
                      <a:gd name="connsiteX13" fmla="*/ 1266497 w 3888369"/>
                      <a:gd name="connsiteY13" fmla="*/ 430887 h 430887"/>
                      <a:gd name="connsiteX14" fmla="*/ 672132 w 3888369"/>
                      <a:gd name="connsiteY14" fmla="*/ 430887 h 430887"/>
                      <a:gd name="connsiteX15" fmla="*/ 0 w 3888369"/>
                      <a:gd name="connsiteY15" fmla="*/ 430887 h 430887"/>
                      <a:gd name="connsiteX16" fmla="*/ 0 w 3888369"/>
                      <a:gd name="connsiteY16" fmla="*/ 0 h 430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888369" h="430887" fill="none" extrusionOk="0">
                        <a:moveTo>
                          <a:pt x="0" y="0"/>
                        </a:moveTo>
                        <a:cubicBezTo>
                          <a:pt x="248791" y="-25840"/>
                          <a:pt x="291931" y="36216"/>
                          <a:pt x="516598" y="0"/>
                        </a:cubicBezTo>
                        <a:cubicBezTo>
                          <a:pt x="741265" y="-36216"/>
                          <a:pt x="795286" y="42711"/>
                          <a:pt x="955428" y="0"/>
                        </a:cubicBezTo>
                        <a:cubicBezTo>
                          <a:pt x="1115570" y="-42711"/>
                          <a:pt x="1299439" y="5763"/>
                          <a:pt x="1433142" y="0"/>
                        </a:cubicBezTo>
                        <a:cubicBezTo>
                          <a:pt x="1566845" y="-5763"/>
                          <a:pt x="1893662" y="5529"/>
                          <a:pt x="2027507" y="0"/>
                        </a:cubicBezTo>
                        <a:cubicBezTo>
                          <a:pt x="2161353" y="-5529"/>
                          <a:pt x="2292305" y="14272"/>
                          <a:pt x="2544104" y="0"/>
                        </a:cubicBezTo>
                        <a:cubicBezTo>
                          <a:pt x="2795903" y="-14272"/>
                          <a:pt x="2789568" y="24703"/>
                          <a:pt x="3021818" y="0"/>
                        </a:cubicBezTo>
                        <a:cubicBezTo>
                          <a:pt x="3254068" y="-24703"/>
                          <a:pt x="3492811" y="46322"/>
                          <a:pt x="3888369" y="0"/>
                        </a:cubicBezTo>
                        <a:cubicBezTo>
                          <a:pt x="3925672" y="213538"/>
                          <a:pt x="3844543" y="297860"/>
                          <a:pt x="3888369" y="430887"/>
                        </a:cubicBezTo>
                        <a:cubicBezTo>
                          <a:pt x="3673323" y="458556"/>
                          <a:pt x="3605988" y="419672"/>
                          <a:pt x="3332888" y="430887"/>
                        </a:cubicBezTo>
                        <a:cubicBezTo>
                          <a:pt x="3059788" y="442102"/>
                          <a:pt x="3011082" y="420994"/>
                          <a:pt x="2855174" y="430887"/>
                        </a:cubicBezTo>
                        <a:cubicBezTo>
                          <a:pt x="2699266" y="440780"/>
                          <a:pt x="2418857" y="356540"/>
                          <a:pt x="2221925" y="430887"/>
                        </a:cubicBezTo>
                        <a:cubicBezTo>
                          <a:pt x="2024993" y="505234"/>
                          <a:pt x="1952302" y="384885"/>
                          <a:pt x="1705328" y="430887"/>
                        </a:cubicBezTo>
                        <a:cubicBezTo>
                          <a:pt x="1458354" y="476889"/>
                          <a:pt x="1411084" y="380141"/>
                          <a:pt x="1266497" y="430887"/>
                        </a:cubicBezTo>
                        <a:cubicBezTo>
                          <a:pt x="1121910" y="481633"/>
                          <a:pt x="946934" y="389356"/>
                          <a:pt x="672132" y="430887"/>
                        </a:cubicBezTo>
                        <a:cubicBezTo>
                          <a:pt x="397330" y="472418"/>
                          <a:pt x="282531" y="398811"/>
                          <a:pt x="0" y="430887"/>
                        </a:cubicBezTo>
                        <a:cubicBezTo>
                          <a:pt x="-39137" y="239255"/>
                          <a:pt x="10228" y="149976"/>
                          <a:pt x="0" y="0"/>
                        </a:cubicBezTo>
                        <a:close/>
                      </a:path>
                      <a:path w="3888369" h="430887" stroke="0" extrusionOk="0">
                        <a:moveTo>
                          <a:pt x="0" y="0"/>
                        </a:moveTo>
                        <a:cubicBezTo>
                          <a:pt x="104764" y="-6240"/>
                          <a:pt x="298974" y="49984"/>
                          <a:pt x="516598" y="0"/>
                        </a:cubicBezTo>
                        <a:cubicBezTo>
                          <a:pt x="734222" y="-49984"/>
                          <a:pt x="793106" y="45023"/>
                          <a:pt x="955428" y="0"/>
                        </a:cubicBezTo>
                        <a:cubicBezTo>
                          <a:pt x="1117750" y="-45023"/>
                          <a:pt x="1355654" y="41903"/>
                          <a:pt x="1588676" y="0"/>
                        </a:cubicBezTo>
                        <a:cubicBezTo>
                          <a:pt x="1821698" y="-41903"/>
                          <a:pt x="1946531" y="27230"/>
                          <a:pt x="2105274" y="0"/>
                        </a:cubicBezTo>
                        <a:cubicBezTo>
                          <a:pt x="2264017" y="-27230"/>
                          <a:pt x="2420257" y="7261"/>
                          <a:pt x="2621872" y="0"/>
                        </a:cubicBezTo>
                        <a:cubicBezTo>
                          <a:pt x="2823487" y="-7261"/>
                          <a:pt x="3077288" y="49687"/>
                          <a:pt x="3255120" y="0"/>
                        </a:cubicBezTo>
                        <a:cubicBezTo>
                          <a:pt x="3432952" y="-49687"/>
                          <a:pt x="3667375" y="53235"/>
                          <a:pt x="3888369" y="0"/>
                        </a:cubicBezTo>
                        <a:cubicBezTo>
                          <a:pt x="3890481" y="151312"/>
                          <a:pt x="3858070" y="261148"/>
                          <a:pt x="3888369" y="430887"/>
                        </a:cubicBezTo>
                        <a:cubicBezTo>
                          <a:pt x="3764204" y="442596"/>
                          <a:pt x="3546520" y="424776"/>
                          <a:pt x="3410655" y="430887"/>
                        </a:cubicBezTo>
                        <a:cubicBezTo>
                          <a:pt x="3274790" y="436998"/>
                          <a:pt x="3080334" y="382555"/>
                          <a:pt x="2855174" y="430887"/>
                        </a:cubicBezTo>
                        <a:cubicBezTo>
                          <a:pt x="2630014" y="479219"/>
                          <a:pt x="2490884" y="380829"/>
                          <a:pt x="2299693" y="430887"/>
                        </a:cubicBezTo>
                        <a:cubicBezTo>
                          <a:pt x="2108502" y="480945"/>
                          <a:pt x="2017607" y="405367"/>
                          <a:pt x="1783095" y="430887"/>
                        </a:cubicBezTo>
                        <a:cubicBezTo>
                          <a:pt x="1548583" y="456407"/>
                          <a:pt x="1286987" y="404859"/>
                          <a:pt x="1149846" y="430887"/>
                        </a:cubicBezTo>
                        <a:cubicBezTo>
                          <a:pt x="1012705" y="456915"/>
                          <a:pt x="649253" y="372645"/>
                          <a:pt x="516598" y="430887"/>
                        </a:cubicBezTo>
                        <a:cubicBezTo>
                          <a:pt x="383943" y="489129"/>
                          <a:pt x="174586" y="392176"/>
                          <a:pt x="0" y="430887"/>
                        </a:cubicBezTo>
                        <a:cubicBezTo>
                          <a:pt x="-43029" y="268903"/>
                          <a:pt x="49396" y="1026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atinLnBrk="1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節錄工程企字第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09100516820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09500256920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09700060670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10500080180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號令、政府採購錯誤行為態樣序號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33" name="語音泡泡: 橢圓形 32">
            <a:extLst>
              <a:ext uri="{FF2B5EF4-FFF2-40B4-BE49-F238E27FC236}">
                <a16:creationId xmlns:a16="http://schemas.microsoft.com/office/drawing/2014/main" id="{753EFF79-9E6C-4D6D-B975-E26E06E5E251}"/>
              </a:ext>
            </a:extLst>
          </p:cNvPr>
          <p:cNvSpPr/>
          <p:nvPr/>
        </p:nvSpPr>
        <p:spPr>
          <a:xfrm>
            <a:off x="245026" y="1076453"/>
            <a:ext cx="2684941" cy="1377570"/>
          </a:xfrm>
          <a:prstGeom prst="wedgeEllipseCallout">
            <a:avLst>
              <a:gd name="adj1" fmla="val 58659"/>
              <a:gd name="adj2" fmla="val 53229"/>
            </a:avLst>
          </a:prstGeom>
          <a:solidFill>
            <a:schemeClr val="bg1"/>
          </a:solidFill>
          <a:ln>
            <a:solidFill>
              <a:srgbClr val="C1B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600" kern="0" dirty="0">
                <a:solidFill>
                  <a:schemeClr val="tx1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投標</a:t>
            </a:r>
            <a:r>
              <a:rPr lang="zh-TW" altLang="zh-TW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標封</a:t>
            </a:r>
            <a:r>
              <a:rPr lang="zh-TW" altLang="zh-TW" sz="1600" kern="0" dirty="0">
                <a:solidFill>
                  <a:schemeClr val="tx1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或通知機關信函號碼</a:t>
            </a:r>
            <a:r>
              <a:rPr lang="zh-TW" altLang="zh-TW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連號</a:t>
            </a:r>
            <a:r>
              <a:rPr lang="zh-TW" altLang="en-US" sz="1600" kern="0" dirty="0">
                <a:solidFill>
                  <a:schemeClr val="tx1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、</a:t>
            </a:r>
            <a:r>
              <a:rPr lang="zh-TW" altLang="zh-TW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廠商地址</a:t>
            </a:r>
            <a:r>
              <a:rPr lang="zh-TW" altLang="en-US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或</a:t>
            </a:r>
            <a:r>
              <a:rPr lang="zh-TW" altLang="zh-TW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電話號碼</a:t>
            </a:r>
            <a:r>
              <a:rPr lang="zh-TW" altLang="en-US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等</a:t>
            </a:r>
            <a:r>
              <a:rPr lang="zh-TW" altLang="zh-TW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相同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42" name="語音泡泡: 橢圓形 141">
            <a:extLst>
              <a:ext uri="{FF2B5EF4-FFF2-40B4-BE49-F238E27FC236}">
                <a16:creationId xmlns:a16="http://schemas.microsoft.com/office/drawing/2014/main" id="{F4A3571A-1CCB-46EB-B81E-2F401545DDCB}"/>
              </a:ext>
            </a:extLst>
          </p:cNvPr>
          <p:cNvSpPr/>
          <p:nvPr/>
        </p:nvSpPr>
        <p:spPr>
          <a:xfrm>
            <a:off x="6386276" y="787324"/>
            <a:ext cx="2262463" cy="1213273"/>
          </a:xfrm>
          <a:prstGeom prst="wedgeEllipseCallout">
            <a:avLst>
              <a:gd name="adj1" fmla="val -53648"/>
              <a:gd name="adj2" fmla="val 54798"/>
            </a:avLst>
          </a:prstGeom>
          <a:solidFill>
            <a:schemeClr val="bg1"/>
          </a:solidFill>
          <a:ln>
            <a:solidFill>
              <a:srgbClr val="C1B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廠商投標文件所載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負責人為同一人</a:t>
            </a:r>
          </a:p>
        </p:txBody>
      </p:sp>
      <p:sp>
        <p:nvSpPr>
          <p:cNvPr id="143" name="語音泡泡: 橢圓形 142">
            <a:extLst>
              <a:ext uri="{FF2B5EF4-FFF2-40B4-BE49-F238E27FC236}">
                <a16:creationId xmlns:a16="http://schemas.microsoft.com/office/drawing/2014/main" id="{74C83E2F-9786-4BA9-BC8C-BC44952CC974}"/>
              </a:ext>
            </a:extLst>
          </p:cNvPr>
          <p:cNvSpPr/>
          <p:nvPr/>
        </p:nvSpPr>
        <p:spPr>
          <a:xfrm>
            <a:off x="3094460" y="909765"/>
            <a:ext cx="3033984" cy="1417171"/>
          </a:xfrm>
          <a:prstGeom prst="wedgeEllipseCallout">
            <a:avLst>
              <a:gd name="adj1" fmla="val -2438"/>
              <a:gd name="adj2" fmla="val 68371"/>
            </a:avLst>
          </a:prstGeom>
          <a:solidFill>
            <a:schemeClr val="bg1"/>
          </a:solidFill>
          <a:ln>
            <a:solidFill>
              <a:srgbClr val="C1B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不同投標廠商卻由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同一廠商之人員代表出席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開標、評審、評選、決標等會議</a:t>
            </a:r>
          </a:p>
        </p:txBody>
      </p:sp>
      <p:sp>
        <p:nvSpPr>
          <p:cNvPr id="144" name="語音泡泡: 橢圓形 143">
            <a:extLst>
              <a:ext uri="{FF2B5EF4-FFF2-40B4-BE49-F238E27FC236}">
                <a16:creationId xmlns:a16="http://schemas.microsoft.com/office/drawing/2014/main" id="{33D3D8EF-A3EB-4CE7-8860-3AB0EE0F0EED}"/>
              </a:ext>
            </a:extLst>
          </p:cNvPr>
          <p:cNvSpPr/>
          <p:nvPr/>
        </p:nvSpPr>
        <p:spPr>
          <a:xfrm>
            <a:off x="6315343" y="2102004"/>
            <a:ext cx="2788672" cy="2117107"/>
          </a:xfrm>
          <a:prstGeom prst="wedgeEllipseCallout">
            <a:avLst>
              <a:gd name="adj1" fmla="val -54280"/>
              <a:gd name="adj2" fmla="val 18823"/>
            </a:avLst>
          </a:prstGeom>
          <a:solidFill>
            <a:schemeClr val="bg1"/>
          </a:solidFill>
          <a:ln>
            <a:solidFill>
              <a:srgbClr val="C1B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家以上合格廠商投標，開標後有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家以上廠商疑似刻意造成不合格標，致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僅餘一家廠商符合招標文件規定</a:t>
            </a:r>
          </a:p>
        </p:txBody>
      </p:sp>
      <p:sp>
        <p:nvSpPr>
          <p:cNvPr id="145" name="語音泡泡: 橢圓形 144">
            <a:extLst>
              <a:ext uri="{FF2B5EF4-FFF2-40B4-BE49-F238E27FC236}">
                <a16:creationId xmlns:a16="http://schemas.microsoft.com/office/drawing/2014/main" id="{153A4BC8-CDFA-487C-87F1-5602CCCF24A0}"/>
              </a:ext>
            </a:extLst>
          </p:cNvPr>
          <p:cNvSpPr/>
          <p:nvPr/>
        </p:nvSpPr>
        <p:spPr>
          <a:xfrm>
            <a:off x="291958" y="2843957"/>
            <a:ext cx="2437510" cy="1417171"/>
          </a:xfrm>
          <a:prstGeom prst="wedgeEllipseCallout">
            <a:avLst>
              <a:gd name="adj1" fmla="val 51061"/>
              <a:gd name="adj2" fmla="val 36211"/>
            </a:avLst>
          </a:prstGeom>
          <a:solidFill>
            <a:schemeClr val="bg1"/>
          </a:solidFill>
          <a:ln>
            <a:solidFill>
              <a:srgbClr val="C1B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600" kern="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投標文件內容</a:t>
            </a:r>
            <a:r>
              <a:rPr lang="zh-TW" altLang="en-US" sz="1600" kern="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或</a:t>
            </a:r>
            <a:r>
              <a:rPr lang="zh-TW" altLang="en-US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字跡雷同</a:t>
            </a:r>
            <a:r>
              <a:rPr lang="zh-TW" altLang="en-US" sz="1600" kern="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、</a:t>
            </a:r>
            <a:r>
              <a:rPr lang="zh-TW" altLang="zh-TW" sz="1600" kern="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押標金</a:t>
            </a:r>
            <a:r>
              <a:rPr lang="zh-TW" altLang="en-US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票據連號</a:t>
            </a:r>
            <a:r>
              <a:rPr lang="zh-TW" altLang="en-US" sz="1600" kern="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或</a:t>
            </a:r>
            <a:r>
              <a:rPr lang="zh-TW" altLang="en-US" sz="1600" kern="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退還同一戶頭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grpSp>
        <p:nvGrpSpPr>
          <p:cNvPr id="146" name="Google Shape;812;p70">
            <a:extLst>
              <a:ext uri="{FF2B5EF4-FFF2-40B4-BE49-F238E27FC236}">
                <a16:creationId xmlns:a16="http://schemas.microsoft.com/office/drawing/2014/main" id="{ECE78D9D-D6F8-4BFB-AF34-8D32CCD4DD03}"/>
              </a:ext>
            </a:extLst>
          </p:cNvPr>
          <p:cNvGrpSpPr/>
          <p:nvPr/>
        </p:nvGrpSpPr>
        <p:grpSpPr>
          <a:xfrm>
            <a:off x="1997797" y="2650352"/>
            <a:ext cx="5148406" cy="2416892"/>
            <a:chOff x="4189650" y="2440275"/>
            <a:chExt cx="4195525" cy="2055425"/>
          </a:xfrm>
        </p:grpSpPr>
        <p:sp>
          <p:nvSpPr>
            <p:cNvPr id="147" name="Google Shape;813;p70">
              <a:extLst>
                <a:ext uri="{FF2B5EF4-FFF2-40B4-BE49-F238E27FC236}">
                  <a16:creationId xmlns:a16="http://schemas.microsoft.com/office/drawing/2014/main" id="{D416C1A1-8535-4611-A6D8-396585BC75E6}"/>
                </a:ext>
              </a:extLst>
            </p:cNvPr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14;p70">
              <a:extLst>
                <a:ext uri="{FF2B5EF4-FFF2-40B4-BE49-F238E27FC236}">
                  <a16:creationId xmlns:a16="http://schemas.microsoft.com/office/drawing/2014/main" id="{48C73EC5-2A46-4B49-B10F-F24FC6573027}"/>
                </a:ext>
              </a:extLst>
            </p:cNvPr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15;p70">
              <a:extLst>
                <a:ext uri="{FF2B5EF4-FFF2-40B4-BE49-F238E27FC236}">
                  <a16:creationId xmlns:a16="http://schemas.microsoft.com/office/drawing/2014/main" id="{A93C17C0-B850-4BC8-B991-6A928750448F}"/>
                </a:ext>
              </a:extLst>
            </p:cNvPr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16;p70">
              <a:extLst>
                <a:ext uri="{FF2B5EF4-FFF2-40B4-BE49-F238E27FC236}">
                  <a16:creationId xmlns:a16="http://schemas.microsoft.com/office/drawing/2014/main" id="{86813971-C39B-4529-8AA1-5E1341770CA1}"/>
                </a:ext>
              </a:extLst>
            </p:cNvPr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17;p70">
              <a:extLst>
                <a:ext uri="{FF2B5EF4-FFF2-40B4-BE49-F238E27FC236}">
                  <a16:creationId xmlns:a16="http://schemas.microsoft.com/office/drawing/2014/main" id="{D4A71DEE-AC37-4305-A993-B8026B82E6F8}"/>
                </a:ext>
              </a:extLst>
            </p:cNvPr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18;p70">
              <a:extLst>
                <a:ext uri="{FF2B5EF4-FFF2-40B4-BE49-F238E27FC236}">
                  <a16:creationId xmlns:a16="http://schemas.microsoft.com/office/drawing/2014/main" id="{37D1831B-E02D-4CE2-9588-D7106C06034F}"/>
                </a:ext>
              </a:extLst>
            </p:cNvPr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19;p70">
              <a:extLst>
                <a:ext uri="{FF2B5EF4-FFF2-40B4-BE49-F238E27FC236}">
                  <a16:creationId xmlns:a16="http://schemas.microsoft.com/office/drawing/2014/main" id="{DF0AA905-CFE9-49AC-B8F3-0680C2679E6A}"/>
                </a:ext>
              </a:extLst>
            </p:cNvPr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20;p70">
              <a:extLst>
                <a:ext uri="{FF2B5EF4-FFF2-40B4-BE49-F238E27FC236}">
                  <a16:creationId xmlns:a16="http://schemas.microsoft.com/office/drawing/2014/main" id="{B816CA95-0D82-4EBC-BA8F-1EE7DB6BDC7A}"/>
                </a:ext>
              </a:extLst>
            </p:cNvPr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21;p70">
              <a:extLst>
                <a:ext uri="{FF2B5EF4-FFF2-40B4-BE49-F238E27FC236}">
                  <a16:creationId xmlns:a16="http://schemas.microsoft.com/office/drawing/2014/main" id="{A59B27EA-49A3-4A6F-BDCD-DC3980DDAE1F}"/>
                </a:ext>
              </a:extLst>
            </p:cNvPr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22;p70">
              <a:extLst>
                <a:ext uri="{FF2B5EF4-FFF2-40B4-BE49-F238E27FC236}">
                  <a16:creationId xmlns:a16="http://schemas.microsoft.com/office/drawing/2014/main" id="{3D7AC282-0AB1-43BB-B8EB-2AFF335A8C1C}"/>
                </a:ext>
              </a:extLst>
            </p:cNvPr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23;p70">
              <a:extLst>
                <a:ext uri="{FF2B5EF4-FFF2-40B4-BE49-F238E27FC236}">
                  <a16:creationId xmlns:a16="http://schemas.microsoft.com/office/drawing/2014/main" id="{1C1402E1-E4A2-4BD3-9067-BF69FC8E9786}"/>
                </a:ext>
              </a:extLst>
            </p:cNvPr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24;p70">
              <a:extLst>
                <a:ext uri="{FF2B5EF4-FFF2-40B4-BE49-F238E27FC236}">
                  <a16:creationId xmlns:a16="http://schemas.microsoft.com/office/drawing/2014/main" id="{EC1798B0-EE42-4BBA-BB0E-537214E6C823}"/>
                </a:ext>
              </a:extLst>
            </p:cNvPr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25;p70">
              <a:extLst>
                <a:ext uri="{FF2B5EF4-FFF2-40B4-BE49-F238E27FC236}">
                  <a16:creationId xmlns:a16="http://schemas.microsoft.com/office/drawing/2014/main" id="{F326B34B-2D9C-4FCE-B897-3999D5EF6493}"/>
                </a:ext>
              </a:extLst>
            </p:cNvPr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26;p70">
              <a:extLst>
                <a:ext uri="{FF2B5EF4-FFF2-40B4-BE49-F238E27FC236}">
                  <a16:creationId xmlns:a16="http://schemas.microsoft.com/office/drawing/2014/main" id="{371C2815-59C6-43C3-BD0E-755D15452763}"/>
                </a:ext>
              </a:extLst>
            </p:cNvPr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27;p70">
              <a:extLst>
                <a:ext uri="{FF2B5EF4-FFF2-40B4-BE49-F238E27FC236}">
                  <a16:creationId xmlns:a16="http://schemas.microsoft.com/office/drawing/2014/main" id="{929386AA-AD3B-4934-BDFE-DBF458763590}"/>
                </a:ext>
              </a:extLst>
            </p:cNvPr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28;p70">
              <a:extLst>
                <a:ext uri="{FF2B5EF4-FFF2-40B4-BE49-F238E27FC236}">
                  <a16:creationId xmlns:a16="http://schemas.microsoft.com/office/drawing/2014/main" id="{3BC6A92E-290C-414A-B5B3-CAE6E08D69C4}"/>
                </a:ext>
              </a:extLst>
            </p:cNvPr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29;p70">
              <a:extLst>
                <a:ext uri="{FF2B5EF4-FFF2-40B4-BE49-F238E27FC236}">
                  <a16:creationId xmlns:a16="http://schemas.microsoft.com/office/drawing/2014/main" id="{85FD8A02-C2F3-4FED-90D3-5E23389BE084}"/>
                </a:ext>
              </a:extLst>
            </p:cNvPr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30;p70">
              <a:extLst>
                <a:ext uri="{FF2B5EF4-FFF2-40B4-BE49-F238E27FC236}">
                  <a16:creationId xmlns:a16="http://schemas.microsoft.com/office/drawing/2014/main" id="{C0CEB7FC-610A-4D64-A1B3-E2D1F4AE79CA}"/>
                </a:ext>
              </a:extLst>
            </p:cNvPr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31;p70">
              <a:extLst>
                <a:ext uri="{FF2B5EF4-FFF2-40B4-BE49-F238E27FC236}">
                  <a16:creationId xmlns:a16="http://schemas.microsoft.com/office/drawing/2014/main" id="{7138689E-8992-4268-B0F5-61EE009ACB46}"/>
                </a:ext>
              </a:extLst>
            </p:cNvPr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32;p70">
              <a:extLst>
                <a:ext uri="{FF2B5EF4-FFF2-40B4-BE49-F238E27FC236}">
                  <a16:creationId xmlns:a16="http://schemas.microsoft.com/office/drawing/2014/main" id="{A7B55152-C1FB-45CA-A95F-2CC0F6F82702}"/>
                </a:ext>
              </a:extLst>
            </p:cNvPr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33;p70">
              <a:extLst>
                <a:ext uri="{FF2B5EF4-FFF2-40B4-BE49-F238E27FC236}">
                  <a16:creationId xmlns:a16="http://schemas.microsoft.com/office/drawing/2014/main" id="{718979D8-3D35-436D-B5D9-F4E1BF40CCE2}"/>
                </a:ext>
              </a:extLst>
            </p:cNvPr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34;p70">
              <a:extLst>
                <a:ext uri="{FF2B5EF4-FFF2-40B4-BE49-F238E27FC236}">
                  <a16:creationId xmlns:a16="http://schemas.microsoft.com/office/drawing/2014/main" id="{A84B4C89-0BE2-409D-826F-7255CE7F8793}"/>
                </a:ext>
              </a:extLst>
            </p:cNvPr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35;p70">
              <a:extLst>
                <a:ext uri="{FF2B5EF4-FFF2-40B4-BE49-F238E27FC236}">
                  <a16:creationId xmlns:a16="http://schemas.microsoft.com/office/drawing/2014/main" id="{5A8134DC-3046-4F02-9852-6B525DBE389F}"/>
                </a:ext>
              </a:extLst>
            </p:cNvPr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36;p70">
              <a:extLst>
                <a:ext uri="{FF2B5EF4-FFF2-40B4-BE49-F238E27FC236}">
                  <a16:creationId xmlns:a16="http://schemas.microsoft.com/office/drawing/2014/main" id="{9F94378A-5F62-4DEF-B6FE-ADB3453BC8F0}"/>
                </a:ext>
              </a:extLst>
            </p:cNvPr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37;p70">
              <a:extLst>
                <a:ext uri="{FF2B5EF4-FFF2-40B4-BE49-F238E27FC236}">
                  <a16:creationId xmlns:a16="http://schemas.microsoft.com/office/drawing/2014/main" id="{B6B28440-982B-4396-9ED0-BE601C8008A5}"/>
                </a:ext>
              </a:extLst>
            </p:cNvPr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38;p70">
              <a:extLst>
                <a:ext uri="{FF2B5EF4-FFF2-40B4-BE49-F238E27FC236}">
                  <a16:creationId xmlns:a16="http://schemas.microsoft.com/office/drawing/2014/main" id="{3E10EF6E-9B10-403D-88CA-45F0DA3DD434}"/>
                </a:ext>
              </a:extLst>
            </p:cNvPr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39;p70">
              <a:extLst>
                <a:ext uri="{FF2B5EF4-FFF2-40B4-BE49-F238E27FC236}">
                  <a16:creationId xmlns:a16="http://schemas.microsoft.com/office/drawing/2014/main" id="{7776D1C8-4631-42D7-A22E-DFE40332E7B0}"/>
                </a:ext>
              </a:extLst>
            </p:cNvPr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40;p70">
              <a:extLst>
                <a:ext uri="{FF2B5EF4-FFF2-40B4-BE49-F238E27FC236}">
                  <a16:creationId xmlns:a16="http://schemas.microsoft.com/office/drawing/2014/main" id="{7A5E167C-5175-4D18-AA1B-626F6DA6671A}"/>
                </a:ext>
              </a:extLst>
            </p:cNvPr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41;p70">
              <a:extLst>
                <a:ext uri="{FF2B5EF4-FFF2-40B4-BE49-F238E27FC236}">
                  <a16:creationId xmlns:a16="http://schemas.microsoft.com/office/drawing/2014/main" id="{28CEC8F7-8213-4B5A-8187-2C8C42610E1C}"/>
                </a:ext>
              </a:extLst>
            </p:cNvPr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42;p70">
              <a:extLst>
                <a:ext uri="{FF2B5EF4-FFF2-40B4-BE49-F238E27FC236}">
                  <a16:creationId xmlns:a16="http://schemas.microsoft.com/office/drawing/2014/main" id="{4783396C-F126-473B-BABE-367F3AC6771E}"/>
                </a:ext>
              </a:extLst>
            </p:cNvPr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43;p70">
              <a:extLst>
                <a:ext uri="{FF2B5EF4-FFF2-40B4-BE49-F238E27FC236}">
                  <a16:creationId xmlns:a16="http://schemas.microsoft.com/office/drawing/2014/main" id="{E1163A96-05A5-452A-A925-FD0EF0773C19}"/>
                </a:ext>
              </a:extLst>
            </p:cNvPr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44;p70">
              <a:extLst>
                <a:ext uri="{FF2B5EF4-FFF2-40B4-BE49-F238E27FC236}">
                  <a16:creationId xmlns:a16="http://schemas.microsoft.com/office/drawing/2014/main" id="{5AECC868-794A-4AFD-A5D5-85A79F5F42F6}"/>
                </a:ext>
              </a:extLst>
            </p:cNvPr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45;p70">
              <a:extLst>
                <a:ext uri="{FF2B5EF4-FFF2-40B4-BE49-F238E27FC236}">
                  <a16:creationId xmlns:a16="http://schemas.microsoft.com/office/drawing/2014/main" id="{3E3CF647-8ED8-427A-A109-3A38BF7C417C}"/>
                </a:ext>
              </a:extLst>
            </p:cNvPr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46;p70">
              <a:extLst>
                <a:ext uri="{FF2B5EF4-FFF2-40B4-BE49-F238E27FC236}">
                  <a16:creationId xmlns:a16="http://schemas.microsoft.com/office/drawing/2014/main" id="{C71F90F1-FDA4-40AD-9464-1E19659EC312}"/>
                </a:ext>
              </a:extLst>
            </p:cNvPr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47;p70">
              <a:extLst>
                <a:ext uri="{FF2B5EF4-FFF2-40B4-BE49-F238E27FC236}">
                  <a16:creationId xmlns:a16="http://schemas.microsoft.com/office/drawing/2014/main" id="{928695CC-2DA8-4CB6-913C-83A79885B8A4}"/>
                </a:ext>
              </a:extLst>
            </p:cNvPr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48;p70">
              <a:extLst>
                <a:ext uri="{FF2B5EF4-FFF2-40B4-BE49-F238E27FC236}">
                  <a16:creationId xmlns:a16="http://schemas.microsoft.com/office/drawing/2014/main" id="{FA61ACBB-C58D-46F2-B78B-235285FD7DA2}"/>
                </a:ext>
              </a:extLst>
            </p:cNvPr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49;p70">
              <a:extLst>
                <a:ext uri="{FF2B5EF4-FFF2-40B4-BE49-F238E27FC236}">
                  <a16:creationId xmlns:a16="http://schemas.microsoft.com/office/drawing/2014/main" id="{DA377CAF-3819-4DD4-AF77-2A3745BF027E}"/>
                </a:ext>
              </a:extLst>
            </p:cNvPr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50;p70">
              <a:extLst>
                <a:ext uri="{FF2B5EF4-FFF2-40B4-BE49-F238E27FC236}">
                  <a16:creationId xmlns:a16="http://schemas.microsoft.com/office/drawing/2014/main" id="{7E31561E-74C7-4B2E-9124-BAA8EBF5E4EE}"/>
                </a:ext>
              </a:extLst>
            </p:cNvPr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AEF61139-4067-4343-88C9-D415F6FCA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30774" y="938911"/>
            <a:ext cx="1652069" cy="210461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B6F328C-B6FF-4A77-8BF3-377328DBC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17" y="3819339"/>
            <a:ext cx="1321067" cy="1321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72"/>
          <p:cNvSpPr/>
          <p:nvPr/>
        </p:nvSpPr>
        <p:spPr>
          <a:xfrm>
            <a:off x="8502144" y="437547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72"/>
          <p:cNvSpPr/>
          <p:nvPr/>
        </p:nvSpPr>
        <p:spPr>
          <a:xfrm rot="673361">
            <a:off x="7940206" y="24888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72"/>
          <p:cNvSpPr/>
          <p:nvPr/>
        </p:nvSpPr>
        <p:spPr>
          <a:xfrm rot="20809732">
            <a:off x="8330959" y="1424777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8342F037-CF64-4C90-85F4-1877CDA739C4}"/>
              </a:ext>
            </a:extLst>
          </p:cNvPr>
          <p:cNvSpPr txBox="1"/>
          <p:nvPr/>
        </p:nvSpPr>
        <p:spPr>
          <a:xfrm>
            <a:off x="349735" y="145159"/>
            <a:ext cx="596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發現廠商圍標之處置</a:t>
            </a:r>
          </a:p>
        </p:txBody>
      </p:sp>
      <p:graphicFrame>
        <p:nvGraphicFramePr>
          <p:cNvPr id="62" name="資料庫圖表 61">
            <a:extLst>
              <a:ext uri="{FF2B5EF4-FFF2-40B4-BE49-F238E27FC236}">
                <a16:creationId xmlns:a16="http://schemas.microsoft.com/office/drawing/2014/main" id="{D869F2CE-2F52-4085-BB45-8156339C1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707355"/>
              </p:ext>
            </p:extLst>
          </p:nvPr>
        </p:nvGraphicFramePr>
        <p:xfrm>
          <a:off x="428639" y="633210"/>
          <a:ext cx="8190946" cy="458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語音泡泡: 橢圓形 2">
            <a:extLst>
              <a:ext uri="{FF2B5EF4-FFF2-40B4-BE49-F238E27FC236}">
                <a16:creationId xmlns:a16="http://schemas.microsoft.com/office/drawing/2014/main" id="{821E9BC2-2ED5-4551-A919-8530874FFE1E}"/>
              </a:ext>
            </a:extLst>
          </p:cNvPr>
          <p:cNvSpPr/>
          <p:nvPr/>
        </p:nvSpPr>
        <p:spPr>
          <a:xfrm>
            <a:off x="3562147" y="4566001"/>
            <a:ext cx="5136342" cy="483198"/>
          </a:xfrm>
          <a:prstGeom prst="wedgeEllipseCallout">
            <a:avLst>
              <a:gd name="adj1" fmla="val -50041"/>
              <a:gd name="adj2" fmla="val -58810"/>
            </a:avLst>
          </a:prstGeom>
          <a:solidFill>
            <a:srgbClr val="FFFF00"/>
          </a:solidFill>
          <a:ln>
            <a:solidFill>
              <a:srgbClr val="D6C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注意「依政府採購法第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項辦理不發還或追繳押標金之執行程序」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185CCB3-68D8-4505-8626-3366B2FCB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39" y="1058855"/>
            <a:ext cx="1058334" cy="10583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97092B2-08C2-4099-B73F-34DC010A11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39" y="3313088"/>
            <a:ext cx="1058335" cy="10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72"/>
          <p:cNvSpPr/>
          <p:nvPr/>
        </p:nvSpPr>
        <p:spPr>
          <a:xfrm>
            <a:off x="8502144" y="437547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72"/>
          <p:cNvSpPr/>
          <p:nvPr/>
        </p:nvSpPr>
        <p:spPr>
          <a:xfrm rot="673361">
            <a:off x="7940206" y="24888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72"/>
          <p:cNvSpPr/>
          <p:nvPr/>
        </p:nvSpPr>
        <p:spPr>
          <a:xfrm rot="20809732">
            <a:off x="8330959" y="1424777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8342F037-CF64-4C90-85F4-1877CDA739C4}"/>
              </a:ext>
            </a:extLst>
          </p:cNvPr>
          <p:cNvSpPr txBox="1"/>
          <p:nvPr/>
        </p:nvSpPr>
        <p:spPr>
          <a:xfrm>
            <a:off x="349735" y="145159"/>
            <a:ext cx="7509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發現廠商圍標之處置</a:t>
            </a:r>
          </a:p>
        </p:txBody>
      </p:sp>
      <p:graphicFrame>
        <p:nvGraphicFramePr>
          <p:cNvPr id="62" name="資料庫圖表 61">
            <a:extLst>
              <a:ext uri="{FF2B5EF4-FFF2-40B4-BE49-F238E27FC236}">
                <a16:creationId xmlns:a16="http://schemas.microsoft.com/office/drawing/2014/main" id="{D869F2CE-2F52-4085-BB45-8156339C1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67360"/>
              </p:ext>
            </p:extLst>
          </p:nvPr>
        </p:nvGraphicFramePr>
        <p:xfrm>
          <a:off x="428638" y="633210"/>
          <a:ext cx="8315311" cy="458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0CC5092C-FBC7-4A4E-BD7D-21BCFE9B6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38" y="3331923"/>
            <a:ext cx="976464" cy="9764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CD08362-0B87-4AD5-92DD-78A508332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38" y="1225155"/>
            <a:ext cx="976464" cy="9764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2C962BB-6CB3-4182-A750-99FEEF9FF7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486649" y="3095579"/>
            <a:ext cx="1657351" cy="19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>
            <a:extLst>
              <a:ext uri="{FF2B5EF4-FFF2-40B4-BE49-F238E27FC236}">
                <a16:creationId xmlns:a16="http://schemas.microsoft.com/office/drawing/2014/main" id="{AA2B5B8F-21E3-4918-9BDB-CC2260392C11}"/>
              </a:ext>
            </a:extLst>
          </p:cNvPr>
          <p:cNvSpPr txBox="1"/>
          <p:nvPr/>
        </p:nvSpPr>
        <p:spPr>
          <a:xfrm>
            <a:off x="349735" y="145159"/>
            <a:ext cx="596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發現廠商圍標之處置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63EA949-37A4-418D-9004-06D1F96E9387}"/>
              </a:ext>
            </a:extLst>
          </p:cNvPr>
          <p:cNvSpPr txBox="1"/>
          <p:nvPr/>
        </p:nvSpPr>
        <p:spPr>
          <a:xfrm>
            <a:off x="349735" y="787540"/>
            <a:ext cx="81524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sz="1600" b="1" dirty="0">
                <a:effectLst>
                  <a:glow rad="127000">
                    <a:srgbClr val="FFCC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glow rad="127000">
                    <a:srgbClr val="FFCC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en-US" sz="2400" b="1" dirty="0">
                <a:effectLst>
                  <a:glow rad="88900">
                    <a:srgbClr val="FFCC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刊登政府採購公報拒絕往來</a:t>
            </a:r>
            <a:r>
              <a:rPr lang="zh-TW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（採購法</a:t>
            </a:r>
            <a:r>
              <a:rPr lang="en-US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§101~103</a:t>
            </a:r>
            <a:r>
              <a:rPr lang="zh-TW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及其施行細則</a:t>
            </a:r>
            <a:r>
              <a:rPr lang="en-US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§109-1)</a:t>
            </a:r>
            <a:endParaRPr lang="zh-TW" altLang="en-US" sz="1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" name="Google Shape;2303;p106">
            <a:extLst>
              <a:ext uri="{FF2B5EF4-FFF2-40B4-BE49-F238E27FC236}">
                <a16:creationId xmlns:a16="http://schemas.microsoft.com/office/drawing/2014/main" id="{31039E96-D7D4-4228-96E8-388A2F25D6EE}"/>
              </a:ext>
            </a:extLst>
          </p:cNvPr>
          <p:cNvCxnSpPr>
            <a:cxnSpLocks/>
          </p:cNvCxnSpPr>
          <p:nvPr/>
        </p:nvCxnSpPr>
        <p:spPr>
          <a:xfrm>
            <a:off x="227865" y="2736823"/>
            <a:ext cx="86788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2304;p106">
            <a:extLst>
              <a:ext uri="{FF2B5EF4-FFF2-40B4-BE49-F238E27FC236}">
                <a16:creationId xmlns:a16="http://schemas.microsoft.com/office/drawing/2014/main" id="{41272289-1A1C-44BA-9A5E-D6E910C71B01}"/>
              </a:ext>
            </a:extLst>
          </p:cNvPr>
          <p:cNvSpPr/>
          <p:nvPr/>
        </p:nvSpPr>
        <p:spPr>
          <a:xfrm>
            <a:off x="1304815" y="2635370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05;p106">
            <a:extLst>
              <a:ext uri="{FF2B5EF4-FFF2-40B4-BE49-F238E27FC236}">
                <a16:creationId xmlns:a16="http://schemas.microsoft.com/office/drawing/2014/main" id="{FD4DE931-78ED-476B-8FF3-D1817CA08389}"/>
              </a:ext>
            </a:extLst>
          </p:cNvPr>
          <p:cNvSpPr/>
          <p:nvPr/>
        </p:nvSpPr>
        <p:spPr>
          <a:xfrm>
            <a:off x="4322247" y="2628993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306;p106">
            <a:extLst>
              <a:ext uri="{FF2B5EF4-FFF2-40B4-BE49-F238E27FC236}">
                <a16:creationId xmlns:a16="http://schemas.microsoft.com/office/drawing/2014/main" id="{BEBDB92F-FA2F-41A1-91A4-7BD7AC0CD7AE}"/>
              </a:ext>
            </a:extLst>
          </p:cNvPr>
          <p:cNvSpPr/>
          <p:nvPr/>
        </p:nvSpPr>
        <p:spPr>
          <a:xfrm>
            <a:off x="8378494" y="2657869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307;p106">
            <a:extLst>
              <a:ext uri="{FF2B5EF4-FFF2-40B4-BE49-F238E27FC236}">
                <a16:creationId xmlns:a16="http://schemas.microsoft.com/office/drawing/2014/main" id="{ABA25693-C749-4CE7-83D3-497F627ED0F4}"/>
              </a:ext>
            </a:extLst>
          </p:cNvPr>
          <p:cNvSpPr txBox="1"/>
          <p:nvPr/>
        </p:nvSpPr>
        <p:spPr>
          <a:xfrm>
            <a:off x="349735" y="2912674"/>
            <a:ext cx="2078761" cy="88247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機關成立採購工作及審查小組、請廠商陳述意見</a:t>
            </a:r>
            <a:endParaRPr sz="18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ibre Baskerville"/>
              <a:sym typeface="Libre Baskerville"/>
            </a:endParaRPr>
          </a:p>
        </p:txBody>
      </p:sp>
      <p:sp>
        <p:nvSpPr>
          <p:cNvPr id="46" name="Google Shape;2308;p106">
            <a:extLst>
              <a:ext uri="{FF2B5EF4-FFF2-40B4-BE49-F238E27FC236}">
                <a16:creationId xmlns:a16="http://schemas.microsoft.com/office/drawing/2014/main" id="{9376E57E-B0B1-4930-B170-D0F1EA7E2ACB}"/>
              </a:ext>
            </a:extLst>
          </p:cNvPr>
          <p:cNvSpPr txBox="1"/>
          <p:nvPr/>
        </p:nvSpPr>
        <p:spPr>
          <a:xfrm>
            <a:off x="3295477" y="1945294"/>
            <a:ext cx="2150268" cy="5692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通知廠商將刊登政府採購公報</a:t>
            </a:r>
            <a:endParaRPr sz="18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ibre Baskerville"/>
              <a:sym typeface="Libre Baskerville"/>
            </a:endParaRPr>
          </a:p>
        </p:txBody>
      </p:sp>
      <p:sp>
        <p:nvSpPr>
          <p:cNvPr id="47" name="Google Shape;2309;p106">
            <a:extLst>
              <a:ext uri="{FF2B5EF4-FFF2-40B4-BE49-F238E27FC236}">
                <a16:creationId xmlns:a16="http://schemas.microsoft.com/office/drawing/2014/main" id="{59A61905-4B9C-49EB-B19C-854D0FBED24F}"/>
              </a:ext>
            </a:extLst>
          </p:cNvPr>
          <p:cNvSpPr txBox="1"/>
          <p:nvPr/>
        </p:nvSpPr>
        <p:spPr>
          <a:xfrm>
            <a:off x="8070894" y="2901103"/>
            <a:ext cx="783800" cy="5772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刊登</a:t>
            </a:r>
            <a:endParaRPr sz="18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ibre Baskerville"/>
              <a:sym typeface="Libre Baskerville"/>
            </a:endParaRPr>
          </a:p>
        </p:txBody>
      </p:sp>
      <p:sp>
        <p:nvSpPr>
          <p:cNvPr id="26" name="圖說文字: 折線 25">
            <a:extLst>
              <a:ext uri="{FF2B5EF4-FFF2-40B4-BE49-F238E27FC236}">
                <a16:creationId xmlns:a16="http://schemas.microsoft.com/office/drawing/2014/main" id="{C24D5641-50BF-46B3-8208-7C2F2C63D26C}"/>
              </a:ext>
            </a:extLst>
          </p:cNvPr>
          <p:cNvSpPr/>
          <p:nvPr/>
        </p:nvSpPr>
        <p:spPr>
          <a:xfrm>
            <a:off x="6734696" y="1945294"/>
            <a:ext cx="1485900" cy="504560"/>
          </a:xfrm>
          <a:prstGeom prst="borderCallout2">
            <a:avLst>
              <a:gd name="adj1" fmla="val 54762"/>
              <a:gd name="adj2" fmla="val 130"/>
              <a:gd name="adj3" fmla="val 54763"/>
              <a:gd name="adj4" fmla="val -13899"/>
              <a:gd name="adj5" fmla="val 155410"/>
              <a:gd name="adj6" fmla="val -207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期間可能經歷廠商異議、申訴</a:t>
            </a:r>
          </a:p>
        </p:txBody>
      </p:sp>
      <p:sp>
        <p:nvSpPr>
          <p:cNvPr id="55" name="圖說文字: 折線 54">
            <a:extLst>
              <a:ext uri="{FF2B5EF4-FFF2-40B4-BE49-F238E27FC236}">
                <a16:creationId xmlns:a16="http://schemas.microsoft.com/office/drawing/2014/main" id="{9DF91B3B-C59D-4784-AF9D-BAB3FE5358B3}"/>
              </a:ext>
            </a:extLst>
          </p:cNvPr>
          <p:cNvSpPr/>
          <p:nvPr/>
        </p:nvSpPr>
        <p:spPr>
          <a:xfrm>
            <a:off x="3168620" y="2983564"/>
            <a:ext cx="2644454" cy="1195600"/>
          </a:xfrm>
          <a:prstGeom prst="borderCallout2">
            <a:avLst>
              <a:gd name="adj1" fmla="val 529"/>
              <a:gd name="adj2" fmla="val 45244"/>
              <a:gd name="adj3" fmla="val 14"/>
              <a:gd name="adj4" fmla="val 47382"/>
              <a:gd name="adj5" fmla="val -15449"/>
              <a:gd name="adj6" fmla="val 4739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適用行政罰法第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項所定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年裁處權時效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，其裁處權時效之起算時點依工程會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「政府採購法第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項各款裁處權時效之起算時點判斷原則」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72BB98-2D11-4203-A2F9-23EBB744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54" y="1212394"/>
            <a:ext cx="1532175" cy="15321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E6D2548-F222-439C-9351-6457EBCDE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090" y="2808770"/>
            <a:ext cx="1137232" cy="113723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F7E7081-8D22-497A-9B8E-D37D9DE7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546" y="1086737"/>
            <a:ext cx="916003" cy="91600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B2C502F-B12D-44D1-A0D8-0AAA8493D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494" y="1964740"/>
            <a:ext cx="756524" cy="756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72"/>
          <p:cNvSpPr/>
          <p:nvPr/>
        </p:nvSpPr>
        <p:spPr>
          <a:xfrm>
            <a:off x="8502144" y="437547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72"/>
          <p:cNvSpPr/>
          <p:nvPr/>
        </p:nvSpPr>
        <p:spPr>
          <a:xfrm rot="673361">
            <a:off x="7940206" y="24888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72"/>
          <p:cNvSpPr/>
          <p:nvPr/>
        </p:nvSpPr>
        <p:spPr>
          <a:xfrm rot="20809732">
            <a:off x="8330959" y="1424777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8342F037-CF64-4C90-85F4-1877CDA739C4}"/>
              </a:ext>
            </a:extLst>
          </p:cNvPr>
          <p:cNvSpPr txBox="1"/>
          <p:nvPr/>
        </p:nvSpPr>
        <p:spPr>
          <a:xfrm>
            <a:off x="349735" y="145159"/>
            <a:ext cx="596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發現廠商圍標之處置</a:t>
            </a: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23B22B71-943A-4676-BE65-EB804833342D}"/>
              </a:ext>
            </a:extLst>
          </p:cNvPr>
          <p:cNvSpPr txBox="1"/>
          <p:nvPr/>
        </p:nvSpPr>
        <p:spPr>
          <a:xfrm>
            <a:off x="349735" y="787540"/>
            <a:ext cx="815240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sz="1600" b="1" dirty="0">
                <a:effectLst>
                  <a:glow rad="127000">
                    <a:srgbClr val="FFCC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glow rad="127000">
                    <a:srgbClr val="FFCC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en-US" sz="2400" b="1" dirty="0">
                <a:effectLst>
                  <a:glow rad="88900">
                    <a:srgbClr val="FFCCC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刊登政府採購公報拒絕往來</a:t>
            </a:r>
            <a:endParaRPr lang="zh-TW" altLang="en-US" sz="1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語音泡泡: 橢圓形 64">
            <a:extLst>
              <a:ext uri="{FF2B5EF4-FFF2-40B4-BE49-F238E27FC236}">
                <a16:creationId xmlns:a16="http://schemas.microsoft.com/office/drawing/2014/main" id="{918E1CDE-47D5-4361-83BF-81DF608CA02A}"/>
              </a:ext>
            </a:extLst>
          </p:cNvPr>
          <p:cNvSpPr/>
          <p:nvPr/>
        </p:nvSpPr>
        <p:spPr>
          <a:xfrm>
            <a:off x="5114285" y="1152270"/>
            <a:ext cx="3852098" cy="684669"/>
          </a:xfrm>
          <a:prstGeom prst="wedgeEllipseCallout">
            <a:avLst>
              <a:gd name="adj1" fmla="val -48849"/>
              <a:gd name="adj2" fmla="val -42327"/>
            </a:avLst>
          </a:prstGeom>
          <a:solidFill>
            <a:schemeClr val="accent6"/>
          </a:solidFill>
          <a:ln w="28575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501948007">
                  <a:custGeom>
                    <a:avLst/>
                    <a:gdLst>
                      <a:gd name="connsiteX0" fmla="*/ -53898 w 2979433"/>
                      <a:gd name="connsiteY0" fmla="*/ 430299 h 1346367"/>
                      <a:gd name="connsiteX1" fmla="*/ 202169 w 2979433"/>
                      <a:gd name="connsiteY1" fmla="*/ 334577 h 1346367"/>
                      <a:gd name="connsiteX2" fmla="*/ 1631933 w 2979433"/>
                      <a:gd name="connsiteY2" fmla="*/ 3074 h 1346367"/>
                      <a:gd name="connsiteX3" fmla="*/ 2891555 w 2979433"/>
                      <a:gd name="connsiteY3" fmla="*/ 900975 h 1346367"/>
                      <a:gd name="connsiteX4" fmla="*/ 1413388 w 2979433"/>
                      <a:gd name="connsiteY4" fmla="*/ 1345483 h 1346367"/>
                      <a:gd name="connsiteX5" fmla="*/ 15224 w 2979433"/>
                      <a:gd name="connsiteY5" fmla="*/ 577188 h 1346367"/>
                      <a:gd name="connsiteX6" fmla="*/ -53898 w 2979433"/>
                      <a:gd name="connsiteY6" fmla="*/ 430299 h 1346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79433" h="1346367" fill="none" extrusionOk="0">
                        <a:moveTo>
                          <a:pt x="-53898" y="430299"/>
                        </a:moveTo>
                        <a:cubicBezTo>
                          <a:pt x="12960" y="398570"/>
                          <a:pt x="117974" y="384009"/>
                          <a:pt x="202169" y="334577"/>
                        </a:cubicBezTo>
                        <a:cubicBezTo>
                          <a:pt x="484452" y="47412"/>
                          <a:pt x="1047992" y="-105183"/>
                          <a:pt x="1631933" y="3074"/>
                        </a:cubicBezTo>
                        <a:cubicBezTo>
                          <a:pt x="2525060" y="79565"/>
                          <a:pt x="3221865" y="495369"/>
                          <a:pt x="2891555" y="900975"/>
                        </a:cubicBezTo>
                        <a:cubicBezTo>
                          <a:pt x="2671567" y="1217850"/>
                          <a:pt x="2094167" y="1417864"/>
                          <a:pt x="1413388" y="1345483"/>
                        </a:cubicBezTo>
                        <a:cubicBezTo>
                          <a:pt x="468637" y="1299422"/>
                          <a:pt x="-149207" y="961787"/>
                          <a:pt x="15224" y="577188"/>
                        </a:cubicBezTo>
                        <a:cubicBezTo>
                          <a:pt x="-16847" y="517977"/>
                          <a:pt x="-52542" y="456747"/>
                          <a:pt x="-53898" y="430299"/>
                        </a:cubicBezTo>
                        <a:close/>
                      </a:path>
                      <a:path w="2979433" h="1346367" stroke="0" extrusionOk="0">
                        <a:moveTo>
                          <a:pt x="-53898" y="430299"/>
                        </a:moveTo>
                        <a:cubicBezTo>
                          <a:pt x="19012" y="397510"/>
                          <a:pt x="162693" y="355399"/>
                          <a:pt x="202169" y="334577"/>
                        </a:cubicBezTo>
                        <a:cubicBezTo>
                          <a:pt x="475755" y="8940"/>
                          <a:pt x="996799" y="-88160"/>
                          <a:pt x="1631933" y="3074"/>
                        </a:cubicBezTo>
                        <a:cubicBezTo>
                          <a:pt x="2526123" y="-492"/>
                          <a:pt x="3177769" y="439289"/>
                          <a:pt x="2891555" y="900975"/>
                        </a:cubicBezTo>
                        <a:cubicBezTo>
                          <a:pt x="2626098" y="1066452"/>
                          <a:pt x="2059120" y="1365335"/>
                          <a:pt x="1413388" y="1345483"/>
                        </a:cubicBezTo>
                        <a:cubicBezTo>
                          <a:pt x="518062" y="1339796"/>
                          <a:pt x="-153130" y="1019372"/>
                          <a:pt x="15224" y="577188"/>
                        </a:cubicBezTo>
                        <a:cubicBezTo>
                          <a:pt x="2952" y="546149"/>
                          <a:pt x="-43835" y="457728"/>
                          <a:pt x="-53898" y="43029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停權期間，因特殊需要，而有向停權廠商採購之必要時：</a:t>
            </a: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59F7B50E-3EFA-46B9-894A-B8E64682EF74}"/>
              </a:ext>
            </a:extLst>
          </p:cNvPr>
          <p:cNvSpPr txBox="1"/>
          <p:nvPr/>
        </p:nvSpPr>
        <p:spPr>
          <a:xfrm>
            <a:off x="4740190" y="658012"/>
            <a:ext cx="3357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（採購法</a:t>
            </a:r>
            <a:r>
              <a:rPr lang="en-US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§103</a:t>
            </a:r>
            <a:r>
              <a:rPr lang="en-US" altLang="zh-TW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Ⅱ</a:t>
            </a:r>
            <a:r>
              <a:rPr lang="zh-TW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及其施行細則</a:t>
            </a:r>
            <a:r>
              <a:rPr lang="en-US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§</a:t>
            </a:r>
            <a:r>
              <a:rPr lang="en-US" altLang="zh-TW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en-US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en-US" altLang="zh-TW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Ⅱ</a:t>
            </a:r>
            <a:r>
              <a:rPr lang="zh-TW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、工程會工程企字第</a:t>
            </a:r>
            <a:r>
              <a:rPr lang="en-US" altLang="zh-TW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1100015717</a:t>
            </a:r>
            <a:r>
              <a:rPr lang="zh-TW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函釋</a:t>
            </a:r>
            <a:r>
              <a:rPr lang="en-US" altLang="en-US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596B8E67-B82C-4B17-9F23-F16CB957C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105180"/>
              </p:ext>
            </p:extLst>
          </p:nvPr>
        </p:nvGraphicFramePr>
        <p:xfrm>
          <a:off x="783188" y="1867980"/>
          <a:ext cx="7718956" cy="299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2D7E9E95-D18E-48B7-9602-2745F856E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71" y="1924302"/>
            <a:ext cx="809320" cy="8093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00F46D1-02A8-4A0A-B810-0F4A2FECA4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613" y="4270777"/>
            <a:ext cx="809320" cy="8093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6CB1328-3A1F-4C84-BAA8-0BD82BF41F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7504" y="1773379"/>
            <a:ext cx="1089538" cy="108953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2C111FB-7C43-40F8-B49E-B35FEB8344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54" y="4377999"/>
            <a:ext cx="673137" cy="67313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3E4183E-944D-4783-B559-DEA037CA7B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6798" y="1193076"/>
            <a:ext cx="867196" cy="86719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EEFFDCD-1C8E-4239-ACF8-F59B3C0888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708" y="2076302"/>
            <a:ext cx="1089538" cy="108953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9E950B9-9F2C-4171-99FA-D9E699B626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05" b="97046" l="7042" r="96714">
                        <a14:foregroundMark x1="79343" y1="45570" x2="77934" y2="59916"/>
                        <a14:foregroundMark x1="64319" y1="14768" x2="97183" y2="34177"/>
                        <a14:foregroundMark x1="68075" y1="11814" x2="81221" y2="11814"/>
                        <a14:foregroundMark x1="89202" y1="89030" x2="72770" y2="93249"/>
                        <a14:foregroundMark x1="92019" y1="95781" x2="74648" y2="94937"/>
                        <a14:foregroundMark x1="21127" y1="48945" x2="24883" y2="55696"/>
                        <a14:foregroundMark x1="24413" y1="66667" x2="22066" y2="67511"/>
                        <a14:foregroundMark x1="9859" y1="57806" x2="16432" y2="97468"/>
                        <a14:foregroundMark x1="16432" y1="97468" x2="26761" y2="97468"/>
                        <a14:foregroundMark x1="34272" y1="80169" x2="31925" y2="84388"/>
                        <a14:foregroundMark x1="72770" y1="96203" x2="92019" y2="96203"/>
                        <a14:foregroundMark x1="9390" y1="36287" x2="7042" y2="36287"/>
                        <a14:foregroundMark x1="44131" y1="57384" x2="52582" y2="55696"/>
                        <a14:foregroundMark x1="44131" y1="56962" x2="51643" y2="54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7531" y="4069285"/>
            <a:ext cx="1089538" cy="1212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1121</Words>
  <Application>Microsoft Office PowerPoint</Application>
  <PresentationFormat>如螢幕大小 (16:9)</PresentationFormat>
  <Paragraphs>132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Roboto Condensed Light</vt:lpstr>
      <vt:lpstr>Roboto</vt:lpstr>
      <vt:lpstr>Libre Baskerville</vt:lpstr>
      <vt:lpstr>Arial</vt:lpstr>
      <vt:lpstr>Generation of '27 by Slidesgo</vt:lpstr>
      <vt:lpstr>112年度經營目標年中檢討會議</vt:lpstr>
      <vt:lpstr>前言</vt:lpstr>
      <vt:lpstr>本公司近3年圍標移送案件統計</vt:lpstr>
      <vt:lpstr>PowerPoint 簡報</vt:lpstr>
      <vt:lpstr>常見廠商圍標態樣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 </dc:title>
  <cp:lastModifiedBy>杜依穎</cp:lastModifiedBy>
  <cp:revision>110</cp:revision>
  <cp:lastPrinted>2023-07-17T00:35:54Z</cp:lastPrinted>
  <dcterms:modified xsi:type="dcterms:W3CDTF">2023-07-17T00:39:48Z</dcterms:modified>
</cp:coreProperties>
</file>