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16"/>
  </p:notesMasterIdLst>
  <p:sldIdLst>
    <p:sldId id="343" r:id="rId2"/>
    <p:sldId id="258" r:id="rId3"/>
    <p:sldId id="1417" r:id="rId4"/>
    <p:sldId id="1415" r:id="rId5"/>
    <p:sldId id="1418" r:id="rId6"/>
    <p:sldId id="1420" r:id="rId7"/>
    <p:sldId id="1421" r:id="rId8"/>
    <p:sldId id="1422" r:id="rId9"/>
    <p:sldId id="1423" r:id="rId10"/>
    <p:sldId id="1424" r:id="rId11"/>
    <p:sldId id="1419" r:id="rId12"/>
    <p:sldId id="1426" r:id="rId13"/>
    <p:sldId id="1425" r:id="rId14"/>
    <p:sldId id="1416" r:id="rId15"/>
  </p:sldIdLst>
  <p:sldSz cx="9144000" cy="5143500" type="screen16x9"/>
  <p:notesSz cx="6858000" cy="9144000"/>
  <p:embeddedFontLst>
    <p:embeddedFont>
      <p:font typeface="Gill Sans MT" panose="020B0502020104020203" pitchFamily="34" charset="0"/>
      <p:regular r:id="rId17"/>
      <p:bold r:id="rId18"/>
      <p:italic r:id="rId19"/>
      <p:boldItalic r:id="rId20"/>
    </p:embeddedFont>
    <p:embeddedFont>
      <p:font typeface="Libre Baskerville" panose="02020500000000000000" charset="0"/>
      <p:regular r:id="rId21"/>
      <p:bold r:id="rId22"/>
      <p: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  <p:italic r:id="rId33"/>
    </p:embeddedFont>
    <p:embeddedFont>
      <p:font typeface="微軟正黑體" panose="020B0604030504040204" pitchFamily="34" charset="-120"/>
      <p:regular r:id="rId34"/>
      <p:bold r:id="rId35"/>
    </p:embeddedFont>
    <p:embeddedFont>
      <p:font typeface="標楷體" panose="03000509000000000000" pitchFamily="65" charset="-12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E3"/>
    <a:srgbClr val="FEBEE0"/>
    <a:srgbClr val="0C5FA4"/>
    <a:srgbClr val="CC00CC"/>
    <a:srgbClr val="FF33CC"/>
    <a:srgbClr val="EB98F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10ABB7-DB23-4783-AC0A-96F010CC02F4}">
  <a:tblStyle styleId="{1710ABB7-DB23-4783-AC0A-96F010CC02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9E788-534C-4D7E-A35A-D78D08BE2021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725A30D-D118-4F38-B51C-32D769A01E81}">
      <dgm:prSet phldrT="[文字]" custT="1"/>
      <dgm:spPr>
        <a:xfrm>
          <a:off x="538020" y="393320"/>
          <a:ext cx="4802631" cy="786640"/>
        </a:xfrm>
        <a:prstGeom prst="rect">
          <a:avLst/>
        </a:prstGeom>
        <a:gradFill rotWithShape="0">
          <a:gsLst>
            <a:gs pos="0">
              <a:srgbClr val="B5CBE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5CBE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5CBE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zh-TW" altLang="en-US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招標文件於公告前須保密</a:t>
          </a:r>
        </a:p>
      </dgm:t>
    </dgm:pt>
    <dgm:pt modelId="{A171FA36-EF70-446C-B690-D0B3652B450C}" type="parTrans" cxnId="{7C9DCF8A-3DD6-465E-AB2D-13D8C11FEE1C}">
      <dgm:prSet/>
      <dgm:spPr/>
      <dgm:t>
        <a:bodyPr/>
        <a:lstStyle/>
        <a:p>
          <a:endParaRPr lang="zh-TW" altLang="en-US"/>
        </a:p>
      </dgm:t>
    </dgm:pt>
    <dgm:pt modelId="{B47495CE-8FFA-45B3-A322-892720A4D7FA}" type="sibTrans" cxnId="{7C9DCF8A-3DD6-465E-AB2D-13D8C11FEE1C}">
      <dgm:prSet/>
      <dgm:spPr>
        <a:xfrm>
          <a:off x="-4455415" y="-681910"/>
          <a:ext cx="5297020" cy="5297020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6350" cap="flat" cmpd="sng" algn="ctr">
          <a:solidFill>
            <a:srgbClr val="D7712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/>
        </a:p>
      </dgm:t>
    </dgm:pt>
    <dgm:pt modelId="{039BCD42-2C4D-43F6-93A6-8CBDA90DDABC}">
      <dgm:prSet phldrT="[文字]" custT="1"/>
      <dgm:spPr>
        <a:xfrm>
          <a:off x="823964" y="1573280"/>
          <a:ext cx="4516688" cy="786640"/>
        </a:xfrm>
        <a:prstGeom prst="rect">
          <a:avLst/>
        </a:prstGeom>
        <a:gradFill rotWithShape="0">
          <a:gsLst>
            <a:gs pos="0">
              <a:srgbClr val="B5CBE7">
                <a:hueOff val="-5675477"/>
                <a:satOff val="8616"/>
                <a:lumOff val="-15097"/>
                <a:alphaOff val="0"/>
                <a:satMod val="103000"/>
                <a:lumMod val="102000"/>
                <a:tint val="94000"/>
              </a:srgbClr>
            </a:gs>
            <a:gs pos="50000">
              <a:srgbClr val="B5CBE7">
                <a:hueOff val="-5675477"/>
                <a:satOff val="8616"/>
                <a:lumOff val="-15097"/>
                <a:alphaOff val="0"/>
                <a:satMod val="110000"/>
                <a:lumMod val="100000"/>
                <a:shade val="100000"/>
              </a:srgbClr>
            </a:gs>
            <a:gs pos="100000">
              <a:srgbClr val="B5CBE7">
                <a:hueOff val="-5675477"/>
                <a:satOff val="8616"/>
                <a:lumOff val="-1509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>
            <a:buNone/>
          </a:pPr>
          <a:r>
            <a:rPr lang="zh-TW" altLang="en-US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廠商名稱及家數須保密</a:t>
          </a:r>
        </a:p>
      </dgm:t>
    </dgm:pt>
    <dgm:pt modelId="{D018CC14-A9CF-4E87-9F9E-63F4DCB2F765}" type="parTrans" cxnId="{A0F595A7-C15B-4DC1-8A15-B5624062C33D}">
      <dgm:prSet/>
      <dgm:spPr/>
      <dgm:t>
        <a:bodyPr/>
        <a:lstStyle/>
        <a:p>
          <a:endParaRPr lang="zh-TW" altLang="en-US"/>
        </a:p>
      </dgm:t>
    </dgm:pt>
    <dgm:pt modelId="{5935FBAB-35F4-4CD6-AE86-FD845CCA83BC}" type="sibTrans" cxnId="{A0F595A7-C15B-4DC1-8A15-B5624062C33D}">
      <dgm:prSet/>
      <dgm:spPr/>
      <dgm:t>
        <a:bodyPr/>
        <a:lstStyle/>
        <a:p>
          <a:endParaRPr lang="zh-TW" altLang="en-US"/>
        </a:p>
      </dgm:t>
    </dgm:pt>
    <dgm:pt modelId="{1A51392B-BD5A-46F6-AE5F-55B466D3CD12}">
      <dgm:prSet phldrT="[文字]" custT="1"/>
      <dgm:spPr>
        <a:xfrm>
          <a:off x="474217" y="2739756"/>
          <a:ext cx="4838891" cy="786640"/>
        </a:xfrm>
        <a:prstGeom prst="rect">
          <a:avLst/>
        </a:prstGeom>
        <a:gradFill rotWithShape="0">
          <a:gsLst>
            <a:gs pos="0">
              <a:srgbClr val="B5CBE7">
                <a:hueOff val="-11350954"/>
                <a:satOff val="17233"/>
                <a:lumOff val="-30195"/>
                <a:alphaOff val="0"/>
                <a:satMod val="103000"/>
                <a:lumMod val="102000"/>
                <a:tint val="94000"/>
              </a:srgbClr>
            </a:gs>
            <a:gs pos="50000">
              <a:srgbClr val="B5CBE7">
                <a:hueOff val="-11350954"/>
                <a:satOff val="17233"/>
                <a:lumOff val="-30195"/>
                <a:alphaOff val="0"/>
                <a:satMod val="110000"/>
                <a:lumMod val="100000"/>
                <a:shade val="100000"/>
              </a:srgbClr>
            </a:gs>
            <a:gs pos="100000">
              <a:srgbClr val="B5CBE7">
                <a:hueOff val="-11350954"/>
                <a:satOff val="17233"/>
                <a:lumOff val="-3019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底價保密</a:t>
          </a:r>
          <a:r>
            <a:rPr lang="en-US" altLang="zh-TW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開標後、決標前</a:t>
          </a:r>
          <a:r>
            <a:rPr lang="en-US" altLang="zh-TW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2800" b="1" kern="1200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0D11F9E-E844-49CA-AF61-E195D297161F}" type="parTrans" cxnId="{C91F2A1B-584E-41A6-B069-642F677CAAEC}">
      <dgm:prSet/>
      <dgm:spPr/>
      <dgm:t>
        <a:bodyPr/>
        <a:lstStyle/>
        <a:p>
          <a:endParaRPr lang="zh-TW" altLang="en-US"/>
        </a:p>
      </dgm:t>
    </dgm:pt>
    <dgm:pt modelId="{B479172A-86E1-4440-A075-9E345FB24EA5}" type="sibTrans" cxnId="{C91F2A1B-584E-41A6-B069-642F677CAAEC}">
      <dgm:prSet/>
      <dgm:spPr/>
      <dgm:t>
        <a:bodyPr/>
        <a:lstStyle/>
        <a:p>
          <a:endParaRPr lang="zh-TW" altLang="en-US"/>
        </a:p>
      </dgm:t>
    </dgm:pt>
    <dgm:pt modelId="{BF533F9F-0835-4CCE-960B-1C3B1AC6B8C3}">
      <dgm:prSet phldrT="[文字]" custT="1"/>
      <dgm:spPr>
        <a:xfrm>
          <a:off x="474217" y="2739756"/>
          <a:ext cx="4838891" cy="786640"/>
        </a:xfrm>
        <a:solidFill>
          <a:srgbClr val="FF33CC"/>
        </a:solidFill>
        <a:ln>
          <a:noFill/>
        </a:ln>
        <a:effectLst/>
      </dgm:spPr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廠商投標文件</a:t>
          </a:r>
        </a:p>
      </dgm:t>
    </dgm:pt>
    <dgm:pt modelId="{0CFAC941-4B68-4EC3-A8A9-8D68D0CD7FE8}" type="parTrans" cxnId="{4FBE515C-1672-451A-BCA4-26297F27116C}">
      <dgm:prSet/>
      <dgm:spPr/>
      <dgm:t>
        <a:bodyPr/>
        <a:lstStyle/>
        <a:p>
          <a:endParaRPr lang="zh-TW" altLang="en-US"/>
        </a:p>
      </dgm:t>
    </dgm:pt>
    <dgm:pt modelId="{95F19CC2-EDD1-45EC-B0FF-4061C40D5CDC}" type="sibTrans" cxnId="{4FBE515C-1672-451A-BCA4-26297F27116C}">
      <dgm:prSet/>
      <dgm:spPr/>
      <dgm:t>
        <a:bodyPr/>
        <a:lstStyle/>
        <a:p>
          <a:endParaRPr lang="zh-TW" altLang="en-US"/>
        </a:p>
      </dgm:t>
    </dgm:pt>
    <dgm:pt modelId="{5C3EC637-6E25-45D7-965B-2C427C2DF0AB}" type="pres">
      <dgm:prSet presAssocID="{0299E788-534C-4D7E-A35A-D78D08BE2021}" presName="Name0" presStyleCnt="0">
        <dgm:presLayoutVars>
          <dgm:chMax val="7"/>
          <dgm:chPref val="7"/>
          <dgm:dir/>
        </dgm:presLayoutVars>
      </dgm:prSet>
      <dgm:spPr/>
    </dgm:pt>
    <dgm:pt modelId="{B9022572-2C96-451E-9A2A-22BD9163E402}" type="pres">
      <dgm:prSet presAssocID="{0299E788-534C-4D7E-A35A-D78D08BE2021}" presName="Name1" presStyleCnt="0"/>
      <dgm:spPr/>
    </dgm:pt>
    <dgm:pt modelId="{2A5F2A01-1A2D-499A-8F5E-4FD52E159270}" type="pres">
      <dgm:prSet presAssocID="{0299E788-534C-4D7E-A35A-D78D08BE2021}" presName="cycle" presStyleCnt="0"/>
      <dgm:spPr/>
    </dgm:pt>
    <dgm:pt modelId="{FEE596C1-4C4A-4F02-9D61-6BF9B7ECDF90}" type="pres">
      <dgm:prSet presAssocID="{0299E788-534C-4D7E-A35A-D78D08BE2021}" presName="srcNode" presStyleLbl="node1" presStyleIdx="0" presStyleCnt="4"/>
      <dgm:spPr/>
    </dgm:pt>
    <dgm:pt modelId="{EB9C4123-7558-4C76-A530-50F2C2BFEF07}" type="pres">
      <dgm:prSet presAssocID="{0299E788-534C-4D7E-A35A-D78D08BE2021}" presName="conn" presStyleLbl="parChTrans1D2" presStyleIdx="0" presStyleCnt="1"/>
      <dgm:spPr/>
    </dgm:pt>
    <dgm:pt modelId="{AAD2523E-5AA7-49D4-9BA5-386B6B849F59}" type="pres">
      <dgm:prSet presAssocID="{0299E788-534C-4D7E-A35A-D78D08BE2021}" presName="extraNode" presStyleLbl="node1" presStyleIdx="0" presStyleCnt="4"/>
      <dgm:spPr/>
    </dgm:pt>
    <dgm:pt modelId="{36FA2112-72B5-495E-8F39-2FC214213030}" type="pres">
      <dgm:prSet presAssocID="{0299E788-534C-4D7E-A35A-D78D08BE2021}" presName="dstNode" presStyleLbl="node1" presStyleIdx="0" presStyleCnt="4"/>
      <dgm:spPr/>
    </dgm:pt>
    <dgm:pt modelId="{2CE37B36-187A-423A-A593-7BC7BFAD24C3}" type="pres">
      <dgm:prSet presAssocID="{C725A30D-D118-4F38-B51C-32D769A01E81}" presName="text_1" presStyleLbl="node1" presStyleIdx="0" presStyleCnt="4">
        <dgm:presLayoutVars>
          <dgm:bulletEnabled val="1"/>
        </dgm:presLayoutVars>
      </dgm:prSet>
      <dgm:spPr/>
    </dgm:pt>
    <dgm:pt modelId="{69CC5452-DEAF-42E8-8564-20799941BB48}" type="pres">
      <dgm:prSet presAssocID="{C725A30D-D118-4F38-B51C-32D769A01E81}" presName="accent_1" presStyleCnt="0"/>
      <dgm:spPr/>
    </dgm:pt>
    <dgm:pt modelId="{60C194B6-C147-4FF7-90F6-C15F6C2C55CB}" type="pres">
      <dgm:prSet presAssocID="{C725A30D-D118-4F38-B51C-32D769A01E81}" presName="accentRepeatNode" presStyleLbl="solidFgAcc1" presStyleIdx="0" presStyleCnt="4"/>
      <dgm:spPr>
        <a:xfrm>
          <a:off x="46370" y="294990"/>
          <a:ext cx="983300" cy="98330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5CBE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115AA70-E522-4F5E-9AF4-3D15B54DDA4E}" type="pres">
      <dgm:prSet presAssocID="{039BCD42-2C4D-43F6-93A6-8CBDA90DDABC}" presName="text_2" presStyleLbl="node1" presStyleIdx="1" presStyleCnt="4">
        <dgm:presLayoutVars>
          <dgm:bulletEnabled val="1"/>
        </dgm:presLayoutVars>
      </dgm:prSet>
      <dgm:spPr/>
    </dgm:pt>
    <dgm:pt modelId="{FF3FA4FA-5B01-42C6-992A-5ACBDBB3C2CE}" type="pres">
      <dgm:prSet presAssocID="{039BCD42-2C4D-43F6-93A6-8CBDA90DDABC}" presName="accent_2" presStyleCnt="0"/>
      <dgm:spPr/>
    </dgm:pt>
    <dgm:pt modelId="{86593B7A-AE92-420C-878D-1EF0A1E30B64}" type="pres">
      <dgm:prSet presAssocID="{039BCD42-2C4D-43F6-93A6-8CBDA90DDABC}" presName="accentRepeatNode" presStyleLbl="solidFgAcc1" presStyleIdx="1" presStyleCnt="4"/>
      <dgm:spPr>
        <a:xfrm>
          <a:off x="332314" y="1474950"/>
          <a:ext cx="983300" cy="98330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5CBE7">
              <a:hueOff val="-5675477"/>
              <a:satOff val="8616"/>
              <a:lumOff val="-15097"/>
              <a:alphaOff val="0"/>
            </a:srgbClr>
          </a:solidFill>
          <a:prstDash val="solid"/>
          <a:miter lim="800000"/>
        </a:ln>
        <a:effectLst/>
      </dgm:spPr>
    </dgm:pt>
    <dgm:pt modelId="{D6DEBC3F-F72D-4C2A-86DF-DFB8431CB5CF}" type="pres">
      <dgm:prSet presAssocID="{1A51392B-BD5A-46F6-AE5F-55B466D3CD12}" presName="text_3" presStyleLbl="node1" presStyleIdx="2" presStyleCnt="4" custScaleX="100755" custLinFactNeighborX="-951" custLinFactNeighborY="-1714">
        <dgm:presLayoutVars>
          <dgm:bulletEnabled val="1"/>
        </dgm:presLayoutVars>
      </dgm:prSet>
      <dgm:spPr/>
    </dgm:pt>
    <dgm:pt modelId="{28D5975E-0C37-487F-9321-CE8903C59022}" type="pres">
      <dgm:prSet presAssocID="{1A51392B-BD5A-46F6-AE5F-55B466D3CD12}" presName="accent_3" presStyleCnt="0"/>
      <dgm:spPr/>
    </dgm:pt>
    <dgm:pt modelId="{0F1C551A-7A09-425A-8951-BEBC8AB8508B}" type="pres">
      <dgm:prSet presAssocID="{1A51392B-BD5A-46F6-AE5F-55B466D3CD12}" presName="accentRepeatNode" presStyleLbl="solidFgAcc1" presStyleIdx="2" presStyleCnt="4"/>
      <dgm:spPr>
        <a:xfrm>
          <a:off x="46370" y="2654910"/>
          <a:ext cx="983300" cy="983300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5CBE7">
              <a:hueOff val="-11350954"/>
              <a:satOff val="17233"/>
              <a:lumOff val="-30195"/>
              <a:alphaOff val="0"/>
            </a:srgbClr>
          </a:solidFill>
          <a:prstDash val="solid"/>
          <a:miter lim="800000"/>
        </a:ln>
        <a:effectLst/>
      </dgm:spPr>
    </dgm:pt>
    <dgm:pt modelId="{C1B3A6D1-041E-434E-BBAE-5EDF0641F02B}" type="pres">
      <dgm:prSet presAssocID="{BF533F9F-0835-4CCE-960B-1C3B1AC6B8C3}" presName="text_4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D476943A-F1F1-4C48-89E1-AF2CD89E254C}" type="pres">
      <dgm:prSet presAssocID="{BF533F9F-0835-4CCE-960B-1C3B1AC6B8C3}" presName="accent_4" presStyleCnt="0"/>
      <dgm:spPr/>
    </dgm:pt>
    <dgm:pt modelId="{0CC9FE6A-D217-4B8C-901C-EBA53E4F76D5}" type="pres">
      <dgm:prSet presAssocID="{BF533F9F-0835-4CCE-960B-1C3B1AC6B8C3}" presName="accentRepeatNode" presStyleLbl="solidFgAcc1" presStyleIdx="3" presStyleCnt="4"/>
      <dgm:spPr/>
    </dgm:pt>
  </dgm:ptLst>
  <dgm:cxnLst>
    <dgm:cxn modelId="{B9AE850F-F470-44EA-8702-54C881FA5273}" type="presOf" srcId="{C725A30D-D118-4F38-B51C-32D769A01E81}" destId="{2CE37B36-187A-423A-A593-7BC7BFAD24C3}" srcOrd="0" destOrd="0" presId="urn:microsoft.com/office/officeart/2008/layout/VerticalCurvedList"/>
    <dgm:cxn modelId="{C91F2A1B-584E-41A6-B069-642F677CAAEC}" srcId="{0299E788-534C-4D7E-A35A-D78D08BE2021}" destId="{1A51392B-BD5A-46F6-AE5F-55B466D3CD12}" srcOrd="2" destOrd="0" parTransId="{F0D11F9E-E844-49CA-AF61-E195D297161F}" sibTransId="{B479172A-86E1-4440-A075-9E345FB24EA5}"/>
    <dgm:cxn modelId="{4FBE515C-1672-451A-BCA4-26297F27116C}" srcId="{0299E788-534C-4D7E-A35A-D78D08BE2021}" destId="{BF533F9F-0835-4CCE-960B-1C3B1AC6B8C3}" srcOrd="3" destOrd="0" parTransId="{0CFAC941-4B68-4EC3-A8A9-8D68D0CD7FE8}" sibTransId="{95F19CC2-EDD1-45EC-B0FF-4061C40D5CDC}"/>
    <dgm:cxn modelId="{33D0725E-3F2F-4C4A-8E47-D1D65A4C6A3C}" type="presOf" srcId="{039BCD42-2C4D-43F6-93A6-8CBDA90DDABC}" destId="{E115AA70-E522-4F5E-9AF4-3D15B54DDA4E}" srcOrd="0" destOrd="0" presId="urn:microsoft.com/office/officeart/2008/layout/VerticalCurvedList"/>
    <dgm:cxn modelId="{E0FA8542-D4EF-4CE6-B7BB-62FB886DA95D}" type="presOf" srcId="{1A51392B-BD5A-46F6-AE5F-55B466D3CD12}" destId="{D6DEBC3F-F72D-4C2A-86DF-DFB8431CB5CF}" srcOrd="0" destOrd="0" presId="urn:microsoft.com/office/officeart/2008/layout/VerticalCurvedList"/>
    <dgm:cxn modelId="{48D92746-E85E-4D39-8213-38BF5CEFC850}" type="presOf" srcId="{BF533F9F-0835-4CCE-960B-1C3B1AC6B8C3}" destId="{C1B3A6D1-041E-434E-BBAE-5EDF0641F02B}" srcOrd="0" destOrd="0" presId="urn:microsoft.com/office/officeart/2008/layout/VerticalCurvedList"/>
    <dgm:cxn modelId="{52C11C5A-481A-4938-A264-D60DFA78FB4A}" type="presOf" srcId="{B47495CE-8FFA-45B3-A322-892720A4D7FA}" destId="{EB9C4123-7558-4C76-A530-50F2C2BFEF07}" srcOrd="0" destOrd="0" presId="urn:microsoft.com/office/officeart/2008/layout/VerticalCurvedList"/>
    <dgm:cxn modelId="{7C9DCF8A-3DD6-465E-AB2D-13D8C11FEE1C}" srcId="{0299E788-534C-4D7E-A35A-D78D08BE2021}" destId="{C725A30D-D118-4F38-B51C-32D769A01E81}" srcOrd="0" destOrd="0" parTransId="{A171FA36-EF70-446C-B690-D0B3652B450C}" sibTransId="{B47495CE-8FFA-45B3-A322-892720A4D7FA}"/>
    <dgm:cxn modelId="{A0F595A7-C15B-4DC1-8A15-B5624062C33D}" srcId="{0299E788-534C-4D7E-A35A-D78D08BE2021}" destId="{039BCD42-2C4D-43F6-93A6-8CBDA90DDABC}" srcOrd="1" destOrd="0" parTransId="{D018CC14-A9CF-4E87-9F9E-63F4DCB2F765}" sibTransId="{5935FBAB-35F4-4CD6-AE86-FD845CCA83BC}"/>
    <dgm:cxn modelId="{91B84CB0-D848-4A49-8813-22E7633C8BB7}" type="presOf" srcId="{0299E788-534C-4D7E-A35A-D78D08BE2021}" destId="{5C3EC637-6E25-45D7-965B-2C427C2DF0AB}" srcOrd="0" destOrd="0" presId="urn:microsoft.com/office/officeart/2008/layout/VerticalCurvedList"/>
    <dgm:cxn modelId="{4144A32F-4C06-4A3F-ACEA-537BA42F83B1}" type="presParOf" srcId="{5C3EC637-6E25-45D7-965B-2C427C2DF0AB}" destId="{B9022572-2C96-451E-9A2A-22BD9163E402}" srcOrd="0" destOrd="0" presId="urn:microsoft.com/office/officeart/2008/layout/VerticalCurvedList"/>
    <dgm:cxn modelId="{0CE385CC-5BE3-4B14-9F74-A947999BA9C9}" type="presParOf" srcId="{B9022572-2C96-451E-9A2A-22BD9163E402}" destId="{2A5F2A01-1A2D-499A-8F5E-4FD52E159270}" srcOrd="0" destOrd="0" presId="urn:microsoft.com/office/officeart/2008/layout/VerticalCurvedList"/>
    <dgm:cxn modelId="{50D74125-BDE5-42C4-AC53-FED7A6132E76}" type="presParOf" srcId="{2A5F2A01-1A2D-499A-8F5E-4FD52E159270}" destId="{FEE596C1-4C4A-4F02-9D61-6BF9B7ECDF90}" srcOrd="0" destOrd="0" presId="urn:microsoft.com/office/officeart/2008/layout/VerticalCurvedList"/>
    <dgm:cxn modelId="{69C70A8D-9A55-4A64-A4AE-7A1E4C76B59D}" type="presParOf" srcId="{2A5F2A01-1A2D-499A-8F5E-4FD52E159270}" destId="{EB9C4123-7558-4C76-A530-50F2C2BFEF07}" srcOrd="1" destOrd="0" presId="urn:microsoft.com/office/officeart/2008/layout/VerticalCurvedList"/>
    <dgm:cxn modelId="{28D08549-C90B-46F2-B085-39CFBFD64B39}" type="presParOf" srcId="{2A5F2A01-1A2D-499A-8F5E-4FD52E159270}" destId="{AAD2523E-5AA7-49D4-9BA5-386B6B849F59}" srcOrd="2" destOrd="0" presId="urn:microsoft.com/office/officeart/2008/layout/VerticalCurvedList"/>
    <dgm:cxn modelId="{5734A3B4-7F04-4593-9D98-AE1043FCBF21}" type="presParOf" srcId="{2A5F2A01-1A2D-499A-8F5E-4FD52E159270}" destId="{36FA2112-72B5-495E-8F39-2FC214213030}" srcOrd="3" destOrd="0" presId="urn:microsoft.com/office/officeart/2008/layout/VerticalCurvedList"/>
    <dgm:cxn modelId="{A117C096-079A-4428-9D64-CB5AA733EF13}" type="presParOf" srcId="{B9022572-2C96-451E-9A2A-22BD9163E402}" destId="{2CE37B36-187A-423A-A593-7BC7BFAD24C3}" srcOrd="1" destOrd="0" presId="urn:microsoft.com/office/officeart/2008/layout/VerticalCurvedList"/>
    <dgm:cxn modelId="{0F4701B7-5522-4EED-8AAE-B4E523A31F8D}" type="presParOf" srcId="{B9022572-2C96-451E-9A2A-22BD9163E402}" destId="{69CC5452-DEAF-42E8-8564-20799941BB48}" srcOrd="2" destOrd="0" presId="urn:microsoft.com/office/officeart/2008/layout/VerticalCurvedList"/>
    <dgm:cxn modelId="{2B5D130B-A1DB-4F6F-A45F-C392D62DF528}" type="presParOf" srcId="{69CC5452-DEAF-42E8-8564-20799941BB48}" destId="{60C194B6-C147-4FF7-90F6-C15F6C2C55CB}" srcOrd="0" destOrd="0" presId="urn:microsoft.com/office/officeart/2008/layout/VerticalCurvedList"/>
    <dgm:cxn modelId="{64E51232-0FDF-4765-80F6-7E996F375F0A}" type="presParOf" srcId="{B9022572-2C96-451E-9A2A-22BD9163E402}" destId="{E115AA70-E522-4F5E-9AF4-3D15B54DDA4E}" srcOrd="3" destOrd="0" presId="urn:microsoft.com/office/officeart/2008/layout/VerticalCurvedList"/>
    <dgm:cxn modelId="{C5F12AF7-7150-4345-A590-CF3F259932ED}" type="presParOf" srcId="{B9022572-2C96-451E-9A2A-22BD9163E402}" destId="{FF3FA4FA-5B01-42C6-992A-5ACBDBB3C2CE}" srcOrd="4" destOrd="0" presId="urn:microsoft.com/office/officeart/2008/layout/VerticalCurvedList"/>
    <dgm:cxn modelId="{7C55C74A-E539-4D38-AEE1-6980A53B1A12}" type="presParOf" srcId="{FF3FA4FA-5B01-42C6-992A-5ACBDBB3C2CE}" destId="{86593B7A-AE92-420C-878D-1EF0A1E30B64}" srcOrd="0" destOrd="0" presId="urn:microsoft.com/office/officeart/2008/layout/VerticalCurvedList"/>
    <dgm:cxn modelId="{1E99C29A-0358-4483-B63D-C380CB57CAC9}" type="presParOf" srcId="{B9022572-2C96-451E-9A2A-22BD9163E402}" destId="{D6DEBC3F-F72D-4C2A-86DF-DFB8431CB5CF}" srcOrd="5" destOrd="0" presId="urn:microsoft.com/office/officeart/2008/layout/VerticalCurvedList"/>
    <dgm:cxn modelId="{6E0CB9EB-FCF6-4055-B72C-5B9C3133B6D2}" type="presParOf" srcId="{B9022572-2C96-451E-9A2A-22BD9163E402}" destId="{28D5975E-0C37-487F-9321-CE8903C59022}" srcOrd="6" destOrd="0" presId="urn:microsoft.com/office/officeart/2008/layout/VerticalCurvedList"/>
    <dgm:cxn modelId="{066A13DB-B099-4B68-A4E4-742258431412}" type="presParOf" srcId="{28D5975E-0C37-487F-9321-CE8903C59022}" destId="{0F1C551A-7A09-425A-8951-BEBC8AB8508B}" srcOrd="0" destOrd="0" presId="urn:microsoft.com/office/officeart/2008/layout/VerticalCurvedList"/>
    <dgm:cxn modelId="{CB95F25D-9AEF-4781-9722-8392362BA623}" type="presParOf" srcId="{B9022572-2C96-451E-9A2A-22BD9163E402}" destId="{C1B3A6D1-041E-434E-BBAE-5EDF0641F02B}" srcOrd="7" destOrd="0" presId="urn:microsoft.com/office/officeart/2008/layout/VerticalCurvedList"/>
    <dgm:cxn modelId="{8A10320D-E1D5-411F-98E8-6174C91365C1}" type="presParOf" srcId="{B9022572-2C96-451E-9A2A-22BD9163E402}" destId="{D476943A-F1F1-4C48-89E1-AF2CD89E254C}" srcOrd="8" destOrd="0" presId="urn:microsoft.com/office/officeart/2008/layout/VerticalCurvedList"/>
    <dgm:cxn modelId="{E0FA8D29-7A6B-4370-8FA1-18EB8A26BAA9}" type="presParOf" srcId="{D476943A-F1F1-4C48-89E1-AF2CD89E254C}" destId="{0CC9FE6A-D217-4B8C-901C-EBA53E4F7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C4123-7558-4C76-A530-50F2C2BFEF07}">
      <dsp:nvSpPr>
        <dsp:cNvPr id="0" name=""/>
        <dsp:cNvSpPr/>
      </dsp:nvSpPr>
      <dsp:spPr>
        <a:xfrm>
          <a:off x="-4454952" y="-681910"/>
          <a:ext cx="5297020" cy="5297020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6350" cap="flat" cmpd="sng" algn="ctr">
          <a:solidFill>
            <a:srgbClr val="D7712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37B36-187A-423A-A593-7BC7BFAD24C3}">
      <dsp:nvSpPr>
        <dsp:cNvPr id="0" name=""/>
        <dsp:cNvSpPr/>
      </dsp:nvSpPr>
      <dsp:spPr>
        <a:xfrm>
          <a:off x="437007" y="302384"/>
          <a:ext cx="4904108" cy="605083"/>
        </a:xfrm>
        <a:prstGeom prst="rect">
          <a:avLst/>
        </a:prstGeom>
        <a:gradFill rotWithShape="0">
          <a:gsLst>
            <a:gs pos="0">
              <a:srgbClr val="B5CBE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5CBE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5CBE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28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招標文件於公告前須保密</a:t>
          </a:r>
        </a:p>
      </dsp:txBody>
      <dsp:txXfrm>
        <a:off x="437007" y="302384"/>
        <a:ext cx="4904108" cy="605083"/>
      </dsp:txXfrm>
    </dsp:sp>
    <dsp:sp modelId="{60C194B6-C147-4FF7-90F6-C15F6C2C55CB}">
      <dsp:nvSpPr>
        <dsp:cNvPr id="0" name=""/>
        <dsp:cNvSpPr/>
      </dsp:nvSpPr>
      <dsp:spPr>
        <a:xfrm>
          <a:off x="58830" y="226748"/>
          <a:ext cx="756354" cy="75635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5CBE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5AA70-E522-4F5E-9AF4-3D15B54DDA4E}">
      <dsp:nvSpPr>
        <dsp:cNvPr id="0" name=""/>
        <dsp:cNvSpPr/>
      </dsp:nvSpPr>
      <dsp:spPr>
        <a:xfrm>
          <a:off x="783915" y="1210166"/>
          <a:ext cx="4557200" cy="605083"/>
        </a:xfrm>
        <a:prstGeom prst="rect">
          <a:avLst/>
        </a:prstGeom>
        <a:gradFill rotWithShape="0">
          <a:gsLst>
            <a:gs pos="0">
              <a:srgbClr val="B5CBE7">
                <a:hueOff val="-5675477"/>
                <a:satOff val="8616"/>
                <a:lumOff val="-15097"/>
                <a:alphaOff val="0"/>
                <a:satMod val="103000"/>
                <a:lumMod val="102000"/>
                <a:tint val="94000"/>
              </a:srgbClr>
            </a:gs>
            <a:gs pos="50000">
              <a:srgbClr val="B5CBE7">
                <a:hueOff val="-5675477"/>
                <a:satOff val="8616"/>
                <a:lumOff val="-15097"/>
                <a:alphaOff val="0"/>
                <a:satMod val="110000"/>
                <a:lumMod val="100000"/>
                <a:shade val="100000"/>
              </a:srgbClr>
            </a:gs>
            <a:gs pos="100000">
              <a:srgbClr val="B5CBE7">
                <a:hueOff val="-5675477"/>
                <a:satOff val="8616"/>
                <a:lumOff val="-1509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28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廠商名稱及家數須保密</a:t>
          </a:r>
        </a:p>
      </dsp:txBody>
      <dsp:txXfrm>
        <a:off x="783915" y="1210166"/>
        <a:ext cx="4557200" cy="605083"/>
      </dsp:txXfrm>
    </dsp:sp>
    <dsp:sp modelId="{86593B7A-AE92-420C-878D-1EF0A1E30B64}">
      <dsp:nvSpPr>
        <dsp:cNvPr id="0" name=""/>
        <dsp:cNvSpPr/>
      </dsp:nvSpPr>
      <dsp:spPr>
        <a:xfrm>
          <a:off x="405738" y="1134531"/>
          <a:ext cx="756354" cy="75635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5CBE7">
              <a:hueOff val="-5675477"/>
              <a:satOff val="8616"/>
              <a:lumOff val="-15097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EBC3F-F72D-4C2A-86DF-DFB8431CB5CF}">
      <dsp:nvSpPr>
        <dsp:cNvPr id="0" name=""/>
        <dsp:cNvSpPr/>
      </dsp:nvSpPr>
      <dsp:spPr>
        <a:xfrm>
          <a:off x="723373" y="2107578"/>
          <a:ext cx="4591606" cy="605083"/>
        </a:xfrm>
        <a:prstGeom prst="rect">
          <a:avLst/>
        </a:prstGeom>
        <a:gradFill rotWithShape="0">
          <a:gsLst>
            <a:gs pos="0">
              <a:srgbClr val="B5CBE7">
                <a:hueOff val="-11350954"/>
                <a:satOff val="17233"/>
                <a:lumOff val="-30195"/>
                <a:alphaOff val="0"/>
                <a:satMod val="103000"/>
                <a:lumMod val="102000"/>
                <a:tint val="94000"/>
              </a:srgbClr>
            </a:gs>
            <a:gs pos="50000">
              <a:srgbClr val="B5CBE7">
                <a:hueOff val="-11350954"/>
                <a:satOff val="17233"/>
                <a:lumOff val="-30195"/>
                <a:alphaOff val="0"/>
                <a:satMod val="110000"/>
                <a:lumMod val="100000"/>
                <a:shade val="100000"/>
              </a:srgbClr>
            </a:gs>
            <a:gs pos="100000">
              <a:srgbClr val="B5CBE7">
                <a:hueOff val="-11350954"/>
                <a:satOff val="17233"/>
                <a:lumOff val="-3019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285" tIns="71120" rIns="71120" bIns="711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底價保密</a:t>
          </a:r>
          <a:r>
            <a:rPr lang="en-US" altLang="zh-TW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開標後、決標前</a:t>
          </a:r>
          <a:r>
            <a:rPr lang="en-US" altLang="zh-TW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TW" altLang="en-US" sz="2800" b="1" kern="1200" dirty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723373" y="2107578"/>
        <a:ext cx="4591606" cy="605083"/>
      </dsp:txXfrm>
    </dsp:sp>
    <dsp:sp modelId="{0F1C551A-7A09-425A-8951-BEBC8AB8508B}">
      <dsp:nvSpPr>
        <dsp:cNvPr id="0" name=""/>
        <dsp:cNvSpPr/>
      </dsp:nvSpPr>
      <dsp:spPr>
        <a:xfrm>
          <a:off x="405738" y="2042314"/>
          <a:ext cx="756354" cy="75635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5CBE7">
              <a:hueOff val="-11350954"/>
              <a:satOff val="17233"/>
              <a:lumOff val="-30195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3A6D1-041E-434E-BBAE-5EDF0641F02B}">
      <dsp:nvSpPr>
        <dsp:cNvPr id="0" name=""/>
        <dsp:cNvSpPr/>
      </dsp:nvSpPr>
      <dsp:spPr>
        <a:xfrm>
          <a:off x="437007" y="3025732"/>
          <a:ext cx="4904108" cy="605083"/>
        </a:xfrm>
        <a:prstGeom prst="rect">
          <a:avLst/>
        </a:prstGeom>
        <a:solidFill>
          <a:srgbClr val="FF33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285" tIns="71120" rIns="71120" bIns="711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廠商投標文件</a:t>
          </a:r>
        </a:p>
      </dsp:txBody>
      <dsp:txXfrm>
        <a:off x="437007" y="3025732"/>
        <a:ext cx="4904108" cy="605083"/>
      </dsp:txXfrm>
    </dsp:sp>
    <dsp:sp modelId="{0CC9FE6A-D217-4B8C-901C-EBA53E4F76D5}">
      <dsp:nvSpPr>
        <dsp:cNvPr id="0" name=""/>
        <dsp:cNvSpPr/>
      </dsp:nvSpPr>
      <dsp:spPr>
        <a:xfrm>
          <a:off x="58830" y="2950096"/>
          <a:ext cx="756354" cy="756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1497"/>
              <a:satOff val="70269"/>
              <a:lumOff val="10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g966b42add8_4_1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0" name="Google Shape;2430;g966b42add8_4_1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9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46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90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63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75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_3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SECTION_HEADER_1_3_1">
    <p:bg>
      <p:bgPr>
        <a:solidFill>
          <a:schemeClr val="lt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 txBox="1">
            <a:spLocks noGrp="1"/>
          </p:cNvSpPr>
          <p:nvPr>
            <p:ph type="subTitle" idx="1"/>
          </p:nvPr>
        </p:nvSpPr>
        <p:spPr>
          <a:xfrm>
            <a:off x="2390700" y="1772513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 hasCustomPrompt="1"/>
          </p:nvPr>
        </p:nvSpPr>
        <p:spPr>
          <a:xfrm>
            <a:off x="2643000" y="1224113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41"/>
          <p:cNvSpPr txBox="1">
            <a:spLocks noGrp="1"/>
          </p:cNvSpPr>
          <p:nvPr>
            <p:ph type="subTitle" idx="2"/>
          </p:nvPr>
        </p:nvSpPr>
        <p:spPr>
          <a:xfrm>
            <a:off x="2390700" y="2999057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title" idx="3" hasCustomPrompt="1"/>
          </p:nvPr>
        </p:nvSpPr>
        <p:spPr>
          <a:xfrm>
            <a:off x="2643000" y="2451059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41"/>
          <p:cNvSpPr txBox="1">
            <a:spLocks noGrp="1"/>
          </p:cNvSpPr>
          <p:nvPr>
            <p:ph type="subTitle" idx="4"/>
          </p:nvPr>
        </p:nvSpPr>
        <p:spPr>
          <a:xfrm>
            <a:off x="2390700" y="4225602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title" idx="5" hasCustomPrompt="1"/>
          </p:nvPr>
        </p:nvSpPr>
        <p:spPr>
          <a:xfrm>
            <a:off x="2643000" y="3678005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" name="Google Shape;313;p41"/>
          <p:cNvSpPr txBox="1">
            <a:spLocks noGrp="1"/>
          </p:cNvSpPr>
          <p:nvPr>
            <p:ph type="title" idx="6"/>
          </p:nvPr>
        </p:nvSpPr>
        <p:spPr>
          <a:xfrm>
            <a:off x="714125" y="546825"/>
            <a:ext cx="766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4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5A4B365-6C39-4FDC-81F4-2A6D7B3B5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1D705-6DCB-44CA-AFD3-26BC35D9C97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DD9324B-D81B-49B9-8513-6A18ECF3CD05}"/>
              </a:ext>
            </a:extLst>
          </p:cNvPr>
          <p:cNvSpPr txBox="1"/>
          <p:nvPr userDrawn="1"/>
        </p:nvSpPr>
        <p:spPr>
          <a:xfrm>
            <a:off x="8832300" y="490458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1B6C63B-DE9C-4809-9D9E-1D62D4DE3624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7" r:id="rId4"/>
    <p:sldLayoutId id="2147483687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>
            <a:spLocks noGrp="1"/>
          </p:cNvSpPr>
          <p:nvPr>
            <p:ph type="ctrTitle"/>
          </p:nvPr>
        </p:nvSpPr>
        <p:spPr>
          <a:xfrm>
            <a:off x="2898746" y="1288138"/>
            <a:ext cx="5934488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51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月份擴大業務會報</a:t>
            </a:r>
            <a:br>
              <a:rPr lang="en-US" altLang="zh-TW" sz="51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1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廉政宣導</a:t>
            </a:r>
            <a:endParaRPr sz="54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3" name="Google Shape;613;p66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政風處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14" name="Google Shape;614;p66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615" name="Google Shape;615;p66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6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6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6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6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6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6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6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6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6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6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6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6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6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6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6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6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6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6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6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6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6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6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6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6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6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6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6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6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6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6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6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6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6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6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6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6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6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6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66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6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6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字方塊 38">
            <a:extLst>
              <a:ext uri="{FF2B5EF4-FFF2-40B4-BE49-F238E27FC236}">
                <a16:creationId xmlns:a16="http://schemas.microsoft.com/office/drawing/2014/main" id="{AA2B5B8F-21E3-4918-9BDB-CC2260392C11}"/>
              </a:ext>
            </a:extLst>
          </p:cNvPr>
          <p:cNvSpPr txBox="1"/>
          <p:nvPr/>
        </p:nvSpPr>
        <p:spPr>
          <a:xfrm>
            <a:off x="328049" y="275508"/>
            <a:ext cx="5962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RDS2</a:t>
            </a:r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cxnSp>
        <p:nvCxnSpPr>
          <p:cNvPr id="41" name="Google Shape;2303;p106">
            <a:extLst>
              <a:ext uri="{FF2B5EF4-FFF2-40B4-BE49-F238E27FC236}">
                <a16:creationId xmlns:a16="http://schemas.microsoft.com/office/drawing/2014/main" id="{31039E96-D7D4-4228-96E8-388A2F25D6EE}"/>
              </a:ext>
            </a:extLst>
          </p:cNvPr>
          <p:cNvCxnSpPr>
            <a:cxnSpLocks/>
          </p:cNvCxnSpPr>
          <p:nvPr/>
        </p:nvCxnSpPr>
        <p:spPr>
          <a:xfrm>
            <a:off x="271274" y="2986682"/>
            <a:ext cx="861659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2304;p106">
            <a:extLst>
              <a:ext uri="{FF2B5EF4-FFF2-40B4-BE49-F238E27FC236}">
                <a16:creationId xmlns:a16="http://schemas.microsoft.com/office/drawing/2014/main" id="{41272289-1A1C-44BA-9A5E-D6E910C71B01}"/>
              </a:ext>
            </a:extLst>
          </p:cNvPr>
          <p:cNvSpPr/>
          <p:nvPr/>
        </p:nvSpPr>
        <p:spPr>
          <a:xfrm>
            <a:off x="1420977" y="2884722"/>
            <a:ext cx="167391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05;p106">
            <a:extLst>
              <a:ext uri="{FF2B5EF4-FFF2-40B4-BE49-F238E27FC236}">
                <a16:creationId xmlns:a16="http://schemas.microsoft.com/office/drawing/2014/main" id="{FD4DE931-78ED-476B-8FF3-D1817CA08389}"/>
              </a:ext>
            </a:extLst>
          </p:cNvPr>
          <p:cNvSpPr/>
          <p:nvPr/>
        </p:nvSpPr>
        <p:spPr>
          <a:xfrm>
            <a:off x="2779001" y="2884722"/>
            <a:ext cx="167391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306;p106">
            <a:extLst>
              <a:ext uri="{FF2B5EF4-FFF2-40B4-BE49-F238E27FC236}">
                <a16:creationId xmlns:a16="http://schemas.microsoft.com/office/drawing/2014/main" id="{BEBDB92F-FA2F-41A1-91A4-7BD7AC0CD7AE}"/>
              </a:ext>
            </a:extLst>
          </p:cNvPr>
          <p:cNvSpPr/>
          <p:nvPr/>
        </p:nvSpPr>
        <p:spPr>
          <a:xfrm>
            <a:off x="5882602" y="2454645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FE2A93F5-66A5-4715-804F-790AF34538D8}"/>
              </a:ext>
            </a:extLst>
          </p:cNvPr>
          <p:cNvSpPr/>
          <p:nvPr/>
        </p:nvSpPr>
        <p:spPr>
          <a:xfrm>
            <a:off x="3221607" y="215646"/>
            <a:ext cx="4740018" cy="645117"/>
          </a:xfrm>
          <a:prstGeom prst="wedgeRoundRectCallout">
            <a:avLst>
              <a:gd name="adj1" fmla="val -59044"/>
              <a:gd name="adj2" fmla="val 826"/>
              <a:gd name="adj3" fmla="val 16667"/>
            </a:avLst>
          </a:prstGeom>
          <a:solidFill>
            <a:srgbClr val="FEBEE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預算金額</a:t>
            </a:r>
            <a:r>
              <a:rPr lang="en-US" altLang="zh-TW" b="1" dirty="0">
                <a:solidFill>
                  <a:schemeClr val="tx1"/>
                </a:solidFill>
              </a:rPr>
              <a:t>1</a:t>
            </a:r>
            <a:r>
              <a:rPr lang="zh-TW" altLang="en-US" b="1" dirty="0">
                <a:solidFill>
                  <a:schemeClr val="tx1"/>
                </a:solidFill>
              </a:rPr>
              <a:t>億</a:t>
            </a:r>
            <a:r>
              <a:rPr lang="en-US" altLang="zh-TW" b="1" dirty="0">
                <a:solidFill>
                  <a:schemeClr val="tx1"/>
                </a:solidFill>
              </a:rPr>
              <a:t>803</a:t>
            </a:r>
            <a:r>
              <a:rPr lang="zh-TW" altLang="en-US" b="1" dirty="0">
                <a:solidFill>
                  <a:schemeClr val="tx1"/>
                </a:solidFill>
              </a:rPr>
              <a:t>萬</a:t>
            </a:r>
            <a:r>
              <a:rPr lang="en-US" altLang="zh-TW" b="1" dirty="0">
                <a:solidFill>
                  <a:schemeClr val="tx1"/>
                </a:solidFill>
              </a:rPr>
              <a:t>4,608</a:t>
            </a:r>
            <a:r>
              <a:rPr lang="zh-TW" altLang="en-US" b="1" dirty="0">
                <a:solidFill>
                  <a:schemeClr val="tx1"/>
                </a:solidFill>
              </a:rPr>
              <a:t>元，採限制性招標，並準用最有利標方式決標；第</a:t>
            </a:r>
            <a:r>
              <a:rPr lang="en-US" altLang="zh-TW" b="1" dirty="0">
                <a:solidFill>
                  <a:schemeClr val="tx1"/>
                </a:solidFill>
              </a:rPr>
              <a:t>1</a:t>
            </a:r>
            <a:r>
              <a:rPr lang="zh-TW" altLang="en-US" b="1" dirty="0">
                <a:solidFill>
                  <a:schemeClr val="tx1"/>
                </a:solidFill>
              </a:rPr>
              <a:t>次招標僅</a:t>
            </a:r>
            <a:r>
              <a:rPr lang="en-US" altLang="zh-TW" b="1" dirty="0">
                <a:solidFill>
                  <a:schemeClr val="tx1"/>
                </a:solidFill>
              </a:rPr>
              <a:t>C</a:t>
            </a:r>
            <a:r>
              <a:rPr lang="zh-TW" altLang="en-US" b="1" dirty="0">
                <a:solidFill>
                  <a:schemeClr val="tx1"/>
                </a:solidFill>
              </a:rPr>
              <a:t>公司投標，然未決標</a:t>
            </a:r>
          </a:p>
        </p:txBody>
      </p:sp>
      <p:grpSp>
        <p:nvGrpSpPr>
          <p:cNvPr id="68" name="Google Shape;14474;p148">
            <a:extLst>
              <a:ext uri="{FF2B5EF4-FFF2-40B4-BE49-F238E27FC236}">
                <a16:creationId xmlns:a16="http://schemas.microsoft.com/office/drawing/2014/main" id="{CCC8389E-A5FF-4FE5-93F6-0AB985413FC7}"/>
              </a:ext>
            </a:extLst>
          </p:cNvPr>
          <p:cNvGrpSpPr/>
          <p:nvPr/>
        </p:nvGrpSpPr>
        <p:grpSpPr>
          <a:xfrm>
            <a:off x="1066824" y="1651125"/>
            <a:ext cx="935348" cy="1182224"/>
            <a:chOff x="4902936" y="2419290"/>
            <a:chExt cx="274576" cy="354728"/>
          </a:xfrm>
        </p:grpSpPr>
        <p:sp>
          <p:nvSpPr>
            <p:cNvPr id="69" name="Google Shape;14475;p148">
              <a:extLst>
                <a:ext uri="{FF2B5EF4-FFF2-40B4-BE49-F238E27FC236}">
                  <a16:creationId xmlns:a16="http://schemas.microsoft.com/office/drawing/2014/main" id="{A55BFFD8-123E-48AB-8B21-35E99736D39A}"/>
                </a:ext>
              </a:extLst>
            </p:cNvPr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476;p148">
              <a:extLst>
                <a:ext uri="{FF2B5EF4-FFF2-40B4-BE49-F238E27FC236}">
                  <a16:creationId xmlns:a16="http://schemas.microsoft.com/office/drawing/2014/main" id="{E5432CB5-F655-4CAC-BFAD-5CF465DB70A8}"/>
                </a:ext>
              </a:extLst>
            </p:cNvPr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477;p148">
              <a:extLst>
                <a:ext uri="{FF2B5EF4-FFF2-40B4-BE49-F238E27FC236}">
                  <a16:creationId xmlns:a16="http://schemas.microsoft.com/office/drawing/2014/main" id="{1F68585E-682E-4375-A61D-9DF2AC7DC77F}"/>
                </a:ext>
              </a:extLst>
            </p:cNvPr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478;p148">
              <a:extLst>
                <a:ext uri="{FF2B5EF4-FFF2-40B4-BE49-F238E27FC236}">
                  <a16:creationId xmlns:a16="http://schemas.microsoft.com/office/drawing/2014/main" id="{EDECECB0-04A0-4EC7-B8E6-E1FDB60B505B}"/>
                </a:ext>
              </a:extLst>
            </p:cNvPr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479;p148">
              <a:extLst>
                <a:ext uri="{FF2B5EF4-FFF2-40B4-BE49-F238E27FC236}">
                  <a16:creationId xmlns:a16="http://schemas.microsoft.com/office/drawing/2014/main" id="{A1BF7032-B922-4BAE-A7F2-BDE8012E52AB}"/>
                </a:ext>
              </a:extLst>
            </p:cNvPr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480;p148">
              <a:extLst>
                <a:ext uri="{FF2B5EF4-FFF2-40B4-BE49-F238E27FC236}">
                  <a16:creationId xmlns:a16="http://schemas.microsoft.com/office/drawing/2014/main" id="{96086DE5-4EDC-47C2-A1A3-F058CEAD916E}"/>
                </a:ext>
              </a:extLst>
            </p:cNvPr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481;p148">
              <a:extLst>
                <a:ext uri="{FF2B5EF4-FFF2-40B4-BE49-F238E27FC236}">
                  <a16:creationId xmlns:a16="http://schemas.microsoft.com/office/drawing/2014/main" id="{3D5DA190-1E73-47E9-9A0D-5EFA7FF72890}"/>
                </a:ext>
              </a:extLst>
            </p:cNvPr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482;p148">
              <a:extLst>
                <a:ext uri="{FF2B5EF4-FFF2-40B4-BE49-F238E27FC236}">
                  <a16:creationId xmlns:a16="http://schemas.microsoft.com/office/drawing/2014/main" id="{73551BDA-EC63-4115-ACEB-520EC9E00DB0}"/>
                </a:ext>
              </a:extLst>
            </p:cNvPr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483;p148">
              <a:extLst>
                <a:ext uri="{FF2B5EF4-FFF2-40B4-BE49-F238E27FC236}">
                  <a16:creationId xmlns:a16="http://schemas.microsoft.com/office/drawing/2014/main" id="{3B0EA7A5-E6C3-4018-95BB-5A60A6833A1E}"/>
                </a:ext>
              </a:extLst>
            </p:cNvPr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484;p148">
              <a:extLst>
                <a:ext uri="{FF2B5EF4-FFF2-40B4-BE49-F238E27FC236}">
                  <a16:creationId xmlns:a16="http://schemas.microsoft.com/office/drawing/2014/main" id="{0FDD1DC4-21EE-4C16-B444-BA4B50B70C3A}"/>
                </a:ext>
              </a:extLst>
            </p:cNvPr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485;p148">
              <a:extLst>
                <a:ext uri="{FF2B5EF4-FFF2-40B4-BE49-F238E27FC236}">
                  <a16:creationId xmlns:a16="http://schemas.microsoft.com/office/drawing/2014/main" id="{644D8430-19D6-460C-BE6A-1DCE89B3849D}"/>
                </a:ext>
              </a:extLst>
            </p:cNvPr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486;p148">
              <a:extLst>
                <a:ext uri="{FF2B5EF4-FFF2-40B4-BE49-F238E27FC236}">
                  <a16:creationId xmlns:a16="http://schemas.microsoft.com/office/drawing/2014/main" id="{9D923CF7-07D1-4129-B078-85C470CFD424}"/>
                </a:ext>
              </a:extLst>
            </p:cNvPr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487;p148">
              <a:extLst>
                <a:ext uri="{FF2B5EF4-FFF2-40B4-BE49-F238E27FC236}">
                  <a16:creationId xmlns:a16="http://schemas.microsoft.com/office/drawing/2014/main" id="{4979BDC4-46BF-462E-ABF5-09B26FECAF3B}"/>
                </a:ext>
              </a:extLst>
            </p:cNvPr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488;p148">
              <a:extLst>
                <a:ext uri="{FF2B5EF4-FFF2-40B4-BE49-F238E27FC236}">
                  <a16:creationId xmlns:a16="http://schemas.microsoft.com/office/drawing/2014/main" id="{2BD2F748-0E8B-4A67-ABF5-1BED9F701DB4}"/>
                </a:ext>
              </a:extLst>
            </p:cNvPr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489;p148">
              <a:extLst>
                <a:ext uri="{FF2B5EF4-FFF2-40B4-BE49-F238E27FC236}">
                  <a16:creationId xmlns:a16="http://schemas.microsoft.com/office/drawing/2014/main" id="{8F3BA66E-8AFF-4E5E-A89F-EC477260984B}"/>
                </a:ext>
              </a:extLst>
            </p:cNvPr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490;p148">
              <a:extLst>
                <a:ext uri="{FF2B5EF4-FFF2-40B4-BE49-F238E27FC236}">
                  <a16:creationId xmlns:a16="http://schemas.microsoft.com/office/drawing/2014/main" id="{0F9CF06B-3CC1-44A5-AC7A-F76E0043EE0D}"/>
                </a:ext>
              </a:extLst>
            </p:cNvPr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491;p148">
              <a:extLst>
                <a:ext uri="{FF2B5EF4-FFF2-40B4-BE49-F238E27FC236}">
                  <a16:creationId xmlns:a16="http://schemas.microsoft.com/office/drawing/2014/main" id="{609E154B-A262-4BA3-963C-673FD6A17BF3}"/>
                </a:ext>
              </a:extLst>
            </p:cNvPr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492;p148">
              <a:extLst>
                <a:ext uri="{FF2B5EF4-FFF2-40B4-BE49-F238E27FC236}">
                  <a16:creationId xmlns:a16="http://schemas.microsoft.com/office/drawing/2014/main" id="{FCA31FFC-3EF2-4893-B822-400C04921104}"/>
                </a:ext>
              </a:extLst>
            </p:cNvPr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493;p148">
              <a:extLst>
                <a:ext uri="{FF2B5EF4-FFF2-40B4-BE49-F238E27FC236}">
                  <a16:creationId xmlns:a16="http://schemas.microsoft.com/office/drawing/2014/main" id="{300FFA21-BABE-4386-8531-84E7C8FD6D4F}"/>
                </a:ext>
              </a:extLst>
            </p:cNvPr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494;p148">
              <a:extLst>
                <a:ext uri="{FF2B5EF4-FFF2-40B4-BE49-F238E27FC236}">
                  <a16:creationId xmlns:a16="http://schemas.microsoft.com/office/drawing/2014/main" id="{516EC844-5ACC-47E6-845A-04FA2661E881}"/>
                </a:ext>
              </a:extLst>
            </p:cNvPr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6E9335B5-D3B7-40AC-9BC4-7D527B8F41BE}"/>
              </a:ext>
            </a:extLst>
          </p:cNvPr>
          <p:cNvSpPr txBox="1"/>
          <p:nvPr/>
        </p:nvSpPr>
        <p:spPr>
          <a:xfrm>
            <a:off x="4956824" y="3203619"/>
            <a:ext cx="2211648" cy="830997"/>
          </a:xfrm>
          <a:prstGeom prst="rect">
            <a:avLst/>
          </a:prstGeom>
          <a:solidFill>
            <a:srgbClr val="F1EA6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經黃要求，將</a:t>
            </a:r>
            <a:r>
              <a:rPr lang="en-US" altLang="zh-TW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zh-TW" altLang="en-US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公司服務建議書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放置其住處管理室，令黃拿取</a:t>
            </a:r>
          </a:p>
        </p:txBody>
      </p:sp>
      <p:grpSp>
        <p:nvGrpSpPr>
          <p:cNvPr id="98" name="Google Shape;14474;p148">
            <a:extLst>
              <a:ext uri="{FF2B5EF4-FFF2-40B4-BE49-F238E27FC236}">
                <a16:creationId xmlns:a16="http://schemas.microsoft.com/office/drawing/2014/main" id="{C2CBF36D-BB36-4D73-8AC5-9957FC1586B2}"/>
              </a:ext>
            </a:extLst>
          </p:cNvPr>
          <p:cNvGrpSpPr/>
          <p:nvPr/>
        </p:nvGrpSpPr>
        <p:grpSpPr>
          <a:xfrm>
            <a:off x="5453713" y="1734439"/>
            <a:ext cx="935348" cy="1182224"/>
            <a:chOff x="4902936" y="2419290"/>
            <a:chExt cx="274576" cy="354728"/>
          </a:xfrm>
        </p:grpSpPr>
        <p:sp>
          <p:nvSpPr>
            <p:cNvPr id="99" name="Google Shape;14475;p148">
              <a:extLst>
                <a:ext uri="{FF2B5EF4-FFF2-40B4-BE49-F238E27FC236}">
                  <a16:creationId xmlns:a16="http://schemas.microsoft.com/office/drawing/2014/main" id="{448A196C-F409-414B-B4BF-794573BC8C51}"/>
                </a:ext>
              </a:extLst>
            </p:cNvPr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476;p148">
              <a:extLst>
                <a:ext uri="{FF2B5EF4-FFF2-40B4-BE49-F238E27FC236}">
                  <a16:creationId xmlns:a16="http://schemas.microsoft.com/office/drawing/2014/main" id="{0EE76990-C4F5-47BB-8C88-7E8D00BB135E}"/>
                </a:ext>
              </a:extLst>
            </p:cNvPr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477;p148">
              <a:extLst>
                <a:ext uri="{FF2B5EF4-FFF2-40B4-BE49-F238E27FC236}">
                  <a16:creationId xmlns:a16="http://schemas.microsoft.com/office/drawing/2014/main" id="{04733845-65A2-400B-84B8-6DE5CA85D7FF}"/>
                </a:ext>
              </a:extLst>
            </p:cNvPr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478;p148">
              <a:extLst>
                <a:ext uri="{FF2B5EF4-FFF2-40B4-BE49-F238E27FC236}">
                  <a16:creationId xmlns:a16="http://schemas.microsoft.com/office/drawing/2014/main" id="{0F3251B7-F387-46E6-B661-878EF6B73E8B}"/>
                </a:ext>
              </a:extLst>
            </p:cNvPr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479;p148">
              <a:extLst>
                <a:ext uri="{FF2B5EF4-FFF2-40B4-BE49-F238E27FC236}">
                  <a16:creationId xmlns:a16="http://schemas.microsoft.com/office/drawing/2014/main" id="{6D50553F-4E4E-4A44-8E37-D2331DA04AD1}"/>
                </a:ext>
              </a:extLst>
            </p:cNvPr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480;p148">
              <a:extLst>
                <a:ext uri="{FF2B5EF4-FFF2-40B4-BE49-F238E27FC236}">
                  <a16:creationId xmlns:a16="http://schemas.microsoft.com/office/drawing/2014/main" id="{615EEAF5-25F8-4E37-A438-A2163F286145}"/>
                </a:ext>
              </a:extLst>
            </p:cNvPr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481;p148">
              <a:extLst>
                <a:ext uri="{FF2B5EF4-FFF2-40B4-BE49-F238E27FC236}">
                  <a16:creationId xmlns:a16="http://schemas.microsoft.com/office/drawing/2014/main" id="{B8F9104A-67CC-439C-AA5F-4BBAB08F33FF}"/>
                </a:ext>
              </a:extLst>
            </p:cNvPr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482;p148">
              <a:extLst>
                <a:ext uri="{FF2B5EF4-FFF2-40B4-BE49-F238E27FC236}">
                  <a16:creationId xmlns:a16="http://schemas.microsoft.com/office/drawing/2014/main" id="{07A6D28D-81E3-4041-A511-393E53593435}"/>
                </a:ext>
              </a:extLst>
            </p:cNvPr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483;p148">
              <a:extLst>
                <a:ext uri="{FF2B5EF4-FFF2-40B4-BE49-F238E27FC236}">
                  <a16:creationId xmlns:a16="http://schemas.microsoft.com/office/drawing/2014/main" id="{273E68DA-586F-466F-AF27-08471DF90B44}"/>
                </a:ext>
              </a:extLst>
            </p:cNvPr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484;p148">
              <a:extLst>
                <a:ext uri="{FF2B5EF4-FFF2-40B4-BE49-F238E27FC236}">
                  <a16:creationId xmlns:a16="http://schemas.microsoft.com/office/drawing/2014/main" id="{FB7F6960-DB60-44EE-81BA-21AF6AED8321}"/>
                </a:ext>
              </a:extLst>
            </p:cNvPr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485;p148">
              <a:extLst>
                <a:ext uri="{FF2B5EF4-FFF2-40B4-BE49-F238E27FC236}">
                  <a16:creationId xmlns:a16="http://schemas.microsoft.com/office/drawing/2014/main" id="{603A1EDF-27EE-45C8-9854-3EE5CFBD024C}"/>
                </a:ext>
              </a:extLst>
            </p:cNvPr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486;p148">
              <a:extLst>
                <a:ext uri="{FF2B5EF4-FFF2-40B4-BE49-F238E27FC236}">
                  <a16:creationId xmlns:a16="http://schemas.microsoft.com/office/drawing/2014/main" id="{F10DA6C5-245C-4FC3-B895-A61E801EDD00}"/>
                </a:ext>
              </a:extLst>
            </p:cNvPr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487;p148">
              <a:extLst>
                <a:ext uri="{FF2B5EF4-FFF2-40B4-BE49-F238E27FC236}">
                  <a16:creationId xmlns:a16="http://schemas.microsoft.com/office/drawing/2014/main" id="{902BD908-5D54-4FEA-8875-5B44E1001C5A}"/>
                </a:ext>
              </a:extLst>
            </p:cNvPr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488;p148">
              <a:extLst>
                <a:ext uri="{FF2B5EF4-FFF2-40B4-BE49-F238E27FC236}">
                  <a16:creationId xmlns:a16="http://schemas.microsoft.com/office/drawing/2014/main" id="{5CB93C0A-7318-44A0-A59A-A680AA9F304C}"/>
                </a:ext>
              </a:extLst>
            </p:cNvPr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489;p148">
              <a:extLst>
                <a:ext uri="{FF2B5EF4-FFF2-40B4-BE49-F238E27FC236}">
                  <a16:creationId xmlns:a16="http://schemas.microsoft.com/office/drawing/2014/main" id="{F43DD036-380D-4DAB-B52A-C0620194C1B0}"/>
                </a:ext>
              </a:extLst>
            </p:cNvPr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490;p148">
              <a:extLst>
                <a:ext uri="{FF2B5EF4-FFF2-40B4-BE49-F238E27FC236}">
                  <a16:creationId xmlns:a16="http://schemas.microsoft.com/office/drawing/2014/main" id="{54E59824-7162-45D9-BFF4-23E1999E22BE}"/>
                </a:ext>
              </a:extLst>
            </p:cNvPr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491;p148">
              <a:extLst>
                <a:ext uri="{FF2B5EF4-FFF2-40B4-BE49-F238E27FC236}">
                  <a16:creationId xmlns:a16="http://schemas.microsoft.com/office/drawing/2014/main" id="{A4FA4524-6F0F-47A9-8AFF-9E41842AB659}"/>
                </a:ext>
              </a:extLst>
            </p:cNvPr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492;p148">
              <a:extLst>
                <a:ext uri="{FF2B5EF4-FFF2-40B4-BE49-F238E27FC236}">
                  <a16:creationId xmlns:a16="http://schemas.microsoft.com/office/drawing/2014/main" id="{E182DE8C-74ED-4FA5-94B6-2A8E139BB754}"/>
                </a:ext>
              </a:extLst>
            </p:cNvPr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493;p148">
              <a:extLst>
                <a:ext uri="{FF2B5EF4-FFF2-40B4-BE49-F238E27FC236}">
                  <a16:creationId xmlns:a16="http://schemas.microsoft.com/office/drawing/2014/main" id="{0027E72B-4EF0-48E0-81D4-10EF6875E8E3}"/>
                </a:ext>
              </a:extLst>
            </p:cNvPr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494;p148">
              <a:extLst>
                <a:ext uri="{FF2B5EF4-FFF2-40B4-BE49-F238E27FC236}">
                  <a16:creationId xmlns:a16="http://schemas.microsoft.com/office/drawing/2014/main" id="{5EFBD611-C4E5-4B55-9257-12026695954A}"/>
                </a:ext>
              </a:extLst>
            </p:cNvPr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2306;p106">
            <a:extLst>
              <a:ext uri="{FF2B5EF4-FFF2-40B4-BE49-F238E27FC236}">
                <a16:creationId xmlns:a16="http://schemas.microsoft.com/office/drawing/2014/main" id="{20100496-B6DD-4323-AD99-CFF641FA67F7}"/>
              </a:ext>
            </a:extLst>
          </p:cNvPr>
          <p:cNvSpPr/>
          <p:nvPr/>
        </p:nvSpPr>
        <p:spPr>
          <a:xfrm>
            <a:off x="8254849" y="2887841"/>
            <a:ext cx="167391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4E7C806D-049D-4570-86F8-A18ED4E21AF8}"/>
              </a:ext>
            </a:extLst>
          </p:cNvPr>
          <p:cNvSpPr txBox="1"/>
          <p:nvPr/>
        </p:nvSpPr>
        <p:spPr>
          <a:xfrm>
            <a:off x="7655179" y="3052493"/>
            <a:ext cx="1375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110.02.08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4CF7179E-CAF0-43C1-8550-ACE6448F87C4}"/>
              </a:ext>
            </a:extLst>
          </p:cNvPr>
          <p:cNvSpPr txBox="1"/>
          <p:nvPr/>
        </p:nvSpPr>
        <p:spPr>
          <a:xfrm>
            <a:off x="7655179" y="2499867"/>
            <a:ext cx="1375453" cy="338554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公司得標</a:t>
            </a:r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759BDB6D-D15C-429D-A2FD-E450B0AB6D74}"/>
              </a:ext>
            </a:extLst>
          </p:cNvPr>
          <p:cNvSpPr txBox="1"/>
          <p:nvPr/>
        </p:nvSpPr>
        <p:spPr>
          <a:xfrm>
            <a:off x="2077601" y="3195362"/>
            <a:ext cx="1786082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黃交付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萬元予王</a:t>
            </a:r>
          </a:p>
        </p:txBody>
      </p:sp>
      <p:cxnSp>
        <p:nvCxnSpPr>
          <p:cNvPr id="8" name="接點: 弧形 7">
            <a:extLst>
              <a:ext uri="{FF2B5EF4-FFF2-40B4-BE49-F238E27FC236}">
                <a16:creationId xmlns:a16="http://schemas.microsoft.com/office/drawing/2014/main" id="{1C10FD4B-51F4-45DC-B3EA-5B586A4CB873}"/>
              </a:ext>
            </a:extLst>
          </p:cNvPr>
          <p:cNvCxnSpPr>
            <a:cxnSpLocks/>
          </p:cNvCxnSpPr>
          <p:nvPr/>
        </p:nvCxnSpPr>
        <p:spPr>
          <a:xfrm flipV="1">
            <a:off x="6553228" y="1223384"/>
            <a:ext cx="562445" cy="276643"/>
          </a:xfrm>
          <a:prstGeom prst="curvedConnector3">
            <a:avLst>
              <a:gd name="adj1" fmla="val 50000"/>
            </a:avLst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4" name="Google Shape;14228;p148">
            <a:extLst>
              <a:ext uri="{FF2B5EF4-FFF2-40B4-BE49-F238E27FC236}">
                <a16:creationId xmlns:a16="http://schemas.microsoft.com/office/drawing/2014/main" id="{B13A5CAC-5188-4A63-AC2B-F9622A2EF778}"/>
              </a:ext>
            </a:extLst>
          </p:cNvPr>
          <p:cNvGrpSpPr/>
          <p:nvPr/>
        </p:nvGrpSpPr>
        <p:grpSpPr>
          <a:xfrm>
            <a:off x="2407774" y="1658815"/>
            <a:ext cx="879147" cy="1200459"/>
            <a:chOff x="6253375" y="1973150"/>
            <a:chExt cx="274812" cy="354728"/>
          </a:xfrm>
        </p:grpSpPr>
        <p:sp>
          <p:nvSpPr>
            <p:cNvPr id="125" name="Google Shape;14229;p148">
              <a:extLst>
                <a:ext uri="{FF2B5EF4-FFF2-40B4-BE49-F238E27FC236}">
                  <a16:creationId xmlns:a16="http://schemas.microsoft.com/office/drawing/2014/main" id="{1EF46F7D-CA61-4C12-AC13-BAE5C99F03DD}"/>
                </a:ext>
              </a:extLst>
            </p:cNvPr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230;p148">
              <a:extLst>
                <a:ext uri="{FF2B5EF4-FFF2-40B4-BE49-F238E27FC236}">
                  <a16:creationId xmlns:a16="http://schemas.microsoft.com/office/drawing/2014/main" id="{59C9F75A-55B9-4F82-AA43-FB7D70BC3422}"/>
                </a:ext>
              </a:extLst>
            </p:cNvPr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231;p148">
              <a:extLst>
                <a:ext uri="{FF2B5EF4-FFF2-40B4-BE49-F238E27FC236}">
                  <a16:creationId xmlns:a16="http://schemas.microsoft.com/office/drawing/2014/main" id="{E2AE69BA-36ED-4964-BD3E-B93D64791E32}"/>
                </a:ext>
              </a:extLst>
            </p:cNvPr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232;p148">
              <a:extLst>
                <a:ext uri="{FF2B5EF4-FFF2-40B4-BE49-F238E27FC236}">
                  <a16:creationId xmlns:a16="http://schemas.microsoft.com/office/drawing/2014/main" id="{A5D90E81-2BA9-4C92-957C-2AE8D8B84876}"/>
                </a:ext>
              </a:extLst>
            </p:cNvPr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233;p148">
              <a:extLst>
                <a:ext uri="{FF2B5EF4-FFF2-40B4-BE49-F238E27FC236}">
                  <a16:creationId xmlns:a16="http://schemas.microsoft.com/office/drawing/2014/main" id="{AC2C19AF-03BE-4104-9068-B6E592B91468}"/>
                </a:ext>
              </a:extLst>
            </p:cNvPr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234;p148">
              <a:extLst>
                <a:ext uri="{FF2B5EF4-FFF2-40B4-BE49-F238E27FC236}">
                  <a16:creationId xmlns:a16="http://schemas.microsoft.com/office/drawing/2014/main" id="{4EE9D18C-6D90-4443-BFC2-82AA8B8C196B}"/>
                </a:ext>
              </a:extLst>
            </p:cNvPr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235;p148">
              <a:extLst>
                <a:ext uri="{FF2B5EF4-FFF2-40B4-BE49-F238E27FC236}">
                  <a16:creationId xmlns:a16="http://schemas.microsoft.com/office/drawing/2014/main" id="{CDDA2B64-2763-419C-A58D-A60547FE4FD3}"/>
                </a:ext>
              </a:extLst>
            </p:cNvPr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236;p148">
              <a:extLst>
                <a:ext uri="{FF2B5EF4-FFF2-40B4-BE49-F238E27FC236}">
                  <a16:creationId xmlns:a16="http://schemas.microsoft.com/office/drawing/2014/main" id="{2F57684E-B3BB-415F-9E60-40825A4F8394}"/>
                </a:ext>
              </a:extLst>
            </p:cNvPr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237;p148">
              <a:extLst>
                <a:ext uri="{FF2B5EF4-FFF2-40B4-BE49-F238E27FC236}">
                  <a16:creationId xmlns:a16="http://schemas.microsoft.com/office/drawing/2014/main" id="{7FF973E8-953E-496D-8E92-2158CE1BB41A}"/>
                </a:ext>
              </a:extLst>
            </p:cNvPr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238;p148">
              <a:extLst>
                <a:ext uri="{FF2B5EF4-FFF2-40B4-BE49-F238E27FC236}">
                  <a16:creationId xmlns:a16="http://schemas.microsoft.com/office/drawing/2014/main" id="{5B1F8364-EF39-4811-A9A3-361BD1880F77}"/>
                </a:ext>
              </a:extLst>
            </p:cNvPr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239;p148">
              <a:extLst>
                <a:ext uri="{FF2B5EF4-FFF2-40B4-BE49-F238E27FC236}">
                  <a16:creationId xmlns:a16="http://schemas.microsoft.com/office/drawing/2014/main" id="{1F1BF1A1-CAD8-4598-AA40-C8BDB360813D}"/>
                </a:ext>
              </a:extLst>
            </p:cNvPr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240;p148">
              <a:extLst>
                <a:ext uri="{FF2B5EF4-FFF2-40B4-BE49-F238E27FC236}">
                  <a16:creationId xmlns:a16="http://schemas.microsoft.com/office/drawing/2014/main" id="{0CB708CE-A0B1-4BFA-8945-647CCEE58AAB}"/>
                </a:ext>
              </a:extLst>
            </p:cNvPr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241;p148">
              <a:extLst>
                <a:ext uri="{FF2B5EF4-FFF2-40B4-BE49-F238E27FC236}">
                  <a16:creationId xmlns:a16="http://schemas.microsoft.com/office/drawing/2014/main" id="{B0C0549F-8F04-4525-AC5B-E7EC6A334406}"/>
                </a:ext>
              </a:extLst>
            </p:cNvPr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242;p148">
              <a:extLst>
                <a:ext uri="{FF2B5EF4-FFF2-40B4-BE49-F238E27FC236}">
                  <a16:creationId xmlns:a16="http://schemas.microsoft.com/office/drawing/2014/main" id="{40D1D121-F94B-4D67-8C85-98819CC0F86D}"/>
                </a:ext>
              </a:extLst>
            </p:cNvPr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243;p148">
              <a:extLst>
                <a:ext uri="{FF2B5EF4-FFF2-40B4-BE49-F238E27FC236}">
                  <a16:creationId xmlns:a16="http://schemas.microsoft.com/office/drawing/2014/main" id="{799C8A5F-9686-4F1C-8EBD-33E759CE4C41}"/>
                </a:ext>
              </a:extLst>
            </p:cNvPr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244;p148">
              <a:extLst>
                <a:ext uri="{FF2B5EF4-FFF2-40B4-BE49-F238E27FC236}">
                  <a16:creationId xmlns:a16="http://schemas.microsoft.com/office/drawing/2014/main" id="{1C437D7D-FC38-47C0-826C-DAE5DBE4575A}"/>
                </a:ext>
              </a:extLst>
            </p:cNvPr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245;p148">
              <a:extLst>
                <a:ext uri="{FF2B5EF4-FFF2-40B4-BE49-F238E27FC236}">
                  <a16:creationId xmlns:a16="http://schemas.microsoft.com/office/drawing/2014/main" id="{E7CAF72B-9B4F-44FC-AD14-CB7EC88F9FEF}"/>
                </a:ext>
              </a:extLst>
            </p:cNvPr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46;p148">
              <a:extLst>
                <a:ext uri="{FF2B5EF4-FFF2-40B4-BE49-F238E27FC236}">
                  <a16:creationId xmlns:a16="http://schemas.microsoft.com/office/drawing/2014/main" id="{F664E038-3888-492D-AAAF-6899D50B69DA}"/>
                </a:ext>
              </a:extLst>
            </p:cNvPr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247;p148">
              <a:extLst>
                <a:ext uri="{FF2B5EF4-FFF2-40B4-BE49-F238E27FC236}">
                  <a16:creationId xmlns:a16="http://schemas.microsoft.com/office/drawing/2014/main" id="{AB3D2263-1780-4ECD-B280-738BBC0FD572}"/>
                </a:ext>
              </a:extLst>
            </p:cNvPr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248;p148">
              <a:extLst>
                <a:ext uri="{FF2B5EF4-FFF2-40B4-BE49-F238E27FC236}">
                  <a16:creationId xmlns:a16="http://schemas.microsoft.com/office/drawing/2014/main" id="{68D5929D-99CC-46EB-9BA4-E678D7489FB6}"/>
                </a:ext>
              </a:extLst>
            </p:cNvPr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249;p148">
              <a:extLst>
                <a:ext uri="{FF2B5EF4-FFF2-40B4-BE49-F238E27FC236}">
                  <a16:creationId xmlns:a16="http://schemas.microsoft.com/office/drawing/2014/main" id="{87D5706D-A022-4692-8E13-3ACCFC1516DC}"/>
                </a:ext>
              </a:extLst>
            </p:cNvPr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250;p148">
              <a:extLst>
                <a:ext uri="{FF2B5EF4-FFF2-40B4-BE49-F238E27FC236}">
                  <a16:creationId xmlns:a16="http://schemas.microsoft.com/office/drawing/2014/main" id="{B0515C06-CCB3-4971-A56B-F5B7FC3EA281}"/>
                </a:ext>
              </a:extLst>
            </p:cNvPr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251;p148">
              <a:extLst>
                <a:ext uri="{FF2B5EF4-FFF2-40B4-BE49-F238E27FC236}">
                  <a16:creationId xmlns:a16="http://schemas.microsoft.com/office/drawing/2014/main" id="{7EFB90F4-894A-4484-9E66-4BAB0DCE8235}"/>
                </a:ext>
              </a:extLst>
            </p:cNvPr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252;p148">
              <a:extLst>
                <a:ext uri="{FF2B5EF4-FFF2-40B4-BE49-F238E27FC236}">
                  <a16:creationId xmlns:a16="http://schemas.microsoft.com/office/drawing/2014/main" id="{22FCC559-E66E-4817-A59C-DB723DBD752A}"/>
                </a:ext>
              </a:extLst>
            </p:cNvPr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253;p148">
              <a:extLst>
                <a:ext uri="{FF2B5EF4-FFF2-40B4-BE49-F238E27FC236}">
                  <a16:creationId xmlns:a16="http://schemas.microsoft.com/office/drawing/2014/main" id="{15E47CDB-B0C8-4A12-A573-EB50701D8BBD}"/>
                </a:ext>
              </a:extLst>
            </p:cNvPr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4254;p148">
              <a:extLst>
                <a:ext uri="{FF2B5EF4-FFF2-40B4-BE49-F238E27FC236}">
                  <a16:creationId xmlns:a16="http://schemas.microsoft.com/office/drawing/2014/main" id="{B1323D9B-FFDD-4C85-AFFB-7233866D7F60}"/>
                </a:ext>
              </a:extLst>
            </p:cNvPr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4255;p148">
              <a:extLst>
                <a:ext uri="{FF2B5EF4-FFF2-40B4-BE49-F238E27FC236}">
                  <a16:creationId xmlns:a16="http://schemas.microsoft.com/office/drawing/2014/main" id="{E90EBFCA-549A-48D0-982E-161F302026A2}"/>
                </a:ext>
              </a:extLst>
            </p:cNvPr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4256;p148">
              <a:extLst>
                <a:ext uri="{FF2B5EF4-FFF2-40B4-BE49-F238E27FC236}">
                  <a16:creationId xmlns:a16="http://schemas.microsoft.com/office/drawing/2014/main" id="{6D447418-0E93-400B-AE07-3007E6EA477A}"/>
                </a:ext>
              </a:extLst>
            </p:cNvPr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4257;p148">
              <a:extLst>
                <a:ext uri="{FF2B5EF4-FFF2-40B4-BE49-F238E27FC236}">
                  <a16:creationId xmlns:a16="http://schemas.microsoft.com/office/drawing/2014/main" id="{3C4BC6EA-800C-4CAC-8021-75525ECAD442}"/>
                </a:ext>
              </a:extLst>
            </p:cNvPr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258;p148">
              <a:extLst>
                <a:ext uri="{FF2B5EF4-FFF2-40B4-BE49-F238E27FC236}">
                  <a16:creationId xmlns:a16="http://schemas.microsoft.com/office/drawing/2014/main" id="{77C14D60-2745-4BD0-B756-8CD08DDF4E8A}"/>
                </a:ext>
              </a:extLst>
            </p:cNvPr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4259;p148">
              <a:extLst>
                <a:ext uri="{FF2B5EF4-FFF2-40B4-BE49-F238E27FC236}">
                  <a16:creationId xmlns:a16="http://schemas.microsoft.com/office/drawing/2014/main" id="{177E7932-63FC-4000-BAB8-82914A0B8145}"/>
                </a:ext>
              </a:extLst>
            </p:cNvPr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4260;p148">
              <a:extLst>
                <a:ext uri="{FF2B5EF4-FFF2-40B4-BE49-F238E27FC236}">
                  <a16:creationId xmlns:a16="http://schemas.microsoft.com/office/drawing/2014/main" id="{4E503B73-EEA6-417C-97F1-D7BF4697A2F3}"/>
                </a:ext>
              </a:extLst>
            </p:cNvPr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4261;p148">
              <a:extLst>
                <a:ext uri="{FF2B5EF4-FFF2-40B4-BE49-F238E27FC236}">
                  <a16:creationId xmlns:a16="http://schemas.microsoft.com/office/drawing/2014/main" id="{F905FD37-0EC3-4408-8BE2-80C0AE00B783}"/>
                </a:ext>
              </a:extLst>
            </p:cNvPr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262;p148">
              <a:extLst>
                <a:ext uri="{FF2B5EF4-FFF2-40B4-BE49-F238E27FC236}">
                  <a16:creationId xmlns:a16="http://schemas.microsoft.com/office/drawing/2014/main" id="{E7B6EFEA-778B-410E-BD8A-759A2E8F6501}"/>
                </a:ext>
              </a:extLst>
            </p:cNvPr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263;p148">
              <a:extLst>
                <a:ext uri="{FF2B5EF4-FFF2-40B4-BE49-F238E27FC236}">
                  <a16:creationId xmlns:a16="http://schemas.microsoft.com/office/drawing/2014/main" id="{12A7F703-D565-4828-84F5-74EF85EA8C9C}"/>
                </a:ext>
              </a:extLst>
            </p:cNvPr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264;p148">
              <a:extLst>
                <a:ext uri="{FF2B5EF4-FFF2-40B4-BE49-F238E27FC236}">
                  <a16:creationId xmlns:a16="http://schemas.microsoft.com/office/drawing/2014/main" id="{C355F788-CA81-4CCD-A2CC-A33729612602}"/>
                </a:ext>
              </a:extLst>
            </p:cNvPr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265;p148">
              <a:extLst>
                <a:ext uri="{FF2B5EF4-FFF2-40B4-BE49-F238E27FC236}">
                  <a16:creationId xmlns:a16="http://schemas.microsoft.com/office/drawing/2014/main" id="{F1E937EB-25F7-4297-A561-E60848B8DFA6}"/>
                </a:ext>
              </a:extLst>
            </p:cNvPr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266;p148">
              <a:extLst>
                <a:ext uri="{FF2B5EF4-FFF2-40B4-BE49-F238E27FC236}">
                  <a16:creationId xmlns:a16="http://schemas.microsoft.com/office/drawing/2014/main" id="{C980A3E0-4B07-49EE-9AF6-44140A76AD1A}"/>
                </a:ext>
              </a:extLst>
            </p:cNvPr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247;p29">
            <a:extLst>
              <a:ext uri="{FF2B5EF4-FFF2-40B4-BE49-F238E27FC236}">
                <a16:creationId xmlns:a16="http://schemas.microsoft.com/office/drawing/2014/main" id="{62AB63CA-1D27-4C70-8F4B-1526DA7DD0E1}"/>
              </a:ext>
            </a:extLst>
          </p:cNvPr>
          <p:cNvSpPr/>
          <p:nvPr/>
        </p:nvSpPr>
        <p:spPr>
          <a:xfrm>
            <a:off x="3409319" y="2558463"/>
            <a:ext cx="1937286" cy="244214"/>
          </a:xfrm>
          <a:custGeom>
            <a:avLst/>
            <a:gdLst/>
            <a:ahLst/>
            <a:cxnLst/>
            <a:rect l="l" t="t" r="r" b="b"/>
            <a:pathLst>
              <a:path w="36339" h="12384" extrusionOk="0">
                <a:moveTo>
                  <a:pt x="1" y="1"/>
                </a:moveTo>
                <a:lnTo>
                  <a:pt x="1" y="1358"/>
                </a:lnTo>
                <a:cubicBezTo>
                  <a:pt x="2418" y="1644"/>
                  <a:pt x="4299" y="3692"/>
                  <a:pt x="4299" y="6192"/>
                </a:cubicBezTo>
                <a:cubicBezTo>
                  <a:pt x="4299" y="8692"/>
                  <a:pt x="2418" y="10752"/>
                  <a:pt x="1" y="11038"/>
                </a:cubicBezTo>
                <a:lnTo>
                  <a:pt x="1" y="12383"/>
                </a:lnTo>
                <a:lnTo>
                  <a:pt x="32041" y="12383"/>
                </a:lnTo>
                <a:lnTo>
                  <a:pt x="32041" y="10502"/>
                </a:lnTo>
                <a:cubicBezTo>
                  <a:pt x="34422" y="10502"/>
                  <a:pt x="36339" y="8573"/>
                  <a:pt x="36339" y="6192"/>
                </a:cubicBezTo>
                <a:cubicBezTo>
                  <a:pt x="36339" y="3823"/>
                  <a:pt x="34422" y="1894"/>
                  <a:pt x="32041" y="1894"/>
                </a:cubicBezTo>
                <a:lnTo>
                  <a:pt x="32041" y="1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交付賄款</a:t>
            </a:r>
            <a:endParaRPr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  <p:sp>
        <p:nvSpPr>
          <p:cNvPr id="185" name="Freeform 104">
            <a:extLst>
              <a:ext uri="{FF2B5EF4-FFF2-40B4-BE49-F238E27FC236}">
                <a16:creationId xmlns:a16="http://schemas.microsoft.com/office/drawing/2014/main" id="{C0FB288D-4240-4ADE-9B07-F21EF0D012BB}"/>
              </a:ext>
            </a:extLst>
          </p:cNvPr>
          <p:cNvSpPr>
            <a:spLocks noEditPoints="1"/>
          </p:cNvSpPr>
          <p:nvPr/>
        </p:nvSpPr>
        <p:spPr bwMode="auto">
          <a:xfrm>
            <a:off x="4059227" y="2071191"/>
            <a:ext cx="619901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文字方塊 185">
            <a:extLst>
              <a:ext uri="{FF2B5EF4-FFF2-40B4-BE49-F238E27FC236}">
                <a16:creationId xmlns:a16="http://schemas.microsoft.com/office/drawing/2014/main" id="{A313A517-D505-4E3C-8E92-4AEC02A15DED}"/>
              </a:ext>
            </a:extLst>
          </p:cNvPr>
          <p:cNvSpPr txBox="1"/>
          <p:nvPr/>
        </p:nvSpPr>
        <p:spPr>
          <a:xfrm>
            <a:off x="2151411" y="1207638"/>
            <a:ext cx="139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109.12.02or12.03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EED41A41-0A00-446F-8A2D-4D120C9B2167}"/>
              </a:ext>
            </a:extLst>
          </p:cNvPr>
          <p:cNvSpPr txBox="1"/>
          <p:nvPr/>
        </p:nvSpPr>
        <p:spPr>
          <a:xfrm>
            <a:off x="7168472" y="990422"/>
            <a:ext cx="1028198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RDS2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案決標日前</a:t>
            </a:r>
          </a:p>
        </p:txBody>
      </p:sp>
      <p:sp>
        <p:nvSpPr>
          <p:cNvPr id="119" name="圖說文字: 折線 118">
            <a:extLst>
              <a:ext uri="{FF2B5EF4-FFF2-40B4-BE49-F238E27FC236}">
                <a16:creationId xmlns:a16="http://schemas.microsoft.com/office/drawing/2014/main" id="{E77B5329-9C26-4523-85A5-C184C1F95E34}"/>
              </a:ext>
            </a:extLst>
          </p:cNvPr>
          <p:cNvSpPr/>
          <p:nvPr/>
        </p:nvSpPr>
        <p:spPr>
          <a:xfrm>
            <a:off x="7150" y="1565717"/>
            <a:ext cx="983891" cy="1290151"/>
          </a:xfrm>
          <a:prstGeom prst="borderCallout2">
            <a:avLst>
              <a:gd name="adj1" fmla="val 60177"/>
              <a:gd name="adj2" fmla="val 125079"/>
              <a:gd name="adj3" fmla="val 48743"/>
              <a:gd name="adj4" fmla="val 99680"/>
              <a:gd name="adj5" fmla="val 48502"/>
              <a:gd name="adj6" fmla="val 100162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王為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RDS2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評選委員，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告知黃可參加第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次招標</a:t>
            </a:r>
          </a:p>
        </p:txBody>
      </p:sp>
      <p:sp>
        <p:nvSpPr>
          <p:cNvPr id="165" name="文字方塊 164">
            <a:extLst>
              <a:ext uri="{FF2B5EF4-FFF2-40B4-BE49-F238E27FC236}">
                <a16:creationId xmlns:a16="http://schemas.microsoft.com/office/drawing/2014/main" id="{5B391736-45BC-4E49-A841-DDC603CDAB4D}"/>
              </a:ext>
            </a:extLst>
          </p:cNvPr>
          <p:cNvSpPr txBox="1"/>
          <p:nvPr/>
        </p:nvSpPr>
        <p:spPr>
          <a:xfrm>
            <a:off x="5268679" y="1294823"/>
            <a:ext cx="1396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110.01.26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6" name="Google Shape;2304;p106">
            <a:extLst>
              <a:ext uri="{FF2B5EF4-FFF2-40B4-BE49-F238E27FC236}">
                <a16:creationId xmlns:a16="http://schemas.microsoft.com/office/drawing/2014/main" id="{89021C73-F77E-4219-B040-2AF153B69CCB}"/>
              </a:ext>
            </a:extLst>
          </p:cNvPr>
          <p:cNvSpPr/>
          <p:nvPr/>
        </p:nvSpPr>
        <p:spPr>
          <a:xfrm>
            <a:off x="5825001" y="2921751"/>
            <a:ext cx="167391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DA43563-073F-4B8C-A18C-795F39B45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0" y="3186936"/>
            <a:ext cx="1941490" cy="19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3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CAB4DA9F-820A-4288-82D3-56DD1A7AC53D}"/>
              </a:ext>
            </a:extLst>
          </p:cNvPr>
          <p:cNvSpPr/>
          <p:nvPr/>
        </p:nvSpPr>
        <p:spPr>
          <a:xfrm>
            <a:off x="260521" y="234575"/>
            <a:ext cx="1749763" cy="60795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本案特點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E1B9726-F722-47A1-8F25-C51FBECC3D1B}"/>
              </a:ext>
            </a:extLst>
          </p:cNvPr>
          <p:cNvSpPr txBox="1"/>
          <p:nvPr/>
        </p:nvSpPr>
        <p:spPr>
          <a:xfrm>
            <a:off x="260521" y="755868"/>
            <a:ext cx="8622957" cy="1692771"/>
          </a:xfrm>
          <a:prstGeom prst="rect">
            <a:avLst/>
          </a:prstGeom>
          <a:solidFill>
            <a:schemeClr val="bg1"/>
          </a:solidFill>
          <a:ln w="38100">
            <a:solidFill>
              <a:srgbClr val="508063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不論購案金額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，其對價賄款均未超過</a:t>
            </a:r>
            <a:endParaRPr kumimoji="0" lang="en-US" altLang="zh-TW" sz="2600" b="0" i="0" u="none" strike="noStrike" kern="0" cap="none" spc="0" normalizeH="0" baseline="0" noProof="0" dirty="0">
              <a:ln>
                <a:noFill/>
              </a:ln>
              <a:solidFill>
                <a:srgbClr val="8A7C5C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altLang="zh-TW" sz="2600" dirty="0">
                <a:solidFill>
                  <a:srgbClr val="8A7C5C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萬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4,000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元。</a:t>
            </a:r>
            <a:endParaRPr kumimoji="0" lang="en-US" altLang="zh-TW" sz="2600" b="0" i="0" u="none" strike="noStrike" kern="0" cap="none" spc="0" normalizeH="0" baseline="0" noProof="0" dirty="0">
              <a:ln>
                <a:noFill/>
              </a:ln>
              <a:solidFill>
                <a:srgbClr val="8A7C5C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王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00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僅承認於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108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年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RFCC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案收受賄款，其餘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次收受之現金均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辯稱為借貸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A7C5C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6175049-472E-4C34-BB35-723A3245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707" y="-58735"/>
            <a:ext cx="1692771" cy="169277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308C7B-57CD-479F-8E8D-1CE6D9931596}"/>
              </a:ext>
            </a:extLst>
          </p:cNvPr>
          <p:cNvSpPr txBox="1"/>
          <p:nvPr/>
        </p:nvSpPr>
        <p:spPr>
          <a:xfrm>
            <a:off x="3825124" y="2640785"/>
            <a:ext cx="5058354" cy="369332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最高法院</a:t>
            </a:r>
            <a:r>
              <a:rPr lang="en-US" altLang="zh-TW" sz="18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18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年度台上字第</a:t>
            </a:r>
            <a:r>
              <a:rPr lang="en-US" altLang="zh-TW" sz="18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1872</a:t>
            </a:r>
            <a:r>
              <a:rPr lang="zh-TW" altLang="en-US" sz="1800" b="1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號判決意旨參照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3E8A36B-006F-4B73-B90F-6BE344A94856}"/>
              </a:ext>
            </a:extLst>
          </p:cNvPr>
          <p:cNvSpPr txBox="1"/>
          <p:nvPr/>
        </p:nvSpPr>
        <p:spPr>
          <a:xfrm>
            <a:off x="260521" y="3010117"/>
            <a:ext cx="8622957" cy="20928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是否具有相當對價關係，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應就職務行為之內容、交付者與收受者之關係、賄賂之種類、價額，贈與之時間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等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客觀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情形加以審酌。</a:t>
            </a:r>
            <a:endParaRPr kumimoji="0" lang="en-US" altLang="zh-TW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不可僅以授受金錢之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原因為餽贈、酬謝、聯誼等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，即謂與其職務無關而無對價關係。 </a:t>
            </a:r>
            <a:endParaRPr kumimoji="0" lang="en-US" altLang="zh-TW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38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19579295-CB39-41A1-A799-628A51416BB2}"/>
              </a:ext>
            </a:extLst>
          </p:cNvPr>
          <p:cNvSpPr txBox="1"/>
          <p:nvPr/>
        </p:nvSpPr>
        <p:spPr>
          <a:xfrm>
            <a:off x="260520" y="3716935"/>
            <a:ext cx="862295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olid"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王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00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將應秘密事項洩漏予黃</a:t>
            </a: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00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，並取得金錢代價，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355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客觀上兩者實具有對價關係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假借「借款」名義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交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355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收金錢，應係卸責之詞，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難以採信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。</a:t>
            </a: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78B543B4-DD89-4BCE-BD78-70B019433F7A}"/>
              </a:ext>
            </a:extLst>
          </p:cNvPr>
          <p:cNvSpPr/>
          <p:nvPr/>
        </p:nvSpPr>
        <p:spPr>
          <a:xfrm>
            <a:off x="4020567" y="2928805"/>
            <a:ext cx="879500" cy="78812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4732183-D1D2-40E5-9722-1DEB1E975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918" y="3469705"/>
            <a:ext cx="1447559" cy="144755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2283A11-9AC1-4DE9-BDCC-34557236F1BE}"/>
              </a:ext>
            </a:extLst>
          </p:cNvPr>
          <p:cNvSpPr txBox="1"/>
          <p:nvPr/>
        </p:nvSpPr>
        <p:spPr>
          <a:xfrm>
            <a:off x="2516778" y="0"/>
            <a:ext cx="3775393" cy="707886"/>
          </a:xfrm>
          <a:prstGeom prst="rect">
            <a:avLst/>
          </a:prstGeom>
          <a:solidFill>
            <a:srgbClr val="FEC6E3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檢察官據以起訴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946154B-F41A-4E77-8AB6-B9BC343428E3}"/>
              </a:ext>
            </a:extLst>
          </p:cNvPr>
          <p:cNvSpPr txBox="1"/>
          <p:nvPr/>
        </p:nvSpPr>
        <p:spPr>
          <a:xfrm>
            <a:off x="260521" y="711820"/>
            <a:ext cx="8622957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職務上行為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只要該行為與其職務具有關連性，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實質上為該職務影響力所及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，即屬相當。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對價關係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僅需行賄、受賄雙方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主觀上有為職務上之行為及交付不正利益之認識即可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，縱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假借餽贈、酬謝、聯誼等變相給付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，亦難謂與其職務無關而無對價關係。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3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AE04B2E2-86D2-44A9-A8E0-5AF238BC9A39}"/>
              </a:ext>
            </a:extLst>
          </p:cNvPr>
          <p:cNvSpPr txBox="1"/>
          <p:nvPr/>
        </p:nvSpPr>
        <p:spPr>
          <a:xfrm>
            <a:off x="384833" y="293177"/>
            <a:ext cx="1906572" cy="765925"/>
          </a:xfrm>
          <a:prstGeom prst="roundRect">
            <a:avLst/>
          </a:prstGeom>
          <a:solidFill>
            <a:srgbClr val="FFF1C6">
              <a:lumMod val="50000"/>
            </a:srgb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刑事責任</a:t>
            </a:r>
          </a:p>
        </p:txBody>
      </p:sp>
      <p:sp>
        <p:nvSpPr>
          <p:cNvPr id="5" name="矩形: 摺角紙張 4">
            <a:extLst>
              <a:ext uri="{FF2B5EF4-FFF2-40B4-BE49-F238E27FC236}">
                <a16:creationId xmlns:a16="http://schemas.microsoft.com/office/drawing/2014/main" id="{DF00968C-B800-41DD-97F5-67D6A28D80A2}"/>
              </a:ext>
            </a:extLst>
          </p:cNvPr>
          <p:cNvSpPr/>
          <p:nvPr/>
        </p:nvSpPr>
        <p:spPr bwMode="auto">
          <a:xfrm>
            <a:off x="384833" y="795737"/>
            <a:ext cx="4864242" cy="4347763"/>
          </a:xfrm>
          <a:prstGeom prst="foldedCorner">
            <a:avLst>
              <a:gd name="adj" fmla="val 0"/>
            </a:avLst>
          </a:prstGeom>
          <a:solidFill>
            <a:srgbClr val="FFF1C6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marL="360000" marR="0" lvl="0" indent="-360000" defTabSz="914400" eaLnBrk="1" fontAlgn="auto" latinLnBrk="0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/>
            </a:pP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人均遭起訴。</a:t>
            </a:r>
            <a:endParaRPr kumimoji="0" lang="en-US" altLang="zh-TW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marR="0" lvl="0" indent="-360000" defTabSz="914400" eaLnBrk="1" fontAlgn="auto" latinLnBrk="0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/>
            </a:pP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王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</a:p>
          <a:p>
            <a:pPr marL="628650" marR="0" lvl="0" indent="-273050" defTabSz="914400" eaLnBrk="1" fontAlgn="auto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628650" algn="l"/>
              </a:tabLst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刑法：</a:t>
            </a:r>
            <a:r>
              <a:rPr lang="zh-TW" altLang="en-US" sz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洩漏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及交付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國防以外應秘密</a:t>
            </a: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之文書、消息罪</a:t>
            </a:r>
            <a:endParaRPr kumimoji="0" lang="en-US" altLang="zh-TW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273050">
              <a:lnSpc>
                <a:spcPts val="28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  <a:tabLst>
                <a:tab pos="628650" algn="l"/>
              </a:tabLst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貪污治罪條例：對於</a:t>
            </a:r>
            <a:r>
              <a:rPr lang="zh-TW" altLang="en-US" sz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違背職務</a:t>
            </a: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收賄</a:t>
            </a: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罪</a:t>
            </a:r>
            <a:endParaRPr lang="en-US" altLang="zh-TW" sz="2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0" indent="-457200" defTabSz="914400" eaLnBrk="1" fontAlgn="auto" latinLnBrk="0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zh-TW" alt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黃</a:t>
            </a: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</a:p>
          <a:p>
            <a:pPr marL="628650" lvl="0" indent="-273050" defTabSz="914400" eaLnBrk="1" fontAlgn="auto" latinLnBrk="0" hangingPunct="1">
              <a:lnSpc>
                <a:spcPts val="28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Ø"/>
              <a:tabLst>
                <a:tab pos="628650" algn="l"/>
              </a:tabLst>
              <a:defRPr/>
            </a:pP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貪污治罪條例：對於公務員關於</a:t>
            </a:r>
            <a:r>
              <a:rPr lang="zh-TW" altLang="en-US" sz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違背職務</a:t>
            </a:r>
            <a:r>
              <a:rPr lang="zh-TW" altLang="en-US" sz="2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交付賄賂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罪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45FE662-2B37-4641-8C8A-26FD9B1F752A}"/>
              </a:ext>
            </a:extLst>
          </p:cNvPr>
          <p:cNvSpPr txBox="1"/>
          <p:nvPr/>
        </p:nvSpPr>
        <p:spPr>
          <a:xfrm>
            <a:off x="5472440" y="293177"/>
            <a:ext cx="1918243" cy="765925"/>
          </a:xfrm>
          <a:prstGeom prst="roundRect">
            <a:avLst/>
          </a:prstGeom>
          <a:solidFill>
            <a:srgbClr val="990033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TW" altLang="en-US" sz="2800" b="1" kern="1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行政責任</a:t>
            </a:r>
          </a:p>
        </p:txBody>
      </p:sp>
      <p:sp>
        <p:nvSpPr>
          <p:cNvPr id="7" name="矩形: 摺角紙張 6">
            <a:extLst>
              <a:ext uri="{FF2B5EF4-FFF2-40B4-BE49-F238E27FC236}">
                <a16:creationId xmlns:a16="http://schemas.microsoft.com/office/drawing/2014/main" id="{32FEDAB3-55D5-4A5D-A164-233735A28870}"/>
              </a:ext>
            </a:extLst>
          </p:cNvPr>
          <p:cNvSpPr/>
          <p:nvPr/>
        </p:nvSpPr>
        <p:spPr bwMode="auto">
          <a:xfrm>
            <a:off x="5423579" y="795738"/>
            <a:ext cx="3335588" cy="1906572"/>
          </a:xfrm>
          <a:prstGeom prst="foldedCorner">
            <a:avLst>
              <a:gd name="adj" fmla="val 20547"/>
            </a:avLst>
          </a:prstGeom>
          <a:solidFill>
            <a:srgbClr val="EB98FC"/>
          </a:solidFill>
          <a:ln>
            <a:noFill/>
          </a:ln>
        </p:spPr>
        <p:txBody>
          <a:bodyPr anchor="ctr"/>
          <a:lstStyle/>
          <a:p>
            <a:pPr marL="360000" indent="-360000" eaLnBrk="0" hangingPunct="0">
              <a:lnSpc>
                <a:spcPts val="3000"/>
              </a:lnSpc>
              <a:spcBef>
                <a:spcPts val="1200"/>
              </a:spcBef>
              <a:buClrTx/>
              <a:buFont typeface="新細明體" panose="02020500000000000000" pitchFamily="18" charset="-120"/>
              <a:buChar char="•"/>
              <a:tabLst>
                <a:tab pos="457200" algn="l"/>
              </a:tabLst>
            </a:pP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有關王</a:t>
            </a: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00</a:t>
            </a: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之行政責任，目前尚在研議中。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0A811E7-D1F7-42EF-9BED-E302E491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88" y="2850956"/>
            <a:ext cx="2096068" cy="209606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1AF7741-FE64-4227-8BC9-C499AF70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738" y="827590"/>
            <a:ext cx="921433" cy="9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3355;p126">
            <a:extLst>
              <a:ext uri="{FF2B5EF4-FFF2-40B4-BE49-F238E27FC236}">
                <a16:creationId xmlns:a16="http://schemas.microsoft.com/office/drawing/2014/main" id="{937D2CE3-F2E8-454F-AB5E-E49AF2E10B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70855" y="2118600"/>
            <a:ext cx="360229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endParaRPr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88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書卷: 垂直 38">
            <a:extLst>
              <a:ext uri="{FF2B5EF4-FFF2-40B4-BE49-F238E27FC236}">
                <a16:creationId xmlns:a16="http://schemas.microsoft.com/office/drawing/2014/main" id="{21F376CB-8D0E-4646-96C3-202CEC2A0175}"/>
              </a:ext>
            </a:extLst>
          </p:cNvPr>
          <p:cNvSpPr/>
          <p:nvPr/>
        </p:nvSpPr>
        <p:spPr>
          <a:xfrm rot="5400000">
            <a:off x="2964248" y="-1373755"/>
            <a:ext cx="3323963" cy="8136198"/>
          </a:xfrm>
          <a:prstGeom prst="verticalScroll">
            <a:avLst>
              <a:gd name="adj" fmla="val 9855"/>
            </a:avLst>
          </a:prstGeom>
          <a:solidFill>
            <a:schemeClr val="accent6"/>
          </a:solidFill>
          <a:ln w="28575" cap="flat" cmpd="sng" algn="ctr">
            <a:solidFill>
              <a:srgbClr val="D7712B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257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E7E7094-7254-4C33-A04D-94EAE3CE90FD}"/>
              </a:ext>
            </a:extLst>
          </p:cNvPr>
          <p:cNvSpPr txBox="1"/>
          <p:nvPr/>
        </p:nvSpPr>
        <p:spPr>
          <a:xfrm>
            <a:off x="707381" y="1649176"/>
            <a:ext cx="1742653" cy="584474"/>
          </a:xfrm>
          <a:prstGeom prst="rect">
            <a:avLst/>
          </a:prstGeom>
          <a:gradFill flip="none" rotWithShape="1">
            <a:gsLst>
              <a:gs pos="0">
                <a:srgbClr val="FF4664">
                  <a:shade val="30000"/>
                  <a:satMod val="115000"/>
                </a:srgbClr>
              </a:gs>
              <a:gs pos="50000">
                <a:srgbClr val="FF4664">
                  <a:shade val="67500"/>
                  <a:satMod val="115000"/>
                </a:srgbClr>
              </a:gs>
              <a:gs pos="100000">
                <a:srgbClr val="FF466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defRPr>
                <a:solidFill>
                  <a:srgbClr val="FFFFFF"/>
                </a:solidFill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defTabSz="685800" fontAlgn="base">
              <a:lnSpc>
                <a:spcPts val="315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zh-TW" altLang="en-US" sz="27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保密義務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7C2AC8E-B373-453A-9DC2-C1C7415FBC45}"/>
              </a:ext>
            </a:extLst>
          </p:cNvPr>
          <p:cNvSpPr txBox="1"/>
          <p:nvPr/>
        </p:nvSpPr>
        <p:spPr>
          <a:xfrm>
            <a:off x="1711688" y="2379709"/>
            <a:ext cx="1407213" cy="431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政府採購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72157BB3-CC16-4A4F-A073-A7FF338A8521}"/>
              </a:ext>
            </a:extLst>
          </p:cNvPr>
          <p:cNvSpPr txBox="1"/>
          <p:nvPr/>
        </p:nvSpPr>
        <p:spPr>
          <a:xfrm>
            <a:off x="3458623" y="2233650"/>
            <a:ext cx="4706930" cy="121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zh-TW" altLang="en-US" sz="21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避免不當限制競爭</a:t>
            </a:r>
            <a:endParaRPr lang="en-US" altLang="zh-TW" sz="21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16000" indent="-216000"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zh-TW" altLang="en-US" sz="21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追求公平公正程序，維護公共利益</a:t>
            </a:r>
            <a:endParaRPr lang="en-US" altLang="zh-TW" sz="21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16000" indent="-216000" defTabSz="6858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zh-TW" altLang="en-US" sz="2100" kern="1200" dirty="0">
                <a:latin typeface="標楷體" panose="03000509000000000000" pitchFamily="65" charset="-120"/>
                <a:ea typeface="標楷體" panose="03000509000000000000" pitchFamily="65" charset="-120"/>
              </a:rPr>
              <a:t>確保採購品質</a:t>
            </a:r>
            <a:endParaRPr lang="zh-TW" altLang="en-US" sz="135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左中括弧 44">
            <a:extLst>
              <a:ext uri="{FF2B5EF4-FFF2-40B4-BE49-F238E27FC236}">
                <a16:creationId xmlns:a16="http://schemas.microsoft.com/office/drawing/2014/main" id="{4526D7E4-54CF-42AA-A138-8F2CFFEFE107}"/>
              </a:ext>
            </a:extLst>
          </p:cNvPr>
          <p:cNvSpPr/>
          <p:nvPr/>
        </p:nvSpPr>
        <p:spPr bwMode="auto">
          <a:xfrm>
            <a:off x="3357025" y="2447091"/>
            <a:ext cx="103784" cy="399873"/>
          </a:xfrm>
          <a:prstGeom prst="leftBracke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左中括弧 45">
            <a:extLst>
              <a:ext uri="{FF2B5EF4-FFF2-40B4-BE49-F238E27FC236}">
                <a16:creationId xmlns:a16="http://schemas.microsoft.com/office/drawing/2014/main" id="{6476AD80-025A-45D7-A7C2-8A4D99042EE7}"/>
              </a:ext>
            </a:extLst>
          </p:cNvPr>
          <p:cNvSpPr/>
          <p:nvPr/>
        </p:nvSpPr>
        <p:spPr bwMode="auto">
          <a:xfrm>
            <a:off x="3357025" y="2840996"/>
            <a:ext cx="103784" cy="383918"/>
          </a:xfrm>
          <a:prstGeom prst="leftBracke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A45BB1AA-EE44-4464-AB33-69B35813CD13}"/>
              </a:ext>
            </a:extLst>
          </p:cNvPr>
          <p:cNvCxnSpPr>
            <a:cxnSpLocks/>
          </p:cNvCxnSpPr>
          <p:nvPr/>
        </p:nvCxnSpPr>
        <p:spPr bwMode="auto">
          <a:xfrm flipV="1">
            <a:off x="3220750" y="2662255"/>
            <a:ext cx="123569" cy="1"/>
          </a:xfrm>
          <a:prstGeom prst="line">
            <a:avLst/>
          </a:prstGeom>
          <a:solidFill>
            <a:srgbClr val="5B9BD5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Google Shape;671;p67">
            <a:extLst>
              <a:ext uri="{FF2B5EF4-FFF2-40B4-BE49-F238E27FC236}">
                <a16:creationId xmlns:a16="http://schemas.microsoft.com/office/drawing/2014/main" id="{3FB008DE-2A0B-44E1-A25F-921F797166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75692" y="452782"/>
            <a:ext cx="213252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49DABF9-4E61-4D47-9B73-75B7B9BDB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0430" l="5208" r="93177">
                        <a14:foregroundMark x1="28073" y1="41602" x2="28073" y2="41602"/>
                        <a14:foregroundMark x1="4736" y1="40098" x2="5781" y2="56055"/>
                        <a14:foregroundMark x1="4271" y1="33008" x2="4559" y2="37402"/>
                        <a14:foregroundMark x1="5781" y1="56055" x2="6250" y2="57031"/>
                        <a14:foregroundMark x1="10521" y1="31250" x2="14531" y2="47852"/>
                        <a14:foregroundMark x1="16347" y1="63904" x2="16719" y2="67188"/>
                        <a14:foregroundMark x1="14531" y1="47852" x2="16144" y2="62107"/>
                        <a14:foregroundMark x1="15522" y1="78090" x2="14531" y2="87109"/>
                        <a14:foregroundMark x1="16719" y1="67188" x2="15898" y2="74664"/>
                        <a14:foregroundMark x1="14531" y1="87109" x2="8177" y2="88477"/>
                        <a14:foregroundMark x1="8177" y1="88477" x2="8073" y2="67188"/>
                        <a14:foregroundMark x1="8073" y1="67188" x2="7597" y2="65348"/>
                        <a14:foregroundMark x1="38533" y1="37068" x2="38073" y2="42578"/>
                        <a14:foregroundMark x1="39345" y1="27344" x2="38646" y2="35710"/>
                        <a14:foregroundMark x1="39688" y1="23242" x2="39525" y2="25195"/>
                        <a14:foregroundMark x1="38073" y1="42578" x2="39792" y2="62305"/>
                        <a14:foregroundMark x1="39792" y1="62305" x2="39427" y2="82031"/>
                        <a14:foregroundMark x1="39427" y1="82031" x2="45990" y2="88867"/>
                        <a14:foregroundMark x1="45990" y1="88867" x2="47110" y2="66225"/>
                        <a14:foregroundMark x1="48150" y1="57354" x2="49531" y2="46875"/>
                        <a14:foregroundMark x1="46556" y1="25114" x2="46354" y2="23633"/>
                        <a14:foregroundMark x1="47321" y1="30710" x2="46865" y2="27371"/>
                        <a14:foregroundMark x1="49531" y1="46875" x2="48917" y2="42381"/>
                        <a14:foregroundMark x1="40833" y1="45508" x2="41146" y2="48633"/>
                        <a14:foregroundMark x1="45417" y1="45508" x2="45260" y2="50195"/>
                        <a14:foregroundMark x1="55260" y1="39063" x2="56094" y2="41016"/>
                        <a14:foregroundMark x1="72656" y1="29883" x2="72917" y2="31641"/>
                        <a14:foregroundMark x1="71094" y1="47852" x2="69688" y2="68164"/>
                        <a14:foregroundMark x1="69688" y1="68164" x2="72813" y2="85938"/>
                        <a14:foregroundMark x1="72813" y1="85938" x2="78073" y2="79492"/>
                        <a14:foregroundMark x1="78073" y1="79492" x2="77865" y2="74414"/>
                        <a14:foregroundMark x1="87656" y1="26953" x2="93281" y2="44727"/>
                        <a14:foregroundMark x1="77865" y1="27930" x2="78854" y2="33203"/>
                        <a14:foregroundMark x1="85885" y1="83398" x2="91615" y2="83203"/>
                        <a14:foregroundMark x1="91615" y1="83203" x2="93073" y2="85352"/>
                        <a14:foregroundMark x1="60724" y1="40259" x2="61875" y2="42969"/>
                        <a14:foregroundMark x1="57396" y1="32422" x2="59967" y2="38477"/>
                        <a14:foregroundMark x1="61875" y1="42969" x2="64167" y2="63086"/>
                        <a14:foregroundMark x1="63546" y1="76443" x2="63177" y2="84375"/>
                        <a14:foregroundMark x1="64167" y1="63086" x2="63890" y2="69040"/>
                        <a14:foregroundMark x1="63177" y1="84375" x2="57135" y2="87305"/>
                        <a14:foregroundMark x1="57135" y1="87305" x2="54323" y2="70898"/>
                        <a14:foregroundMark x1="54323" y1="70898" x2="54531" y2="49805"/>
                        <a14:foregroundMark x1="54531" y1="49805" x2="59167" y2="39258"/>
                        <a14:foregroundMark x1="59167" y1="39258" x2="59375" y2="28320"/>
                        <a14:foregroundMark x1="31510" y1="14063" x2="31667" y2="14453"/>
                        <a14:foregroundMark x1="25365" y1="45313" x2="22083" y2="62500"/>
                        <a14:foregroundMark x1="22083" y1="62500" x2="24792" y2="81055"/>
                        <a14:foregroundMark x1="24792" y1="81055" x2="29635" y2="88477"/>
                        <a14:foregroundMark x1="32025" y1="75586" x2="32604" y2="72461"/>
                        <a14:foregroundMark x1="29635" y1="88477" x2="32025" y2="75586"/>
                        <a14:foregroundMark x1="31897" y1="53905" x2="31771" y2="50586"/>
                        <a14:foregroundMark x1="32604" y1="72461" x2="32173" y2="61133"/>
                        <a14:foregroundMark x1="31771" y1="50586" x2="34010" y2="31445"/>
                        <a14:foregroundMark x1="34010" y1="31445" x2="30322" y2="40562"/>
                        <a14:foregroundMark x1="29427" y1="42773" x2="23958" y2="46875"/>
                        <a14:foregroundMark x1="23958" y1="46875" x2="21875" y2="66406"/>
                        <a14:foregroundMark x1="21875" y1="66406" x2="21823" y2="66406"/>
                        <a14:foregroundMark x1="24427" y1="82227" x2="30000" y2="87891"/>
                        <a14:foregroundMark x1="30000" y1="87891" x2="31198" y2="80273"/>
                        <a14:foregroundMark x1="23906" y1="82813" x2="28229" y2="88867"/>
                        <a14:foregroundMark x1="24896" y1="87305" x2="24271" y2="86133"/>
                        <a14:foregroundMark x1="24063" y1="87695" x2="29896" y2="90430"/>
                        <a14:foregroundMark x1="29896" y1="90430" x2="31094" y2="79102"/>
                        <a14:foregroundMark x1="32448" y1="90234" x2="32656" y2="88281"/>
                        <a14:foregroundMark x1="23750" y1="88867" x2="23802" y2="89453"/>
                        <a14:foregroundMark x1="5208" y1="32227" x2="6146" y2="41211"/>
                        <a14:backgroundMark x1="6875" y1="63672" x2="7083" y2="64844"/>
                        <a14:backgroundMark x1="6719" y1="62891" x2="6927" y2="66602"/>
                        <a14:backgroundMark x1="7396" y1="62109" x2="6615" y2="63672"/>
                        <a14:backgroundMark x1="15208" y1="64258" x2="15365" y2="64453"/>
                        <a14:backgroundMark x1="16146" y1="62109" x2="15990" y2="63281"/>
                        <a14:backgroundMark x1="4375" y1="37500" x2="4479" y2="40234"/>
                        <a14:backgroundMark x1="47604" y1="34375" x2="48854" y2="38086"/>
                        <a14:backgroundMark x1="46823" y1="24805" x2="46771" y2="27344"/>
                        <a14:backgroundMark x1="47969" y1="33398" x2="47760" y2="33789"/>
                        <a14:backgroundMark x1="48438" y1="39063" x2="49375" y2="40234"/>
                        <a14:backgroundMark x1="45990" y1="24805" x2="46042" y2="25586"/>
                        <a14:backgroundMark x1="39427" y1="25195" x2="39427" y2="27344"/>
                        <a14:backgroundMark x1="38490" y1="35547" x2="38385" y2="36914"/>
                        <a14:backgroundMark x1="47031" y1="60742" x2="47604" y2="65430"/>
                        <a14:backgroundMark x1="47188" y1="61523" x2="48281" y2="61133"/>
                        <a14:backgroundMark x1="47135" y1="61523" x2="48125" y2="60742"/>
                        <a14:backgroundMark x1="47604" y1="60156" x2="48281" y2="60156"/>
                        <a14:backgroundMark x1="47760" y1="62109" x2="47448" y2="65039"/>
                        <a14:backgroundMark x1="32448" y1="75586" x2="32448" y2="75586"/>
                        <a14:backgroundMark x1="32292" y1="53516" x2="32656" y2="58594"/>
                        <a14:backgroundMark x1="31979" y1="55078" x2="31979" y2="54102"/>
                        <a14:backgroundMark x1="31823" y1="53516" x2="31927" y2="53516"/>
                        <a14:backgroundMark x1="32500" y1="55664" x2="32500" y2="61133"/>
                        <a14:backgroundMark x1="22083" y1="58594" x2="22292" y2="57813"/>
                        <a14:backgroundMark x1="29531" y1="41406" x2="30573" y2="38477"/>
                        <a14:backgroundMark x1="15885" y1="77344" x2="15833" y2="78320"/>
                        <a14:backgroundMark x1="16146" y1="75195" x2="15677" y2="77930"/>
                        <a14:backgroundMark x1="64063" y1="69141" x2="63750" y2="76563"/>
                        <a14:backgroundMark x1="63385" y1="69336" x2="64063" y2="69141"/>
                        <a14:backgroundMark x1="63750" y1="68555" x2="64271" y2="67578"/>
                        <a14:backgroundMark x1="63698" y1="76563" x2="63698" y2="78906"/>
                        <a14:backgroundMark x1="60365" y1="38477" x2="60365" y2="39063"/>
                        <a14:backgroundMark x1="59792" y1="39258" x2="60729" y2="40234"/>
                        <a14:backgroundMark x1="59948" y1="39063" x2="60208" y2="38086"/>
                        <a14:backgroundMark x1="60260" y1="38672" x2="59948" y2="386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472" y="3306658"/>
            <a:ext cx="9028721" cy="2268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字方塊 38">
            <a:extLst>
              <a:ext uri="{FF2B5EF4-FFF2-40B4-BE49-F238E27FC236}">
                <a16:creationId xmlns:a16="http://schemas.microsoft.com/office/drawing/2014/main" id="{AA2B5B8F-21E3-4918-9BDB-CC2260392C11}"/>
              </a:ext>
            </a:extLst>
          </p:cNvPr>
          <p:cNvSpPr txBox="1"/>
          <p:nvPr/>
        </p:nvSpPr>
        <p:spPr>
          <a:xfrm>
            <a:off x="2045912" y="214961"/>
            <a:ext cx="5171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本公司歷年重大採購洩密案</a:t>
            </a:r>
          </a:p>
        </p:txBody>
      </p:sp>
      <p:cxnSp>
        <p:nvCxnSpPr>
          <p:cNvPr id="41" name="Google Shape;2303;p106">
            <a:extLst>
              <a:ext uri="{FF2B5EF4-FFF2-40B4-BE49-F238E27FC236}">
                <a16:creationId xmlns:a16="http://schemas.microsoft.com/office/drawing/2014/main" id="{31039E96-D7D4-4228-96E8-388A2F25D6EE}"/>
              </a:ext>
            </a:extLst>
          </p:cNvPr>
          <p:cNvCxnSpPr>
            <a:cxnSpLocks/>
          </p:cNvCxnSpPr>
          <p:nvPr/>
        </p:nvCxnSpPr>
        <p:spPr>
          <a:xfrm>
            <a:off x="227865" y="2736823"/>
            <a:ext cx="867881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2304;p106">
            <a:extLst>
              <a:ext uri="{FF2B5EF4-FFF2-40B4-BE49-F238E27FC236}">
                <a16:creationId xmlns:a16="http://schemas.microsoft.com/office/drawing/2014/main" id="{41272289-1A1C-44BA-9A5E-D6E910C71B01}"/>
              </a:ext>
            </a:extLst>
          </p:cNvPr>
          <p:cNvSpPr/>
          <p:nvPr/>
        </p:nvSpPr>
        <p:spPr>
          <a:xfrm>
            <a:off x="1304815" y="2635370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05;p106">
            <a:extLst>
              <a:ext uri="{FF2B5EF4-FFF2-40B4-BE49-F238E27FC236}">
                <a16:creationId xmlns:a16="http://schemas.microsoft.com/office/drawing/2014/main" id="{FD4DE931-78ED-476B-8FF3-D1817CA08389}"/>
              </a:ext>
            </a:extLst>
          </p:cNvPr>
          <p:cNvSpPr/>
          <p:nvPr/>
        </p:nvSpPr>
        <p:spPr>
          <a:xfrm>
            <a:off x="4322247" y="2628993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306;p106">
            <a:extLst>
              <a:ext uri="{FF2B5EF4-FFF2-40B4-BE49-F238E27FC236}">
                <a16:creationId xmlns:a16="http://schemas.microsoft.com/office/drawing/2014/main" id="{BEBDB92F-FA2F-41A1-91A4-7BD7AC0CD7AE}"/>
              </a:ext>
            </a:extLst>
          </p:cNvPr>
          <p:cNvSpPr/>
          <p:nvPr/>
        </p:nvSpPr>
        <p:spPr>
          <a:xfrm>
            <a:off x="8378494" y="2657869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307;p106">
            <a:extLst>
              <a:ext uri="{FF2B5EF4-FFF2-40B4-BE49-F238E27FC236}">
                <a16:creationId xmlns:a16="http://schemas.microsoft.com/office/drawing/2014/main" id="{ABA25693-C749-4CE7-83D3-497F627ED0F4}"/>
              </a:ext>
            </a:extLst>
          </p:cNvPr>
          <p:cNvSpPr txBox="1"/>
          <p:nvPr/>
        </p:nvSpPr>
        <p:spPr>
          <a:xfrm>
            <a:off x="493473" y="2912663"/>
            <a:ext cx="1828073" cy="88247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桃廠劉</a:t>
            </a:r>
            <a:r>
              <a:rPr lang="en-US" altLang="zh-TW" sz="16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00</a:t>
            </a:r>
            <a:r>
              <a:rPr lang="zh-TW" altLang="en-US" sz="16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洩漏</a:t>
            </a:r>
            <a:r>
              <a:rPr lang="zh-TW" altLang="en-US" sz="1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競標廠商之投標文件</a:t>
            </a:r>
            <a:endParaRPr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ibre Baskerville"/>
              <a:sym typeface="Libre Baskerville"/>
            </a:endParaRPr>
          </a:p>
        </p:txBody>
      </p:sp>
      <p:sp>
        <p:nvSpPr>
          <p:cNvPr id="46" name="Google Shape;2308;p106">
            <a:extLst>
              <a:ext uri="{FF2B5EF4-FFF2-40B4-BE49-F238E27FC236}">
                <a16:creationId xmlns:a16="http://schemas.microsoft.com/office/drawing/2014/main" id="{9376E57E-B0B1-4930-B170-D0F1EA7E2ACB}"/>
              </a:ext>
            </a:extLst>
          </p:cNvPr>
          <p:cNvSpPr txBox="1"/>
          <p:nvPr/>
        </p:nvSpPr>
        <p:spPr>
          <a:xfrm>
            <a:off x="3301612" y="1389050"/>
            <a:ext cx="1877662" cy="11254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大林廠王</a:t>
            </a:r>
            <a:r>
              <a:rPr lang="en-US" altLang="zh-TW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00</a:t>
            </a:r>
            <a:r>
              <a:rPr lang="zh-TW" altLang="en-US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洩漏</a:t>
            </a:r>
            <a:r>
              <a:rPr lang="zh-TW" altLang="en-US" sz="1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前案得標廠商、競標廠商報價、投標資料</a:t>
            </a:r>
            <a:r>
              <a:rPr lang="zh-TW" altLang="en-US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等</a:t>
            </a:r>
            <a:endParaRPr sz="1800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ibre Baskerville"/>
              <a:sym typeface="Libre Baskerville"/>
            </a:endParaRPr>
          </a:p>
        </p:txBody>
      </p:sp>
      <p:sp>
        <p:nvSpPr>
          <p:cNvPr id="47" name="Google Shape;2309;p106">
            <a:extLst>
              <a:ext uri="{FF2B5EF4-FFF2-40B4-BE49-F238E27FC236}">
                <a16:creationId xmlns:a16="http://schemas.microsoft.com/office/drawing/2014/main" id="{59A61905-4B9C-49EB-B19C-854D0FBED24F}"/>
              </a:ext>
            </a:extLst>
          </p:cNvPr>
          <p:cNvSpPr txBox="1"/>
          <p:nvPr/>
        </p:nvSpPr>
        <p:spPr>
          <a:xfrm>
            <a:off x="5760991" y="1289683"/>
            <a:ext cx="1662988" cy="7915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購審會委員</a:t>
            </a:r>
            <a:r>
              <a:rPr lang="zh-TW" altLang="en-US" sz="1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洩漏採購金額、招標文件</a:t>
            </a:r>
            <a:r>
              <a:rPr lang="zh-TW" altLang="en-US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ibre Baskerville"/>
                <a:sym typeface="Libre Baskerville"/>
              </a:rPr>
              <a:t>等</a:t>
            </a:r>
            <a:endParaRPr sz="1800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ibre Baskerville"/>
              <a:sym typeface="Libre Baskerville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F7E7081-8D22-497A-9B8E-D37D9DE7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35" y="1608209"/>
            <a:ext cx="916003" cy="91600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E081AD2-D20C-4185-A58E-7F0F00282D9A}"/>
              </a:ext>
            </a:extLst>
          </p:cNvPr>
          <p:cNvSpPr txBox="1"/>
          <p:nvPr/>
        </p:nvSpPr>
        <p:spPr>
          <a:xfrm>
            <a:off x="227865" y="2324157"/>
            <a:ext cx="117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全字庫正宋體" panose="02020300000000000000" pitchFamily="18" charset="-120"/>
              </a:rPr>
              <a:t>103.04</a:t>
            </a:r>
            <a:endParaRPr lang="zh-TW" altLang="en-US" sz="2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全字庫正宋體" panose="02020300000000000000" pitchFamily="18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4CE2AD8-F28B-47AE-8B1E-E27F028DF52A}"/>
              </a:ext>
            </a:extLst>
          </p:cNvPr>
          <p:cNvSpPr txBox="1"/>
          <p:nvPr/>
        </p:nvSpPr>
        <p:spPr>
          <a:xfrm>
            <a:off x="3670783" y="2744569"/>
            <a:ext cx="65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全字庫正宋體" panose="02020300000000000000" pitchFamily="18" charset="-120"/>
              </a:rPr>
              <a:t>107</a:t>
            </a:r>
            <a:endParaRPr lang="zh-TW" altLang="en-US" sz="2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全字庫正宋體" panose="02020300000000000000" pitchFamily="18" charset="-12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94993CC-FEEC-428E-A019-CB0240BE98B1}"/>
              </a:ext>
            </a:extLst>
          </p:cNvPr>
          <p:cNvCxnSpPr>
            <a:cxnSpLocks/>
          </p:cNvCxnSpPr>
          <p:nvPr/>
        </p:nvCxnSpPr>
        <p:spPr>
          <a:xfrm flipV="1">
            <a:off x="4490847" y="2762081"/>
            <a:ext cx="3887647" cy="107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F4F6061-8C76-4FA7-B83B-091C8D735477}"/>
              </a:ext>
            </a:extLst>
          </p:cNvPr>
          <p:cNvSpPr txBox="1"/>
          <p:nvPr/>
        </p:nvSpPr>
        <p:spPr>
          <a:xfrm>
            <a:off x="7875320" y="2802393"/>
            <a:ext cx="65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全字庫正宋體" panose="02020300000000000000" pitchFamily="18" charset="-120"/>
              </a:rPr>
              <a:t>110</a:t>
            </a:r>
            <a:endParaRPr lang="zh-TW" altLang="en-US" sz="2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全字庫正宋體" panose="02020300000000000000" pitchFamily="18" charset="-120"/>
            </a:endParaRPr>
          </a:p>
        </p:txBody>
      </p:sp>
      <p:sp>
        <p:nvSpPr>
          <p:cNvPr id="22" name="Google Shape;2306;p106">
            <a:extLst>
              <a:ext uri="{FF2B5EF4-FFF2-40B4-BE49-F238E27FC236}">
                <a16:creationId xmlns:a16="http://schemas.microsoft.com/office/drawing/2014/main" id="{0CF3E6A0-B35D-4627-933C-65316F9D6955}"/>
              </a:ext>
            </a:extLst>
          </p:cNvPr>
          <p:cNvSpPr/>
          <p:nvPr/>
        </p:nvSpPr>
        <p:spPr>
          <a:xfrm>
            <a:off x="5704513" y="2620921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06;p106">
            <a:extLst>
              <a:ext uri="{FF2B5EF4-FFF2-40B4-BE49-F238E27FC236}">
                <a16:creationId xmlns:a16="http://schemas.microsoft.com/office/drawing/2014/main" id="{3EA7D11B-D663-4E04-AD6E-2641F864288E}"/>
              </a:ext>
            </a:extLst>
          </p:cNvPr>
          <p:cNvSpPr/>
          <p:nvPr/>
        </p:nvSpPr>
        <p:spPr>
          <a:xfrm>
            <a:off x="7255379" y="2643431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ADE589B-4F0C-4997-A4FB-3C95D9122E16}"/>
              </a:ext>
            </a:extLst>
          </p:cNvPr>
          <p:cNvSpPr txBox="1"/>
          <p:nvPr/>
        </p:nvSpPr>
        <p:spPr>
          <a:xfrm>
            <a:off x="5260546" y="2114397"/>
            <a:ext cx="105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全字庫正宋體" panose="02020300000000000000" pitchFamily="18" charset="-120"/>
              </a:rPr>
              <a:t>108.01</a:t>
            </a:r>
            <a:endParaRPr lang="zh-TW" altLang="en-US" sz="20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全字庫正宋體" panose="02020300000000000000" pitchFamily="18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DDEC563-F423-4853-BCC2-C6D9E0EE1C39}"/>
              </a:ext>
            </a:extLst>
          </p:cNvPr>
          <p:cNvSpPr txBox="1"/>
          <p:nvPr/>
        </p:nvSpPr>
        <p:spPr>
          <a:xfrm>
            <a:off x="6811412" y="2124102"/>
            <a:ext cx="105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全字庫正宋體" panose="02020300000000000000" pitchFamily="18" charset="-120"/>
              </a:rPr>
              <a:t>108.11</a:t>
            </a:r>
            <a:endParaRPr lang="zh-TW" altLang="en-US" sz="20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全字庫正宋體" panose="02020300000000000000" pitchFamily="18" charset="-120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D641ABD-AEFF-4C50-A387-863ED10EBA8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873113" y="2707621"/>
            <a:ext cx="1382266" cy="98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B442C9F4-2366-4786-92DD-6977585F7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754" y="2924661"/>
            <a:ext cx="1125408" cy="112540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692D0814-1E07-4DDB-A64C-1C4B7CE11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740" y="3177214"/>
            <a:ext cx="1225406" cy="12254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片 35">
            <a:extLst>
              <a:ext uri="{FF2B5EF4-FFF2-40B4-BE49-F238E27FC236}">
                <a16:creationId xmlns:a16="http://schemas.microsoft.com/office/drawing/2014/main" id="{E77637F5-CCBE-45C7-87F0-F7B2500E5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76" y="-142681"/>
            <a:ext cx="2139881" cy="1688738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id="{59918323-739B-48AF-B351-9638BED72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94" y="191254"/>
            <a:ext cx="95755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>
                  <a:glow rad="76200">
                    <a:srgbClr val="45F9CA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相關法規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>
                  <a:glow rad="76200">
                    <a:srgbClr val="45F9CA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>
                  <a:glow rad="76200">
                    <a:srgbClr val="45F9CA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政府採購法第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>
                  <a:glow rad="76200">
                    <a:srgbClr val="45F9CA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34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>
                  <a:glow rad="76200">
                    <a:srgbClr val="45F9CA"/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D6869"/>
              </a:solidFill>
              <a:effectLst>
                <a:glow rad="76200">
                  <a:srgbClr val="45F9CA"/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Broadway" panose="02020500000000000000" pitchFamily="18" charset="0"/>
            </a:endParaRPr>
          </a:p>
        </p:txBody>
      </p:sp>
      <p:graphicFrame>
        <p:nvGraphicFramePr>
          <p:cNvPr id="16" name="資料庫圖表 15">
            <a:extLst>
              <a:ext uri="{FF2B5EF4-FFF2-40B4-BE49-F238E27FC236}">
                <a16:creationId xmlns:a16="http://schemas.microsoft.com/office/drawing/2014/main" id="{9DBFAC4F-D475-42BF-BBF9-9E6687A92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235491"/>
              </p:ext>
            </p:extLst>
          </p:nvPr>
        </p:nvGraphicFramePr>
        <p:xfrm>
          <a:off x="650081" y="1044407"/>
          <a:ext cx="5402838" cy="393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文字方塊 17">
            <a:extLst>
              <a:ext uri="{FF2B5EF4-FFF2-40B4-BE49-F238E27FC236}">
                <a16:creationId xmlns:a16="http://schemas.microsoft.com/office/drawing/2014/main" id="{371A2443-E8AC-40A9-89B1-C9BD0FA40C0A}"/>
              </a:ext>
            </a:extLst>
          </p:cNvPr>
          <p:cNvSpPr txBox="1"/>
          <p:nvPr/>
        </p:nvSpPr>
        <p:spPr>
          <a:xfrm>
            <a:off x="96143" y="1172939"/>
            <a:ext cx="625151" cy="3539430"/>
          </a:xfrm>
          <a:prstGeom prst="rect">
            <a:avLst/>
          </a:prstGeom>
          <a:solidFill>
            <a:srgbClr val="FBDC77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採購相關保密項目</a:t>
            </a: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68F9704D-BB53-4745-91AD-38CC17B8F07C}"/>
              </a:ext>
            </a:extLst>
          </p:cNvPr>
          <p:cNvSpPr/>
          <p:nvPr/>
        </p:nvSpPr>
        <p:spPr bwMode="auto">
          <a:xfrm>
            <a:off x="6747673" y="1651987"/>
            <a:ext cx="2185664" cy="3364271"/>
          </a:xfrm>
          <a:prstGeom prst="roundRect">
            <a:avLst/>
          </a:prstGeom>
          <a:solidFill>
            <a:srgbClr val="FFCC99"/>
          </a:solidFill>
          <a:ln w="6350" cap="flat" cmpd="sng" algn="ctr">
            <a:solidFill>
              <a:srgbClr val="D7712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公務員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洩漏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或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交付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國防以外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秘密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罪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F6D9DAA-746D-4042-A841-37F00F83C215}"/>
              </a:ext>
            </a:extLst>
          </p:cNvPr>
          <p:cNvSpPr txBox="1"/>
          <p:nvPr/>
        </p:nvSpPr>
        <p:spPr>
          <a:xfrm>
            <a:off x="6696970" y="3143438"/>
            <a:ext cx="2367577" cy="46166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D7712B">
                <a:satMod val="175000"/>
                <a:alpha val="40000"/>
              </a:srgbClr>
            </a:glow>
            <a:outerShdw dist="35921" dir="2700000" algn="ctr" rotWithShape="0">
              <a:srgbClr val="E7E6E6"/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何謂「洩密」？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28019A5-B11B-4BEB-9876-50A5BF8AB5F9}"/>
              </a:ext>
            </a:extLst>
          </p:cNvPr>
          <p:cNvSpPr txBox="1"/>
          <p:nvPr/>
        </p:nvSpPr>
        <p:spPr>
          <a:xfrm>
            <a:off x="6860674" y="1318854"/>
            <a:ext cx="1959662" cy="46166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D7712B">
                <a:satMod val="175000"/>
                <a:alpha val="40000"/>
              </a:srgbClr>
            </a:glow>
            <a:outerShdw dist="35921" dir="2700000" algn="ctr" rotWithShape="0">
              <a:srgbClr val="E7E6E6"/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刑法第</a:t>
            </a:r>
            <a:r>
              <a:rPr kumimoji="0" lang="en-US" altLang="zh-TW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132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條</a:t>
            </a:r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B135B610-F3CA-45F9-88AC-DAB8B5BA6398}"/>
              </a:ext>
            </a:extLst>
          </p:cNvPr>
          <p:cNvSpPr/>
          <p:nvPr/>
        </p:nvSpPr>
        <p:spPr bwMode="auto">
          <a:xfrm rot="21103228">
            <a:off x="5756527" y="2291048"/>
            <a:ext cx="1236835" cy="1097199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0000">
                <a:alpha val="60000"/>
              </a:srgbClr>
            </a:glow>
          </a:effectLst>
          <a:scene3d>
            <a:camera prst="isometricOffAxis2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違反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4C62069A-63D8-48B4-AC2F-5D7DC1AB5AF2}"/>
              </a:ext>
            </a:extLst>
          </p:cNvPr>
          <p:cNvSpPr/>
          <p:nvPr/>
        </p:nvSpPr>
        <p:spPr bwMode="auto">
          <a:xfrm>
            <a:off x="6636449" y="3491513"/>
            <a:ext cx="2488618" cy="1553493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使不應知悉秘密的他人得知秘密內容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。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3277653C-9E4D-4A50-BA11-711C96B73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416" y="224521"/>
            <a:ext cx="1010683" cy="101068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6CE9D70-0BEB-4F70-959C-F45D9F646E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518" y="4099093"/>
            <a:ext cx="553967" cy="55396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AF24861-7EF6-4929-8504-ED716C358A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188" y="1375003"/>
            <a:ext cx="553967" cy="5539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B07513E-F717-4CB3-BE43-0EA95E4E1D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171" y="2183185"/>
            <a:ext cx="609605" cy="60960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1E8B3F5-0B25-45D0-AFD9-AB852771C8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8946" y="3162963"/>
            <a:ext cx="553967" cy="5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C94BC3-1245-4F71-AAEE-D23723004129}"/>
              </a:ext>
            </a:extLst>
          </p:cNvPr>
          <p:cNvSpPr txBox="1">
            <a:spLocks/>
          </p:cNvSpPr>
          <p:nvPr/>
        </p:nvSpPr>
        <p:spPr>
          <a:xfrm>
            <a:off x="771564" y="219215"/>
            <a:ext cx="7149906" cy="6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大林廠採購洩密案</a:t>
            </a:r>
            <a:endParaRPr kumimoji="0" lang="en-US" altLang="zh-TW" sz="3600" b="1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Montserrat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AC468B-7831-47B9-B554-78B241629DF3}"/>
              </a:ext>
            </a:extLst>
          </p:cNvPr>
          <p:cNvSpPr txBox="1"/>
          <p:nvPr/>
        </p:nvSpPr>
        <p:spPr>
          <a:xfrm>
            <a:off x="384454" y="1302707"/>
            <a:ext cx="2291067" cy="6388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涉案人員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453EBE-5BE6-4BFA-91C1-21990D3B2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50" y="1961807"/>
            <a:ext cx="8136700" cy="135260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FF11A21-499B-4126-9EC5-D1270BAF5DA7}"/>
              </a:ext>
            </a:extLst>
          </p:cNvPr>
          <p:cNvSpPr txBox="1"/>
          <p:nvPr/>
        </p:nvSpPr>
        <p:spPr>
          <a:xfrm>
            <a:off x="2901005" y="2043226"/>
            <a:ext cx="5739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自</a:t>
            </a:r>
            <a:r>
              <a:rPr kumimoji="0" lang="en-US" altLang="zh-TW" sz="2200" b="1" i="0" u="none" strike="noStrike" kern="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105</a:t>
            </a:r>
            <a:r>
              <a:rPr kumimoji="0" lang="zh-TW" altLang="en-US" sz="2200" b="1" i="0" u="none" strike="noStrike" kern="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年起擔任大林廠課長，負責辦理採購事務，於購案中擔任核定人員或評選委員，承辦相關採購事項。</a:t>
            </a:r>
            <a:endParaRPr kumimoji="0" lang="zh-CN" altLang="en-US" sz="2200" b="1" i="0" u="none" strike="noStrike" kern="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6EBB79C-F754-4146-BC3F-43FF5B62EF0D}"/>
              </a:ext>
            </a:extLst>
          </p:cNvPr>
          <p:cNvSpPr/>
          <p:nvPr/>
        </p:nvSpPr>
        <p:spPr>
          <a:xfrm>
            <a:off x="994451" y="2184710"/>
            <a:ext cx="1528175" cy="949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王</a:t>
            </a:r>
            <a:r>
              <a:rPr kumimoji="0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00</a:t>
            </a:r>
            <a:endParaRPr kumimoji="0" lang="zh-TW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B361AC94-D23F-43F4-B39E-25590F9A4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50" y="3564344"/>
            <a:ext cx="8196298" cy="1352609"/>
          </a:xfrm>
          <a:prstGeom prst="rect">
            <a:avLst/>
          </a:prstGeom>
        </p:spPr>
      </p:pic>
      <p:sp>
        <p:nvSpPr>
          <p:cNvPr id="18" name="Google Shape;1367;p30">
            <a:extLst>
              <a:ext uri="{FF2B5EF4-FFF2-40B4-BE49-F238E27FC236}">
                <a16:creationId xmlns:a16="http://schemas.microsoft.com/office/drawing/2014/main" id="{5E60B27E-A005-4282-A1CC-1F7F814F2B18}"/>
              </a:ext>
            </a:extLst>
          </p:cNvPr>
          <p:cNvSpPr/>
          <p:nvPr/>
        </p:nvSpPr>
        <p:spPr>
          <a:xfrm>
            <a:off x="994451" y="3705219"/>
            <a:ext cx="1528175" cy="936199"/>
          </a:xfrm>
          <a:custGeom>
            <a:avLst/>
            <a:gdLst/>
            <a:ahLst/>
            <a:cxnLst/>
            <a:rect l="l" t="t" r="r" b="b"/>
            <a:pathLst>
              <a:path w="36399" h="14847" extrusionOk="0">
                <a:moveTo>
                  <a:pt x="2899" y="1"/>
                </a:moveTo>
                <a:cubicBezTo>
                  <a:pt x="1328" y="1"/>
                  <a:pt x="0" y="1468"/>
                  <a:pt x="0" y="3075"/>
                </a:cubicBezTo>
                <a:lnTo>
                  <a:pt x="0" y="11947"/>
                </a:lnTo>
                <a:cubicBezTo>
                  <a:pt x="0" y="13554"/>
                  <a:pt x="1328" y="14846"/>
                  <a:pt x="2899" y="14846"/>
                </a:cubicBezTo>
                <a:lnTo>
                  <a:pt x="33464" y="14846"/>
                </a:lnTo>
                <a:cubicBezTo>
                  <a:pt x="35071" y="14846"/>
                  <a:pt x="36398" y="13554"/>
                  <a:pt x="36398" y="11947"/>
                </a:cubicBezTo>
                <a:lnTo>
                  <a:pt x="36398" y="3075"/>
                </a:lnTo>
                <a:cubicBezTo>
                  <a:pt x="36398" y="1468"/>
                  <a:pt x="35071" y="1"/>
                  <a:pt x="3346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黃</a:t>
            </a:r>
            <a:r>
              <a:rPr kumimoji="0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00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9C15BD6-D95F-4F75-95AC-18968FD6ED06}"/>
              </a:ext>
            </a:extLst>
          </p:cNvPr>
          <p:cNvSpPr txBox="1"/>
          <p:nvPr/>
        </p:nvSpPr>
        <p:spPr>
          <a:xfrm>
            <a:off x="2901005" y="3766178"/>
            <a:ext cx="5566590" cy="875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係文</a:t>
            </a:r>
            <a:r>
              <a:rPr kumimoji="0" lang="en-US" altLang="zh-TW" sz="2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X</a:t>
            </a:r>
            <a:r>
              <a:rPr kumimoji="0" lang="zh-TW" altLang="en-US" sz="2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公司及順</a:t>
            </a:r>
            <a:r>
              <a:rPr kumimoji="0" lang="en-US" altLang="zh-TW" sz="2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X</a:t>
            </a:r>
            <a:r>
              <a:rPr kumimoji="0" lang="zh-TW" altLang="en-US" sz="2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Arial" panose="020B0604020202020204" pitchFamily="34" charset="0"/>
              </a:rPr>
              <a:t>公司之實際負責人，為政府採購法規範之廠商。</a:t>
            </a:r>
            <a:endParaRPr kumimoji="0" lang="en-US" altLang="zh-TW" sz="22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6D25A7DC-8D27-4DA9-9D2B-ABE5C7653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541668" y="1567110"/>
            <a:ext cx="447606" cy="2856618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C31EE3F-3E4E-4A3B-80C7-136DFE3FCBC6}"/>
              </a:ext>
            </a:extLst>
          </p:cNvPr>
          <p:cNvSpPr/>
          <p:nvPr/>
        </p:nvSpPr>
        <p:spPr>
          <a:xfrm>
            <a:off x="6154586" y="2819931"/>
            <a:ext cx="1467068" cy="400110"/>
          </a:xfrm>
          <a:prstGeom prst="rect">
            <a:avLst/>
          </a:prstGeom>
          <a:noFill/>
          <a:effectLst>
            <a:glow>
              <a:schemeClr val="accent1">
                <a:alpha val="56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 w="0"/>
                <a:solidFill>
                  <a:srgbClr val="C00000"/>
                </a:solidFill>
                <a:effectLst>
                  <a:glow rad="254000">
                    <a:srgbClr val="FFFFFF">
                      <a:lumMod val="95000"/>
                    </a:srgbClr>
                  </a:glow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授權公務員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060B5AE-DD28-425E-9EF6-C5B4ACEFA53D}"/>
              </a:ext>
            </a:extLst>
          </p:cNvPr>
          <p:cNvSpPr txBox="1"/>
          <p:nvPr/>
        </p:nvSpPr>
        <p:spPr>
          <a:xfrm>
            <a:off x="6220664" y="218396"/>
            <a:ext cx="2801980" cy="830997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(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本案於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112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年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6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月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5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日起訴，摘錄自橋頭地檢署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年度偵字第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Montserrat"/>
              </a:rPr>
              <a:t>903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Montserrat"/>
              </a:rPr>
              <a:t>6429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號起訴書</a:t>
            </a:r>
            <a:r>
              <a:rPr kumimoji="0" lang="en-US" altLang="zh-TW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)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Montserra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EAAAF94-61E4-4986-9BE4-BD09AE11B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521" y="816843"/>
            <a:ext cx="1226384" cy="1226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AC654260-CA9B-402B-A56B-591B0A5D062F}"/>
              </a:ext>
            </a:extLst>
          </p:cNvPr>
          <p:cNvSpPr txBox="1"/>
          <p:nvPr/>
        </p:nvSpPr>
        <p:spPr>
          <a:xfrm>
            <a:off x="271533" y="150286"/>
            <a:ext cx="2291067" cy="6388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zh-TW" altLang="en-US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犯罪手法</a:t>
            </a:r>
          </a:p>
        </p:txBody>
      </p:sp>
      <p:grpSp>
        <p:nvGrpSpPr>
          <p:cNvPr id="10" name="Google Shape;14228;p148">
            <a:extLst>
              <a:ext uri="{FF2B5EF4-FFF2-40B4-BE49-F238E27FC236}">
                <a16:creationId xmlns:a16="http://schemas.microsoft.com/office/drawing/2014/main" id="{89E2DB57-7BF3-4576-BEC4-46E4CA77783B}"/>
              </a:ext>
            </a:extLst>
          </p:cNvPr>
          <p:cNvGrpSpPr/>
          <p:nvPr/>
        </p:nvGrpSpPr>
        <p:grpSpPr>
          <a:xfrm>
            <a:off x="1320347" y="1399122"/>
            <a:ext cx="885495" cy="1200459"/>
            <a:chOff x="6253375" y="1973150"/>
            <a:chExt cx="274812" cy="354728"/>
          </a:xfrm>
        </p:grpSpPr>
        <p:sp>
          <p:nvSpPr>
            <p:cNvPr id="11" name="Google Shape;14229;p148">
              <a:extLst>
                <a:ext uri="{FF2B5EF4-FFF2-40B4-BE49-F238E27FC236}">
                  <a16:creationId xmlns:a16="http://schemas.microsoft.com/office/drawing/2014/main" id="{194CD138-94A8-447E-B478-41D31E611360}"/>
                </a:ext>
              </a:extLst>
            </p:cNvPr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230;p148">
              <a:extLst>
                <a:ext uri="{FF2B5EF4-FFF2-40B4-BE49-F238E27FC236}">
                  <a16:creationId xmlns:a16="http://schemas.microsoft.com/office/drawing/2014/main" id="{D32FCDB2-6CAF-464B-A666-D51301D0269D}"/>
                </a:ext>
              </a:extLst>
            </p:cNvPr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231;p148">
              <a:extLst>
                <a:ext uri="{FF2B5EF4-FFF2-40B4-BE49-F238E27FC236}">
                  <a16:creationId xmlns:a16="http://schemas.microsoft.com/office/drawing/2014/main" id="{2EB62D11-F80C-4145-B08E-C803B29E99F2}"/>
                </a:ext>
              </a:extLst>
            </p:cNvPr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232;p148">
              <a:extLst>
                <a:ext uri="{FF2B5EF4-FFF2-40B4-BE49-F238E27FC236}">
                  <a16:creationId xmlns:a16="http://schemas.microsoft.com/office/drawing/2014/main" id="{049E66B1-E021-439E-9811-C676CA1E9C72}"/>
                </a:ext>
              </a:extLst>
            </p:cNvPr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233;p148">
              <a:extLst>
                <a:ext uri="{FF2B5EF4-FFF2-40B4-BE49-F238E27FC236}">
                  <a16:creationId xmlns:a16="http://schemas.microsoft.com/office/drawing/2014/main" id="{A0E17D03-E6E1-4EE0-8D02-13DA27526F28}"/>
                </a:ext>
              </a:extLst>
            </p:cNvPr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234;p148">
              <a:extLst>
                <a:ext uri="{FF2B5EF4-FFF2-40B4-BE49-F238E27FC236}">
                  <a16:creationId xmlns:a16="http://schemas.microsoft.com/office/drawing/2014/main" id="{9A5359C3-823E-42CB-83AC-1C56ED583B53}"/>
                </a:ext>
              </a:extLst>
            </p:cNvPr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235;p148">
              <a:extLst>
                <a:ext uri="{FF2B5EF4-FFF2-40B4-BE49-F238E27FC236}">
                  <a16:creationId xmlns:a16="http://schemas.microsoft.com/office/drawing/2014/main" id="{764CBB97-DDC9-4203-A1AA-ACF1DF7A2D37}"/>
                </a:ext>
              </a:extLst>
            </p:cNvPr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236;p148">
              <a:extLst>
                <a:ext uri="{FF2B5EF4-FFF2-40B4-BE49-F238E27FC236}">
                  <a16:creationId xmlns:a16="http://schemas.microsoft.com/office/drawing/2014/main" id="{2845B4FF-9A8C-49A9-A58F-6B420AEAFE21}"/>
                </a:ext>
              </a:extLst>
            </p:cNvPr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237;p148">
              <a:extLst>
                <a:ext uri="{FF2B5EF4-FFF2-40B4-BE49-F238E27FC236}">
                  <a16:creationId xmlns:a16="http://schemas.microsoft.com/office/drawing/2014/main" id="{5F1BAD5A-2438-44B7-8B48-EE564484CBA7}"/>
                </a:ext>
              </a:extLst>
            </p:cNvPr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238;p148">
              <a:extLst>
                <a:ext uri="{FF2B5EF4-FFF2-40B4-BE49-F238E27FC236}">
                  <a16:creationId xmlns:a16="http://schemas.microsoft.com/office/drawing/2014/main" id="{23F7A2F6-7CEA-42DB-9424-F6217E4E8CC5}"/>
                </a:ext>
              </a:extLst>
            </p:cNvPr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239;p148">
              <a:extLst>
                <a:ext uri="{FF2B5EF4-FFF2-40B4-BE49-F238E27FC236}">
                  <a16:creationId xmlns:a16="http://schemas.microsoft.com/office/drawing/2014/main" id="{F22A8D69-2478-4067-8090-2F6C5A492424}"/>
                </a:ext>
              </a:extLst>
            </p:cNvPr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240;p148">
              <a:extLst>
                <a:ext uri="{FF2B5EF4-FFF2-40B4-BE49-F238E27FC236}">
                  <a16:creationId xmlns:a16="http://schemas.microsoft.com/office/drawing/2014/main" id="{29CF9742-C248-46B4-9081-967987C06601}"/>
                </a:ext>
              </a:extLst>
            </p:cNvPr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241;p148">
              <a:extLst>
                <a:ext uri="{FF2B5EF4-FFF2-40B4-BE49-F238E27FC236}">
                  <a16:creationId xmlns:a16="http://schemas.microsoft.com/office/drawing/2014/main" id="{E1365B1B-C7AE-4045-B46A-F24BFED05D48}"/>
                </a:ext>
              </a:extLst>
            </p:cNvPr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242;p148">
              <a:extLst>
                <a:ext uri="{FF2B5EF4-FFF2-40B4-BE49-F238E27FC236}">
                  <a16:creationId xmlns:a16="http://schemas.microsoft.com/office/drawing/2014/main" id="{5B22C6EA-929E-48F2-B237-65F82FA27F2F}"/>
                </a:ext>
              </a:extLst>
            </p:cNvPr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243;p148">
              <a:extLst>
                <a:ext uri="{FF2B5EF4-FFF2-40B4-BE49-F238E27FC236}">
                  <a16:creationId xmlns:a16="http://schemas.microsoft.com/office/drawing/2014/main" id="{183AF9FF-EAC2-4B58-BB58-2FD0BDB4F136}"/>
                </a:ext>
              </a:extLst>
            </p:cNvPr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244;p148">
              <a:extLst>
                <a:ext uri="{FF2B5EF4-FFF2-40B4-BE49-F238E27FC236}">
                  <a16:creationId xmlns:a16="http://schemas.microsoft.com/office/drawing/2014/main" id="{AEDA1B03-3D9A-4BD7-8938-2BA546FCD2C8}"/>
                </a:ext>
              </a:extLst>
            </p:cNvPr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245;p148">
              <a:extLst>
                <a:ext uri="{FF2B5EF4-FFF2-40B4-BE49-F238E27FC236}">
                  <a16:creationId xmlns:a16="http://schemas.microsoft.com/office/drawing/2014/main" id="{23B42928-CC63-4DC9-BAAE-02DE76E83BD2}"/>
                </a:ext>
              </a:extLst>
            </p:cNvPr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46;p148">
              <a:extLst>
                <a:ext uri="{FF2B5EF4-FFF2-40B4-BE49-F238E27FC236}">
                  <a16:creationId xmlns:a16="http://schemas.microsoft.com/office/drawing/2014/main" id="{3D9BCD62-A085-440C-9C1B-D62183057A5C}"/>
                </a:ext>
              </a:extLst>
            </p:cNvPr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47;p148">
              <a:extLst>
                <a:ext uri="{FF2B5EF4-FFF2-40B4-BE49-F238E27FC236}">
                  <a16:creationId xmlns:a16="http://schemas.microsoft.com/office/drawing/2014/main" id="{F8FD5BDC-7F11-4124-8487-695DF8E07D91}"/>
                </a:ext>
              </a:extLst>
            </p:cNvPr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48;p148">
              <a:extLst>
                <a:ext uri="{FF2B5EF4-FFF2-40B4-BE49-F238E27FC236}">
                  <a16:creationId xmlns:a16="http://schemas.microsoft.com/office/drawing/2014/main" id="{71F1FCB4-B19C-4FF1-96D5-DE265434C11A}"/>
                </a:ext>
              </a:extLst>
            </p:cNvPr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49;p148">
              <a:extLst>
                <a:ext uri="{FF2B5EF4-FFF2-40B4-BE49-F238E27FC236}">
                  <a16:creationId xmlns:a16="http://schemas.microsoft.com/office/drawing/2014/main" id="{88435141-1A3E-4378-8E19-157276287C20}"/>
                </a:ext>
              </a:extLst>
            </p:cNvPr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250;p148">
              <a:extLst>
                <a:ext uri="{FF2B5EF4-FFF2-40B4-BE49-F238E27FC236}">
                  <a16:creationId xmlns:a16="http://schemas.microsoft.com/office/drawing/2014/main" id="{436C1DBB-09AC-42B3-B6A2-B3033B35894C}"/>
                </a:ext>
              </a:extLst>
            </p:cNvPr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251;p148">
              <a:extLst>
                <a:ext uri="{FF2B5EF4-FFF2-40B4-BE49-F238E27FC236}">
                  <a16:creationId xmlns:a16="http://schemas.microsoft.com/office/drawing/2014/main" id="{B29382A5-A42C-4D1A-AED7-9AFB0B92CD0A}"/>
                </a:ext>
              </a:extLst>
            </p:cNvPr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252;p148">
              <a:extLst>
                <a:ext uri="{FF2B5EF4-FFF2-40B4-BE49-F238E27FC236}">
                  <a16:creationId xmlns:a16="http://schemas.microsoft.com/office/drawing/2014/main" id="{8AAF65C9-EE98-4412-8EDC-2964C508A484}"/>
                </a:ext>
              </a:extLst>
            </p:cNvPr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253;p148">
              <a:extLst>
                <a:ext uri="{FF2B5EF4-FFF2-40B4-BE49-F238E27FC236}">
                  <a16:creationId xmlns:a16="http://schemas.microsoft.com/office/drawing/2014/main" id="{58A5CBEE-5536-4104-87E6-7A7ED6AA7AF4}"/>
                </a:ext>
              </a:extLst>
            </p:cNvPr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254;p148">
              <a:extLst>
                <a:ext uri="{FF2B5EF4-FFF2-40B4-BE49-F238E27FC236}">
                  <a16:creationId xmlns:a16="http://schemas.microsoft.com/office/drawing/2014/main" id="{F81B6164-21A4-4F09-9AD7-0A37362D4352}"/>
                </a:ext>
              </a:extLst>
            </p:cNvPr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255;p148">
              <a:extLst>
                <a:ext uri="{FF2B5EF4-FFF2-40B4-BE49-F238E27FC236}">
                  <a16:creationId xmlns:a16="http://schemas.microsoft.com/office/drawing/2014/main" id="{3809157A-FC19-4066-8EC1-476DAEDF1FC1}"/>
                </a:ext>
              </a:extLst>
            </p:cNvPr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256;p148">
              <a:extLst>
                <a:ext uri="{FF2B5EF4-FFF2-40B4-BE49-F238E27FC236}">
                  <a16:creationId xmlns:a16="http://schemas.microsoft.com/office/drawing/2014/main" id="{7E481FC9-C657-43B5-8432-EBDDECFFF040}"/>
                </a:ext>
              </a:extLst>
            </p:cNvPr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257;p148">
              <a:extLst>
                <a:ext uri="{FF2B5EF4-FFF2-40B4-BE49-F238E27FC236}">
                  <a16:creationId xmlns:a16="http://schemas.microsoft.com/office/drawing/2014/main" id="{29E1F285-DBB0-4820-97FC-27E350F59441}"/>
                </a:ext>
              </a:extLst>
            </p:cNvPr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258;p148">
              <a:extLst>
                <a:ext uri="{FF2B5EF4-FFF2-40B4-BE49-F238E27FC236}">
                  <a16:creationId xmlns:a16="http://schemas.microsoft.com/office/drawing/2014/main" id="{CD1D6E92-E673-45AD-BA86-1412A78963F1}"/>
                </a:ext>
              </a:extLst>
            </p:cNvPr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259;p148">
              <a:extLst>
                <a:ext uri="{FF2B5EF4-FFF2-40B4-BE49-F238E27FC236}">
                  <a16:creationId xmlns:a16="http://schemas.microsoft.com/office/drawing/2014/main" id="{3F7C1C53-D53B-4A72-AA33-368F85E1E6A9}"/>
                </a:ext>
              </a:extLst>
            </p:cNvPr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260;p148">
              <a:extLst>
                <a:ext uri="{FF2B5EF4-FFF2-40B4-BE49-F238E27FC236}">
                  <a16:creationId xmlns:a16="http://schemas.microsoft.com/office/drawing/2014/main" id="{2177CD89-3358-48FF-B092-F9DC2BE757D6}"/>
                </a:ext>
              </a:extLst>
            </p:cNvPr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261;p148">
              <a:extLst>
                <a:ext uri="{FF2B5EF4-FFF2-40B4-BE49-F238E27FC236}">
                  <a16:creationId xmlns:a16="http://schemas.microsoft.com/office/drawing/2014/main" id="{C51E2441-7709-4662-B7E6-E03E91980209}"/>
                </a:ext>
              </a:extLst>
            </p:cNvPr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262;p148">
              <a:extLst>
                <a:ext uri="{FF2B5EF4-FFF2-40B4-BE49-F238E27FC236}">
                  <a16:creationId xmlns:a16="http://schemas.microsoft.com/office/drawing/2014/main" id="{289FCB03-1F72-4D02-888B-E18A4290AF5D}"/>
                </a:ext>
              </a:extLst>
            </p:cNvPr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263;p148">
              <a:extLst>
                <a:ext uri="{FF2B5EF4-FFF2-40B4-BE49-F238E27FC236}">
                  <a16:creationId xmlns:a16="http://schemas.microsoft.com/office/drawing/2014/main" id="{F84A7794-12A7-48AF-A6F4-1F43DBB53188}"/>
                </a:ext>
              </a:extLst>
            </p:cNvPr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264;p148">
              <a:extLst>
                <a:ext uri="{FF2B5EF4-FFF2-40B4-BE49-F238E27FC236}">
                  <a16:creationId xmlns:a16="http://schemas.microsoft.com/office/drawing/2014/main" id="{0ECDD182-E4F0-43B5-8249-EC9FA28DB20D}"/>
                </a:ext>
              </a:extLst>
            </p:cNvPr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265;p148">
              <a:extLst>
                <a:ext uri="{FF2B5EF4-FFF2-40B4-BE49-F238E27FC236}">
                  <a16:creationId xmlns:a16="http://schemas.microsoft.com/office/drawing/2014/main" id="{BC19C6F8-4EE8-43D1-8634-2FAF4A58E60D}"/>
                </a:ext>
              </a:extLst>
            </p:cNvPr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266;p148">
              <a:extLst>
                <a:ext uri="{FF2B5EF4-FFF2-40B4-BE49-F238E27FC236}">
                  <a16:creationId xmlns:a16="http://schemas.microsoft.com/office/drawing/2014/main" id="{D1DD3786-D493-4D01-8A5C-0A0F2F44D2C9}"/>
                </a:ext>
              </a:extLst>
            </p:cNvPr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4342;p148">
            <a:extLst>
              <a:ext uri="{FF2B5EF4-FFF2-40B4-BE49-F238E27FC236}">
                <a16:creationId xmlns:a16="http://schemas.microsoft.com/office/drawing/2014/main" id="{16FC59B4-16FA-48BC-B81C-613A03722297}"/>
              </a:ext>
            </a:extLst>
          </p:cNvPr>
          <p:cNvGrpSpPr/>
          <p:nvPr/>
        </p:nvGrpSpPr>
        <p:grpSpPr>
          <a:xfrm>
            <a:off x="7026248" y="1411532"/>
            <a:ext cx="929662" cy="1260579"/>
            <a:chOff x="4902701" y="2879989"/>
            <a:chExt cx="272560" cy="354676"/>
          </a:xfrm>
        </p:grpSpPr>
        <p:sp>
          <p:nvSpPr>
            <p:cNvPr id="50" name="Google Shape;14343;p148">
              <a:extLst>
                <a:ext uri="{FF2B5EF4-FFF2-40B4-BE49-F238E27FC236}">
                  <a16:creationId xmlns:a16="http://schemas.microsoft.com/office/drawing/2014/main" id="{3B890540-3E7A-464A-A808-8C7815A2F5E4}"/>
                </a:ext>
              </a:extLst>
            </p:cNvPr>
            <p:cNvSpPr/>
            <p:nvPr/>
          </p:nvSpPr>
          <p:spPr>
            <a:xfrm>
              <a:off x="4902701" y="3081273"/>
              <a:ext cx="272560" cy="153392"/>
            </a:xfrm>
            <a:custGeom>
              <a:avLst/>
              <a:gdLst/>
              <a:ahLst/>
              <a:cxnLst/>
              <a:rect l="l" t="t" r="r" b="b"/>
              <a:pathLst>
                <a:path w="10409" h="5858" extrusionOk="0">
                  <a:moveTo>
                    <a:pt x="3673" y="0"/>
                  </a:moveTo>
                  <a:lnTo>
                    <a:pt x="3673" y="1040"/>
                  </a:lnTo>
                  <a:cubicBezTo>
                    <a:pt x="3673" y="1326"/>
                    <a:pt x="3482" y="1574"/>
                    <a:pt x="3206" y="1660"/>
                  </a:cubicBezTo>
                  <a:lnTo>
                    <a:pt x="935" y="2328"/>
                  </a:lnTo>
                  <a:cubicBezTo>
                    <a:pt x="372" y="2490"/>
                    <a:pt x="0" y="2996"/>
                    <a:pt x="0" y="3577"/>
                  </a:cubicBezTo>
                  <a:lnTo>
                    <a:pt x="0" y="5209"/>
                  </a:lnTo>
                  <a:cubicBezTo>
                    <a:pt x="0" y="5571"/>
                    <a:pt x="286" y="5858"/>
                    <a:pt x="649" y="5858"/>
                  </a:cubicBezTo>
                  <a:lnTo>
                    <a:pt x="9760" y="5858"/>
                  </a:lnTo>
                  <a:cubicBezTo>
                    <a:pt x="10113" y="5858"/>
                    <a:pt x="10408" y="5571"/>
                    <a:pt x="10408" y="5209"/>
                  </a:cubicBezTo>
                  <a:lnTo>
                    <a:pt x="10408" y="3577"/>
                  </a:lnTo>
                  <a:cubicBezTo>
                    <a:pt x="10408" y="2996"/>
                    <a:pt x="10027" y="2490"/>
                    <a:pt x="9464" y="2328"/>
                  </a:cubicBezTo>
                  <a:lnTo>
                    <a:pt x="7184" y="1660"/>
                  </a:lnTo>
                  <a:cubicBezTo>
                    <a:pt x="6907" y="1574"/>
                    <a:pt x="6716" y="1317"/>
                    <a:pt x="6716" y="1030"/>
                  </a:cubicBezTo>
                  <a:lnTo>
                    <a:pt x="671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344;p148">
              <a:extLst>
                <a:ext uri="{FF2B5EF4-FFF2-40B4-BE49-F238E27FC236}">
                  <a16:creationId xmlns:a16="http://schemas.microsoft.com/office/drawing/2014/main" id="{2B20EFC2-DD6E-46C2-9A37-7B1DD6C95B35}"/>
                </a:ext>
              </a:extLst>
            </p:cNvPr>
            <p:cNvSpPr/>
            <p:nvPr/>
          </p:nvSpPr>
          <p:spPr>
            <a:xfrm>
              <a:off x="4902701" y="3123483"/>
              <a:ext cx="272560" cy="111182"/>
            </a:xfrm>
            <a:custGeom>
              <a:avLst/>
              <a:gdLst/>
              <a:ahLst/>
              <a:cxnLst/>
              <a:rect l="l" t="t" r="r" b="b"/>
              <a:pathLst>
                <a:path w="10409" h="4246" extrusionOk="0">
                  <a:moveTo>
                    <a:pt x="3320" y="0"/>
                  </a:moveTo>
                  <a:cubicBezTo>
                    <a:pt x="3282" y="19"/>
                    <a:pt x="3244" y="29"/>
                    <a:pt x="3206" y="48"/>
                  </a:cubicBezTo>
                  <a:lnTo>
                    <a:pt x="935" y="716"/>
                  </a:lnTo>
                  <a:cubicBezTo>
                    <a:pt x="372" y="878"/>
                    <a:pt x="0" y="1384"/>
                    <a:pt x="0" y="1965"/>
                  </a:cubicBezTo>
                  <a:lnTo>
                    <a:pt x="0" y="3597"/>
                  </a:lnTo>
                  <a:cubicBezTo>
                    <a:pt x="0" y="3959"/>
                    <a:pt x="286" y="4246"/>
                    <a:pt x="649" y="4246"/>
                  </a:cubicBezTo>
                  <a:lnTo>
                    <a:pt x="9760" y="4246"/>
                  </a:lnTo>
                  <a:cubicBezTo>
                    <a:pt x="10113" y="4246"/>
                    <a:pt x="10408" y="3959"/>
                    <a:pt x="10408" y="3597"/>
                  </a:cubicBezTo>
                  <a:lnTo>
                    <a:pt x="10408" y="1965"/>
                  </a:lnTo>
                  <a:cubicBezTo>
                    <a:pt x="10408" y="1384"/>
                    <a:pt x="10027" y="878"/>
                    <a:pt x="9464" y="716"/>
                  </a:cubicBezTo>
                  <a:lnTo>
                    <a:pt x="7184" y="48"/>
                  </a:lnTo>
                  <a:cubicBezTo>
                    <a:pt x="7146" y="29"/>
                    <a:pt x="7107" y="19"/>
                    <a:pt x="7069" y="0"/>
                  </a:cubicBezTo>
                  <a:lnTo>
                    <a:pt x="5200" y="344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345;p148">
              <a:extLst>
                <a:ext uri="{FF2B5EF4-FFF2-40B4-BE49-F238E27FC236}">
                  <a16:creationId xmlns:a16="http://schemas.microsoft.com/office/drawing/2014/main" id="{32E26FC3-2BA3-4CCE-A846-824EBC2EC577}"/>
                </a:ext>
              </a:extLst>
            </p:cNvPr>
            <p:cNvSpPr/>
            <p:nvPr/>
          </p:nvSpPr>
          <p:spPr>
            <a:xfrm>
              <a:off x="4966644" y="3123483"/>
              <a:ext cx="143913" cy="43781"/>
            </a:xfrm>
            <a:custGeom>
              <a:avLst/>
              <a:gdLst/>
              <a:ahLst/>
              <a:cxnLst/>
              <a:rect l="l" t="t" r="r" b="b"/>
              <a:pathLst>
                <a:path w="5496" h="1672" extrusionOk="0">
                  <a:moveTo>
                    <a:pt x="878" y="0"/>
                  </a:moveTo>
                  <a:cubicBezTo>
                    <a:pt x="840" y="19"/>
                    <a:pt x="802" y="29"/>
                    <a:pt x="764" y="48"/>
                  </a:cubicBezTo>
                  <a:lnTo>
                    <a:pt x="0" y="267"/>
                  </a:lnTo>
                  <a:cubicBezTo>
                    <a:pt x="39" y="372"/>
                    <a:pt x="105" y="468"/>
                    <a:pt x="191" y="544"/>
                  </a:cubicBezTo>
                  <a:lnTo>
                    <a:pt x="1260" y="1460"/>
                  </a:lnTo>
                  <a:cubicBezTo>
                    <a:pt x="1423" y="1602"/>
                    <a:pt x="1624" y="1671"/>
                    <a:pt x="1823" y="1671"/>
                  </a:cubicBezTo>
                  <a:cubicBezTo>
                    <a:pt x="2077" y="1671"/>
                    <a:pt x="2329" y="1559"/>
                    <a:pt x="2500" y="1345"/>
                  </a:cubicBezTo>
                  <a:lnTo>
                    <a:pt x="2748" y="1031"/>
                  </a:lnTo>
                  <a:lnTo>
                    <a:pt x="2996" y="1345"/>
                  </a:lnTo>
                  <a:cubicBezTo>
                    <a:pt x="3167" y="1559"/>
                    <a:pt x="3419" y="1671"/>
                    <a:pt x="3675" y="1671"/>
                  </a:cubicBezTo>
                  <a:cubicBezTo>
                    <a:pt x="3875" y="1671"/>
                    <a:pt x="4078" y="1602"/>
                    <a:pt x="4246" y="1460"/>
                  </a:cubicBezTo>
                  <a:lnTo>
                    <a:pt x="5314" y="544"/>
                  </a:lnTo>
                  <a:cubicBezTo>
                    <a:pt x="5400" y="468"/>
                    <a:pt x="5457" y="372"/>
                    <a:pt x="5495" y="267"/>
                  </a:cubicBezTo>
                  <a:lnTo>
                    <a:pt x="4732" y="48"/>
                  </a:lnTo>
                  <a:cubicBezTo>
                    <a:pt x="4694" y="29"/>
                    <a:pt x="4656" y="19"/>
                    <a:pt x="4627" y="0"/>
                  </a:cubicBezTo>
                  <a:lnTo>
                    <a:pt x="2748" y="3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346;p148">
              <a:extLst>
                <a:ext uri="{FF2B5EF4-FFF2-40B4-BE49-F238E27FC236}">
                  <a16:creationId xmlns:a16="http://schemas.microsoft.com/office/drawing/2014/main" id="{EA84591C-8F5B-4D47-A1BC-54D560521336}"/>
                </a:ext>
              </a:extLst>
            </p:cNvPr>
            <p:cNvSpPr/>
            <p:nvPr/>
          </p:nvSpPr>
          <p:spPr>
            <a:xfrm>
              <a:off x="4998878" y="3081273"/>
              <a:ext cx="79445" cy="22676"/>
            </a:xfrm>
            <a:custGeom>
              <a:avLst/>
              <a:gdLst/>
              <a:ahLst/>
              <a:cxnLst/>
              <a:rect l="l" t="t" r="r" b="b"/>
              <a:pathLst>
                <a:path w="3034" h="866" extrusionOk="0">
                  <a:moveTo>
                    <a:pt x="0" y="0"/>
                  </a:moveTo>
                  <a:lnTo>
                    <a:pt x="0" y="487"/>
                  </a:lnTo>
                  <a:cubicBezTo>
                    <a:pt x="472" y="739"/>
                    <a:pt x="995" y="866"/>
                    <a:pt x="1517" y="866"/>
                  </a:cubicBezTo>
                  <a:cubicBezTo>
                    <a:pt x="2039" y="866"/>
                    <a:pt x="2562" y="739"/>
                    <a:pt x="3034" y="487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347;p148">
              <a:extLst>
                <a:ext uri="{FF2B5EF4-FFF2-40B4-BE49-F238E27FC236}">
                  <a16:creationId xmlns:a16="http://schemas.microsoft.com/office/drawing/2014/main" id="{4481C139-C148-432B-81C6-3CD46B118E3A}"/>
                </a:ext>
              </a:extLst>
            </p:cNvPr>
            <p:cNvSpPr/>
            <p:nvPr/>
          </p:nvSpPr>
          <p:spPr>
            <a:xfrm>
              <a:off x="4942397" y="2933616"/>
              <a:ext cx="187904" cy="158917"/>
            </a:xfrm>
            <a:custGeom>
              <a:avLst/>
              <a:gdLst/>
              <a:ahLst/>
              <a:cxnLst/>
              <a:rect l="l" t="t" r="r" b="b"/>
              <a:pathLst>
                <a:path w="7176" h="6069" extrusionOk="0">
                  <a:moveTo>
                    <a:pt x="860" y="1"/>
                  </a:moveTo>
                  <a:lnTo>
                    <a:pt x="860" y="2386"/>
                  </a:lnTo>
                  <a:lnTo>
                    <a:pt x="755" y="2386"/>
                  </a:lnTo>
                  <a:cubicBezTo>
                    <a:pt x="745" y="2386"/>
                    <a:pt x="736" y="2385"/>
                    <a:pt x="727" y="2385"/>
                  </a:cubicBezTo>
                  <a:cubicBezTo>
                    <a:pt x="4" y="2385"/>
                    <a:pt x="1" y="3474"/>
                    <a:pt x="718" y="3474"/>
                  </a:cubicBezTo>
                  <a:cubicBezTo>
                    <a:pt x="730" y="3474"/>
                    <a:pt x="742" y="3474"/>
                    <a:pt x="755" y="3473"/>
                  </a:cubicBezTo>
                  <a:lnTo>
                    <a:pt x="869" y="3473"/>
                  </a:lnTo>
                  <a:cubicBezTo>
                    <a:pt x="993" y="4933"/>
                    <a:pt x="2214" y="6068"/>
                    <a:pt x="3684" y="6068"/>
                  </a:cubicBezTo>
                  <a:cubicBezTo>
                    <a:pt x="5153" y="6068"/>
                    <a:pt x="6374" y="4933"/>
                    <a:pt x="6488" y="3473"/>
                  </a:cubicBezTo>
                  <a:lnTo>
                    <a:pt x="6603" y="3473"/>
                  </a:lnTo>
                  <a:cubicBezTo>
                    <a:pt x="6609" y="3474"/>
                    <a:pt x="6615" y="3474"/>
                    <a:pt x="6621" y="3474"/>
                  </a:cubicBezTo>
                  <a:cubicBezTo>
                    <a:pt x="6927" y="3474"/>
                    <a:pt x="7175" y="3238"/>
                    <a:pt x="7175" y="2930"/>
                  </a:cubicBezTo>
                  <a:cubicBezTo>
                    <a:pt x="7175" y="2630"/>
                    <a:pt x="6927" y="2386"/>
                    <a:pt x="6620" y="2386"/>
                  </a:cubicBezTo>
                  <a:cubicBezTo>
                    <a:pt x="6614" y="2386"/>
                    <a:pt x="6609" y="2386"/>
                    <a:pt x="6603" y="2386"/>
                  </a:cubicBezTo>
                  <a:lnTo>
                    <a:pt x="6498" y="2386"/>
                  </a:lnTo>
                  <a:lnTo>
                    <a:pt x="6498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348;p148">
              <a:extLst>
                <a:ext uri="{FF2B5EF4-FFF2-40B4-BE49-F238E27FC236}">
                  <a16:creationId xmlns:a16="http://schemas.microsoft.com/office/drawing/2014/main" id="{6BCB1244-C5D0-4537-B7F3-D248A39AB8AA}"/>
                </a:ext>
              </a:extLst>
            </p:cNvPr>
            <p:cNvSpPr/>
            <p:nvPr/>
          </p:nvSpPr>
          <p:spPr>
            <a:xfrm>
              <a:off x="4947163" y="2933616"/>
              <a:ext cx="142656" cy="159074"/>
            </a:xfrm>
            <a:custGeom>
              <a:avLst/>
              <a:gdLst/>
              <a:ahLst/>
              <a:cxnLst/>
              <a:rect l="l" t="t" r="r" b="b"/>
              <a:pathLst>
                <a:path w="5448" h="6075" extrusionOk="0">
                  <a:moveTo>
                    <a:pt x="678" y="1"/>
                  </a:moveTo>
                  <a:lnTo>
                    <a:pt x="678" y="2386"/>
                  </a:lnTo>
                  <a:lnTo>
                    <a:pt x="601" y="2386"/>
                  </a:lnTo>
                  <a:cubicBezTo>
                    <a:pt x="595" y="2386"/>
                    <a:pt x="589" y="2386"/>
                    <a:pt x="583" y="2386"/>
                  </a:cubicBezTo>
                  <a:cubicBezTo>
                    <a:pt x="304" y="2386"/>
                    <a:pt x="66" y="2593"/>
                    <a:pt x="29" y="2872"/>
                  </a:cubicBezTo>
                  <a:cubicBezTo>
                    <a:pt x="0" y="3197"/>
                    <a:pt x="248" y="3473"/>
                    <a:pt x="573" y="3473"/>
                  </a:cubicBezTo>
                  <a:lnTo>
                    <a:pt x="687" y="3473"/>
                  </a:lnTo>
                  <a:cubicBezTo>
                    <a:pt x="800" y="4963"/>
                    <a:pt x="2044" y="6075"/>
                    <a:pt x="3486" y="6075"/>
                  </a:cubicBezTo>
                  <a:cubicBezTo>
                    <a:pt x="3632" y="6075"/>
                    <a:pt x="3781" y="6063"/>
                    <a:pt x="3931" y="6040"/>
                  </a:cubicBezTo>
                  <a:cubicBezTo>
                    <a:pt x="2567" y="5820"/>
                    <a:pt x="1546" y="4637"/>
                    <a:pt x="1546" y="3254"/>
                  </a:cubicBezTo>
                  <a:lnTo>
                    <a:pt x="1546" y="1737"/>
                  </a:lnTo>
                  <a:cubicBezTo>
                    <a:pt x="1546" y="1260"/>
                    <a:pt x="1937" y="869"/>
                    <a:pt x="2414" y="869"/>
                  </a:cubicBezTo>
                  <a:lnTo>
                    <a:pt x="5018" y="869"/>
                  </a:lnTo>
                  <a:cubicBezTo>
                    <a:pt x="5257" y="869"/>
                    <a:pt x="5448" y="678"/>
                    <a:pt x="5448" y="440"/>
                  </a:cubicBezTo>
                  <a:lnTo>
                    <a:pt x="5448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349;p148">
              <a:extLst>
                <a:ext uri="{FF2B5EF4-FFF2-40B4-BE49-F238E27FC236}">
                  <a16:creationId xmlns:a16="http://schemas.microsoft.com/office/drawing/2014/main" id="{F95A14A7-5662-4068-A44B-AB828E79AE30}"/>
                </a:ext>
              </a:extLst>
            </p:cNvPr>
            <p:cNvSpPr/>
            <p:nvPr/>
          </p:nvSpPr>
          <p:spPr>
            <a:xfrm>
              <a:off x="4976883" y="3106175"/>
              <a:ext cx="61980" cy="49725"/>
            </a:xfrm>
            <a:custGeom>
              <a:avLst/>
              <a:gdLst/>
              <a:ahLst/>
              <a:cxnLst/>
              <a:rect l="l" t="t" r="r" b="b"/>
              <a:pathLst>
                <a:path w="2367" h="1899" extrusionOk="0">
                  <a:moveTo>
                    <a:pt x="500" y="1"/>
                  </a:moveTo>
                  <a:cubicBezTo>
                    <a:pt x="420" y="1"/>
                    <a:pt x="345" y="46"/>
                    <a:pt x="306" y="117"/>
                  </a:cubicBezTo>
                  <a:lnTo>
                    <a:pt x="39" y="661"/>
                  </a:lnTo>
                  <a:cubicBezTo>
                    <a:pt x="1" y="738"/>
                    <a:pt x="20" y="823"/>
                    <a:pt x="77" y="871"/>
                  </a:cubicBezTo>
                  <a:lnTo>
                    <a:pt x="1155" y="1797"/>
                  </a:lnTo>
                  <a:cubicBezTo>
                    <a:pt x="1235" y="1864"/>
                    <a:pt x="1337" y="1898"/>
                    <a:pt x="1438" y="1898"/>
                  </a:cubicBezTo>
                  <a:cubicBezTo>
                    <a:pt x="1564" y="1898"/>
                    <a:pt x="1690" y="1845"/>
                    <a:pt x="1775" y="1739"/>
                  </a:cubicBezTo>
                  <a:lnTo>
                    <a:pt x="2367" y="1005"/>
                  </a:lnTo>
                  <a:lnTo>
                    <a:pt x="611" y="32"/>
                  </a:lnTo>
                  <a:cubicBezTo>
                    <a:pt x="575" y="10"/>
                    <a:pt x="537" y="1"/>
                    <a:pt x="50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350;p148">
              <a:extLst>
                <a:ext uri="{FF2B5EF4-FFF2-40B4-BE49-F238E27FC236}">
                  <a16:creationId xmlns:a16="http://schemas.microsoft.com/office/drawing/2014/main" id="{59E08F75-5DBF-464F-9A5A-70157E1732C3}"/>
                </a:ext>
              </a:extLst>
            </p:cNvPr>
            <p:cNvSpPr/>
            <p:nvPr/>
          </p:nvSpPr>
          <p:spPr>
            <a:xfrm>
              <a:off x="5038836" y="3106175"/>
              <a:ext cx="61718" cy="49725"/>
            </a:xfrm>
            <a:custGeom>
              <a:avLst/>
              <a:gdLst/>
              <a:ahLst/>
              <a:cxnLst/>
              <a:rect l="l" t="t" r="r" b="b"/>
              <a:pathLst>
                <a:path w="2357" h="1899" extrusionOk="0">
                  <a:moveTo>
                    <a:pt x="1861" y="1"/>
                  </a:moveTo>
                  <a:cubicBezTo>
                    <a:pt x="1825" y="1"/>
                    <a:pt x="1789" y="10"/>
                    <a:pt x="1756" y="32"/>
                  </a:cubicBezTo>
                  <a:lnTo>
                    <a:pt x="1" y="1005"/>
                  </a:lnTo>
                  <a:lnTo>
                    <a:pt x="582" y="1739"/>
                  </a:lnTo>
                  <a:cubicBezTo>
                    <a:pt x="667" y="1845"/>
                    <a:pt x="793" y="1898"/>
                    <a:pt x="921" y="1898"/>
                  </a:cubicBezTo>
                  <a:cubicBezTo>
                    <a:pt x="1024" y="1898"/>
                    <a:pt x="1127" y="1864"/>
                    <a:pt x="1212" y="1797"/>
                  </a:cubicBezTo>
                  <a:lnTo>
                    <a:pt x="2281" y="871"/>
                  </a:lnTo>
                  <a:cubicBezTo>
                    <a:pt x="2338" y="823"/>
                    <a:pt x="2357" y="738"/>
                    <a:pt x="2319" y="661"/>
                  </a:cubicBezTo>
                  <a:lnTo>
                    <a:pt x="2052" y="117"/>
                  </a:lnTo>
                  <a:cubicBezTo>
                    <a:pt x="2012" y="46"/>
                    <a:pt x="1938" y="1"/>
                    <a:pt x="1861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351;p148">
              <a:extLst>
                <a:ext uri="{FF2B5EF4-FFF2-40B4-BE49-F238E27FC236}">
                  <a16:creationId xmlns:a16="http://schemas.microsoft.com/office/drawing/2014/main" id="{B00560A3-085D-42ED-92CD-C9378FBB1250}"/>
                </a:ext>
              </a:extLst>
            </p:cNvPr>
            <p:cNvSpPr/>
            <p:nvPr/>
          </p:nvSpPr>
          <p:spPr>
            <a:xfrm>
              <a:off x="4999114" y="2996512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52"/>
                    <a:pt x="211" y="652"/>
                  </a:cubicBezTo>
                  <a:cubicBezTo>
                    <a:pt x="335" y="652"/>
                    <a:pt x="430" y="556"/>
                    <a:pt x="430" y="43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352;p148">
              <a:extLst>
                <a:ext uri="{FF2B5EF4-FFF2-40B4-BE49-F238E27FC236}">
                  <a16:creationId xmlns:a16="http://schemas.microsoft.com/office/drawing/2014/main" id="{F6E290C3-2FF7-4B62-8812-4260CC55C7BF}"/>
                </a:ext>
              </a:extLst>
            </p:cNvPr>
            <p:cNvSpPr/>
            <p:nvPr/>
          </p:nvSpPr>
          <p:spPr>
            <a:xfrm>
              <a:off x="5067064" y="2996512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52"/>
                    <a:pt x="220" y="652"/>
                  </a:cubicBezTo>
                  <a:cubicBezTo>
                    <a:pt x="344" y="652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353;p148">
              <a:extLst>
                <a:ext uri="{FF2B5EF4-FFF2-40B4-BE49-F238E27FC236}">
                  <a16:creationId xmlns:a16="http://schemas.microsoft.com/office/drawing/2014/main" id="{4B703BC3-B696-40F2-B8AC-81944899B0A6}"/>
                </a:ext>
              </a:extLst>
            </p:cNvPr>
            <p:cNvSpPr/>
            <p:nvPr/>
          </p:nvSpPr>
          <p:spPr>
            <a:xfrm>
              <a:off x="4991363" y="2979099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0"/>
                    <a:pt x="287" y="439"/>
                  </a:cubicBezTo>
                  <a:lnTo>
                    <a:pt x="726" y="439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354;p148">
              <a:extLst>
                <a:ext uri="{FF2B5EF4-FFF2-40B4-BE49-F238E27FC236}">
                  <a16:creationId xmlns:a16="http://schemas.microsoft.com/office/drawing/2014/main" id="{16B090F0-D44C-4709-A6AC-972F1FBF2423}"/>
                </a:ext>
              </a:extLst>
            </p:cNvPr>
            <p:cNvSpPr/>
            <p:nvPr/>
          </p:nvSpPr>
          <p:spPr>
            <a:xfrm>
              <a:off x="5059575" y="2979099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0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355;p148">
              <a:extLst>
                <a:ext uri="{FF2B5EF4-FFF2-40B4-BE49-F238E27FC236}">
                  <a16:creationId xmlns:a16="http://schemas.microsoft.com/office/drawing/2014/main" id="{19CD2977-947D-48B0-9F3A-EFBF67E553C4}"/>
                </a:ext>
              </a:extLst>
            </p:cNvPr>
            <p:cNvSpPr/>
            <p:nvPr/>
          </p:nvSpPr>
          <p:spPr>
            <a:xfrm>
              <a:off x="5013097" y="3033538"/>
              <a:ext cx="51244" cy="22781"/>
            </a:xfrm>
            <a:custGeom>
              <a:avLst/>
              <a:gdLst/>
              <a:ahLst/>
              <a:cxnLst/>
              <a:rect l="l" t="t" r="r" b="b"/>
              <a:pathLst>
                <a:path w="1957" h="870" extrusionOk="0">
                  <a:moveTo>
                    <a:pt x="125" y="1"/>
                  </a:moveTo>
                  <a:cubicBezTo>
                    <a:pt x="58" y="1"/>
                    <a:pt x="1" y="58"/>
                    <a:pt x="10" y="125"/>
                  </a:cubicBezTo>
                  <a:cubicBezTo>
                    <a:pt x="87" y="545"/>
                    <a:pt x="487" y="869"/>
                    <a:pt x="984" y="869"/>
                  </a:cubicBezTo>
                  <a:cubicBezTo>
                    <a:pt x="1470" y="869"/>
                    <a:pt x="1871" y="545"/>
                    <a:pt x="1947" y="125"/>
                  </a:cubicBezTo>
                  <a:cubicBezTo>
                    <a:pt x="1957" y="58"/>
                    <a:pt x="1909" y="1"/>
                    <a:pt x="1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356;p148">
              <a:extLst>
                <a:ext uri="{FF2B5EF4-FFF2-40B4-BE49-F238E27FC236}">
                  <a16:creationId xmlns:a16="http://schemas.microsoft.com/office/drawing/2014/main" id="{4D4BAB2C-5196-463B-8F30-AC24C03DAC05}"/>
                </a:ext>
              </a:extLst>
            </p:cNvPr>
            <p:cNvSpPr/>
            <p:nvPr/>
          </p:nvSpPr>
          <p:spPr>
            <a:xfrm>
              <a:off x="5033102" y="3172188"/>
              <a:ext cx="11260" cy="1126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cubicBezTo>
                    <a:pt x="0" y="334"/>
                    <a:pt x="95" y="430"/>
                    <a:pt x="220" y="430"/>
                  </a:cubicBezTo>
                  <a:cubicBezTo>
                    <a:pt x="334" y="430"/>
                    <a:pt x="429" y="334"/>
                    <a:pt x="429" y="220"/>
                  </a:cubicBezTo>
                  <a:cubicBezTo>
                    <a:pt x="429" y="96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357;p148">
              <a:extLst>
                <a:ext uri="{FF2B5EF4-FFF2-40B4-BE49-F238E27FC236}">
                  <a16:creationId xmlns:a16="http://schemas.microsoft.com/office/drawing/2014/main" id="{08D5CE6A-6A5E-4AB9-83DC-C679A24B5784}"/>
                </a:ext>
              </a:extLst>
            </p:cNvPr>
            <p:cNvSpPr/>
            <p:nvPr/>
          </p:nvSpPr>
          <p:spPr>
            <a:xfrm>
              <a:off x="5033102" y="3206150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cubicBezTo>
                    <a:pt x="0" y="344"/>
                    <a:pt x="95" y="440"/>
                    <a:pt x="220" y="440"/>
                  </a:cubicBezTo>
                  <a:cubicBezTo>
                    <a:pt x="334" y="440"/>
                    <a:pt x="429" y="344"/>
                    <a:pt x="429" y="220"/>
                  </a:cubicBezTo>
                  <a:cubicBezTo>
                    <a:pt x="429" y="96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358;p148">
              <a:extLst>
                <a:ext uri="{FF2B5EF4-FFF2-40B4-BE49-F238E27FC236}">
                  <a16:creationId xmlns:a16="http://schemas.microsoft.com/office/drawing/2014/main" id="{9B53CB40-8BA5-40EC-9AB3-5B09BC95044C}"/>
                </a:ext>
              </a:extLst>
            </p:cNvPr>
            <p:cNvSpPr/>
            <p:nvPr/>
          </p:nvSpPr>
          <p:spPr>
            <a:xfrm>
              <a:off x="4944413" y="2922383"/>
              <a:ext cx="188637" cy="76460"/>
            </a:xfrm>
            <a:custGeom>
              <a:avLst/>
              <a:gdLst/>
              <a:ahLst/>
              <a:cxnLst/>
              <a:rect l="l" t="t" r="r" b="b"/>
              <a:pathLst>
                <a:path w="7204" h="2920" extrusionOk="0">
                  <a:moveTo>
                    <a:pt x="1174" y="1"/>
                  </a:moveTo>
                  <a:cubicBezTo>
                    <a:pt x="516" y="1"/>
                    <a:pt x="0" y="583"/>
                    <a:pt x="105" y="1241"/>
                  </a:cubicBezTo>
                  <a:lnTo>
                    <a:pt x="353" y="2920"/>
                  </a:lnTo>
                  <a:lnTo>
                    <a:pt x="840" y="2863"/>
                  </a:lnTo>
                  <a:cubicBezTo>
                    <a:pt x="1050" y="2834"/>
                    <a:pt x="1212" y="2653"/>
                    <a:pt x="1222" y="2433"/>
                  </a:cubicBezTo>
                  <a:lnTo>
                    <a:pt x="1222" y="1298"/>
                  </a:lnTo>
                  <a:cubicBezTo>
                    <a:pt x="1222" y="1060"/>
                    <a:pt x="1412" y="869"/>
                    <a:pt x="1651" y="869"/>
                  </a:cubicBezTo>
                  <a:lnTo>
                    <a:pt x="5553" y="869"/>
                  </a:lnTo>
                  <a:cubicBezTo>
                    <a:pt x="5791" y="869"/>
                    <a:pt x="5991" y="1060"/>
                    <a:pt x="5991" y="1298"/>
                  </a:cubicBezTo>
                  <a:lnTo>
                    <a:pt x="5991" y="2433"/>
                  </a:lnTo>
                  <a:cubicBezTo>
                    <a:pt x="5991" y="2653"/>
                    <a:pt x="6154" y="2834"/>
                    <a:pt x="6373" y="2863"/>
                  </a:cubicBezTo>
                  <a:lnTo>
                    <a:pt x="6860" y="2920"/>
                  </a:lnTo>
                  <a:lnTo>
                    <a:pt x="7108" y="1241"/>
                  </a:lnTo>
                  <a:cubicBezTo>
                    <a:pt x="7203" y="583"/>
                    <a:pt x="6697" y="1"/>
                    <a:pt x="603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359;p148">
              <a:extLst>
                <a:ext uri="{FF2B5EF4-FFF2-40B4-BE49-F238E27FC236}">
                  <a16:creationId xmlns:a16="http://schemas.microsoft.com/office/drawing/2014/main" id="{D4B42356-D404-42B3-B007-4E3607BA792C}"/>
                </a:ext>
              </a:extLst>
            </p:cNvPr>
            <p:cNvSpPr/>
            <p:nvPr/>
          </p:nvSpPr>
          <p:spPr>
            <a:xfrm>
              <a:off x="4976385" y="2879989"/>
              <a:ext cx="150668" cy="65148"/>
            </a:xfrm>
            <a:custGeom>
              <a:avLst/>
              <a:gdLst/>
              <a:ahLst/>
              <a:cxnLst/>
              <a:rect l="l" t="t" r="r" b="b"/>
              <a:pathLst>
                <a:path w="5754" h="2488" extrusionOk="0">
                  <a:moveTo>
                    <a:pt x="5093" y="0"/>
                  </a:moveTo>
                  <a:cubicBezTo>
                    <a:pt x="5059" y="0"/>
                    <a:pt x="5024" y="8"/>
                    <a:pt x="4990" y="26"/>
                  </a:cubicBezTo>
                  <a:cubicBezTo>
                    <a:pt x="4770" y="151"/>
                    <a:pt x="4351" y="313"/>
                    <a:pt x="3683" y="313"/>
                  </a:cubicBezTo>
                  <a:lnTo>
                    <a:pt x="1517" y="313"/>
                  </a:lnTo>
                  <a:cubicBezTo>
                    <a:pt x="678" y="313"/>
                    <a:pt x="1" y="1000"/>
                    <a:pt x="1" y="1839"/>
                  </a:cubicBezTo>
                  <a:cubicBezTo>
                    <a:pt x="1" y="2192"/>
                    <a:pt x="287" y="2488"/>
                    <a:pt x="649" y="2488"/>
                  </a:cubicBezTo>
                  <a:lnTo>
                    <a:pt x="4122" y="2488"/>
                  </a:lnTo>
                  <a:cubicBezTo>
                    <a:pt x="4933" y="2488"/>
                    <a:pt x="5753" y="1524"/>
                    <a:pt x="5305" y="151"/>
                  </a:cubicBezTo>
                  <a:cubicBezTo>
                    <a:pt x="5270" y="60"/>
                    <a:pt x="5184" y="0"/>
                    <a:pt x="5093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360;p148">
              <a:extLst>
                <a:ext uri="{FF2B5EF4-FFF2-40B4-BE49-F238E27FC236}">
                  <a16:creationId xmlns:a16="http://schemas.microsoft.com/office/drawing/2014/main" id="{5E22F694-055C-452B-B989-B7E3280D4E62}"/>
                </a:ext>
              </a:extLst>
            </p:cNvPr>
            <p:cNvSpPr/>
            <p:nvPr/>
          </p:nvSpPr>
          <p:spPr>
            <a:xfrm>
              <a:off x="4936427" y="3183421"/>
              <a:ext cx="17256" cy="51244"/>
            </a:xfrm>
            <a:custGeom>
              <a:avLst/>
              <a:gdLst/>
              <a:ahLst/>
              <a:cxnLst/>
              <a:rect l="l" t="t" r="r" b="b"/>
              <a:pathLst>
                <a:path w="659" h="1957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lnTo>
                    <a:pt x="0" y="1957"/>
                  </a:lnTo>
                  <a:lnTo>
                    <a:pt x="658" y="1957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361;p148">
              <a:extLst>
                <a:ext uri="{FF2B5EF4-FFF2-40B4-BE49-F238E27FC236}">
                  <a16:creationId xmlns:a16="http://schemas.microsoft.com/office/drawing/2014/main" id="{952D8BEA-8DCA-4F91-99C8-489740C935BA}"/>
                </a:ext>
              </a:extLst>
            </p:cNvPr>
            <p:cNvSpPr/>
            <p:nvPr/>
          </p:nvSpPr>
          <p:spPr>
            <a:xfrm>
              <a:off x="5123781" y="3183421"/>
              <a:ext cx="16994" cy="51244"/>
            </a:xfrm>
            <a:custGeom>
              <a:avLst/>
              <a:gdLst/>
              <a:ahLst/>
              <a:cxnLst/>
              <a:rect l="l" t="t" r="r" b="b"/>
              <a:pathLst>
                <a:path w="649" h="1957" extrusionOk="0">
                  <a:moveTo>
                    <a:pt x="0" y="1"/>
                  </a:moveTo>
                  <a:lnTo>
                    <a:pt x="0" y="1957"/>
                  </a:lnTo>
                  <a:lnTo>
                    <a:pt x="649" y="1957"/>
                  </a:lnTo>
                  <a:lnTo>
                    <a:pt x="649" y="659"/>
                  </a:lnTo>
                  <a:cubicBezTo>
                    <a:pt x="649" y="297"/>
                    <a:pt x="363" y="1"/>
                    <a:pt x="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362;p148">
              <a:extLst>
                <a:ext uri="{FF2B5EF4-FFF2-40B4-BE49-F238E27FC236}">
                  <a16:creationId xmlns:a16="http://schemas.microsoft.com/office/drawing/2014/main" id="{87A9F522-EFB6-49D4-9620-E989B3269672}"/>
                </a:ext>
              </a:extLst>
            </p:cNvPr>
            <p:cNvSpPr/>
            <p:nvPr/>
          </p:nvSpPr>
          <p:spPr>
            <a:xfrm>
              <a:off x="4953657" y="3127725"/>
              <a:ext cx="22755" cy="106940"/>
            </a:xfrm>
            <a:custGeom>
              <a:avLst/>
              <a:gdLst/>
              <a:ahLst/>
              <a:cxnLst/>
              <a:rect l="l" t="t" r="r" b="b"/>
              <a:pathLst>
                <a:path w="869" h="4084" extrusionOk="0">
                  <a:moveTo>
                    <a:pt x="869" y="0"/>
                  </a:moveTo>
                  <a:lnTo>
                    <a:pt x="0" y="258"/>
                  </a:lnTo>
                  <a:lnTo>
                    <a:pt x="0" y="4084"/>
                  </a:lnTo>
                  <a:lnTo>
                    <a:pt x="869" y="4084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363;p148">
              <a:extLst>
                <a:ext uri="{FF2B5EF4-FFF2-40B4-BE49-F238E27FC236}">
                  <a16:creationId xmlns:a16="http://schemas.microsoft.com/office/drawing/2014/main" id="{83E0A11A-BD5A-4E69-AEC4-7F9009D02A43}"/>
                </a:ext>
              </a:extLst>
            </p:cNvPr>
            <p:cNvSpPr/>
            <p:nvPr/>
          </p:nvSpPr>
          <p:spPr>
            <a:xfrm>
              <a:off x="5101288" y="3127725"/>
              <a:ext cx="22755" cy="106940"/>
            </a:xfrm>
            <a:custGeom>
              <a:avLst/>
              <a:gdLst/>
              <a:ahLst/>
              <a:cxnLst/>
              <a:rect l="l" t="t" r="r" b="b"/>
              <a:pathLst>
                <a:path w="869" h="4084" extrusionOk="0">
                  <a:moveTo>
                    <a:pt x="0" y="0"/>
                  </a:moveTo>
                  <a:lnTo>
                    <a:pt x="0" y="4084"/>
                  </a:lnTo>
                  <a:lnTo>
                    <a:pt x="869" y="4084"/>
                  </a:lnTo>
                  <a:lnTo>
                    <a:pt x="869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364;p148">
              <a:extLst>
                <a:ext uri="{FF2B5EF4-FFF2-40B4-BE49-F238E27FC236}">
                  <a16:creationId xmlns:a16="http://schemas.microsoft.com/office/drawing/2014/main" id="{9FC7FEBB-7AE5-451E-809C-ABFA11207F7A}"/>
                </a:ext>
              </a:extLst>
            </p:cNvPr>
            <p:cNvSpPr/>
            <p:nvPr/>
          </p:nvSpPr>
          <p:spPr>
            <a:xfrm>
              <a:off x="4953657" y="3183421"/>
              <a:ext cx="11260" cy="51244"/>
            </a:xfrm>
            <a:custGeom>
              <a:avLst/>
              <a:gdLst/>
              <a:ahLst/>
              <a:cxnLst/>
              <a:rect l="l" t="t" r="r" b="b"/>
              <a:pathLst>
                <a:path w="430" h="1957" extrusionOk="0">
                  <a:moveTo>
                    <a:pt x="0" y="1"/>
                  </a:moveTo>
                  <a:lnTo>
                    <a:pt x="0" y="1957"/>
                  </a:lnTo>
                  <a:lnTo>
                    <a:pt x="430" y="1957"/>
                  </a:lnTo>
                  <a:lnTo>
                    <a:pt x="430" y="440"/>
                  </a:lnTo>
                  <a:cubicBezTo>
                    <a:pt x="430" y="201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365;p148">
              <a:extLst>
                <a:ext uri="{FF2B5EF4-FFF2-40B4-BE49-F238E27FC236}">
                  <a16:creationId xmlns:a16="http://schemas.microsoft.com/office/drawing/2014/main" id="{5D5ABAB1-73EF-4DB7-9173-370E3E621F8A}"/>
                </a:ext>
              </a:extLst>
            </p:cNvPr>
            <p:cNvSpPr/>
            <p:nvPr/>
          </p:nvSpPr>
          <p:spPr>
            <a:xfrm>
              <a:off x="5112521" y="3183421"/>
              <a:ext cx="11286" cy="51244"/>
            </a:xfrm>
            <a:custGeom>
              <a:avLst/>
              <a:gdLst/>
              <a:ahLst/>
              <a:cxnLst/>
              <a:rect l="l" t="t" r="r" b="b"/>
              <a:pathLst>
                <a:path w="431" h="1957" extrusionOk="0">
                  <a:moveTo>
                    <a:pt x="430" y="1"/>
                  </a:moveTo>
                  <a:cubicBezTo>
                    <a:pt x="192" y="1"/>
                    <a:pt x="1" y="201"/>
                    <a:pt x="1" y="440"/>
                  </a:cubicBezTo>
                  <a:lnTo>
                    <a:pt x="1" y="1957"/>
                  </a:lnTo>
                  <a:lnTo>
                    <a:pt x="430" y="195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366;p148">
              <a:extLst>
                <a:ext uri="{FF2B5EF4-FFF2-40B4-BE49-F238E27FC236}">
                  <a16:creationId xmlns:a16="http://schemas.microsoft.com/office/drawing/2014/main" id="{557ACFB3-A004-4FEC-9421-2C00B87499EC}"/>
                </a:ext>
              </a:extLst>
            </p:cNvPr>
            <p:cNvSpPr/>
            <p:nvPr/>
          </p:nvSpPr>
          <p:spPr>
            <a:xfrm>
              <a:off x="5010112" y="2880172"/>
              <a:ext cx="110448" cy="44488"/>
            </a:xfrm>
            <a:custGeom>
              <a:avLst/>
              <a:gdLst/>
              <a:ahLst/>
              <a:cxnLst/>
              <a:rect l="l" t="t" r="r" b="b"/>
              <a:pathLst>
                <a:path w="4218" h="1699" extrusionOk="0">
                  <a:moveTo>
                    <a:pt x="3811" y="1"/>
                  </a:moveTo>
                  <a:cubicBezTo>
                    <a:pt x="3775" y="1"/>
                    <a:pt x="3738" y="10"/>
                    <a:pt x="3702" y="29"/>
                  </a:cubicBezTo>
                  <a:cubicBezTo>
                    <a:pt x="3482" y="153"/>
                    <a:pt x="3063" y="315"/>
                    <a:pt x="2395" y="315"/>
                  </a:cubicBezTo>
                  <a:lnTo>
                    <a:pt x="229" y="315"/>
                  </a:lnTo>
                  <a:lnTo>
                    <a:pt x="182" y="344"/>
                  </a:lnTo>
                  <a:cubicBezTo>
                    <a:pt x="67" y="563"/>
                    <a:pt x="0" y="811"/>
                    <a:pt x="0" y="1059"/>
                  </a:cubicBezTo>
                  <a:lnTo>
                    <a:pt x="0" y="1069"/>
                  </a:lnTo>
                  <a:cubicBezTo>
                    <a:pt x="10" y="1374"/>
                    <a:pt x="277" y="1613"/>
                    <a:pt x="582" y="1613"/>
                  </a:cubicBezTo>
                  <a:lnTo>
                    <a:pt x="3521" y="1613"/>
                  </a:lnTo>
                  <a:cubicBezTo>
                    <a:pt x="3673" y="1613"/>
                    <a:pt x="3826" y="1641"/>
                    <a:pt x="3959" y="1699"/>
                  </a:cubicBezTo>
                  <a:cubicBezTo>
                    <a:pt x="4160" y="1298"/>
                    <a:pt x="4217" y="764"/>
                    <a:pt x="4017" y="144"/>
                  </a:cubicBezTo>
                  <a:cubicBezTo>
                    <a:pt x="3983" y="55"/>
                    <a:pt x="3901" y="1"/>
                    <a:pt x="381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9A78C536-EFD3-41D7-B2B7-F31B691A1628}"/>
              </a:ext>
            </a:extLst>
          </p:cNvPr>
          <p:cNvSpPr txBox="1"/>
          <p:nvPr/>
        </p:nvSpPr>
        <p:spPr>
          <a:xfrm>
            <a:off x="1388773" y="3278710"/>
            <a:ext cx="6670470" cy="12797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為順利得標本公司標案，屢次向王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索取採購法上應保密之文書、消息，並支付對價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賄款；王亦基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於對於違背職務之行為收受賄賂之犯意，收受賄款並向黃洩密。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Google Shape;1247;p29">
            <a:extLst>
              <a:ext uri="{FF2B5EF4-FFF2-40B4-BE49-F238E27FC236}">
                <a16:creationId xmlns:a16="http://schemas.microsoft.com/office/drawing/2014/main" id="{83A66ACE-E14E-4375-96ED-35C1EDFA283F}"/>
              </a:ext>
            </a:extLst>
          </p:cNvPr>
          <p:cNvSpPr/>
          <p:nvPr/>
        </p:nvSpPr>
        <p:spPr>
          <a:xfrm flipH="1">
            <a:off x="2232581" y="2213705"/>
            <a:ext cx="4678838" cy="440034"/>
          </a:xfrm>
          <a:custGeom>
            <a:avLst/>
            <a:gdLst/>
            <a:ahLst/>
            <a:cxnLst/>
            <a:rect l="l" t="t" r="r" b="b"/>
            <a:pathLst>
              <a:path w="36339" h="12384" extrusionOk="0">
                <a:moveTo>
                  <a:pt x="1" y="1"/>
                </a:moveTo>
                <a:lnTo>
                  <a:pt x="1" y="1358"/>
                </a:lnTo>
                <a:cubicBezTo>
                  <a:pt x="2418" y="1644"/>
                  <a:pt x="4299" y="3692"/>
                  <a:pt x="4299" y="6192"/>
                </a:cubicBezTo>
                <a:cubicBezTo>
                  <a:pt x="4299" y="8692"/>
                  <a:pt x="2418" y="10752"/>
                  <a:pt x="1" y="11038"/>
                </a:cubicBezTo>
                <a:lnTo>
                  <a:pt x="1" y="12383"/>
                </a:lnTo>
                <a:lnTo>
                  <a:pt x="32041" y="12383"/>
                </a:lnTo>
                <a:lnTo>
                  <a:pt x="32041" y="10502"/>
                </a:lnTo>
                <a:cubicBezTo>
                  <a:pt x="34422" y="10502"/>
                  <a:pt x="36339" y="8573"/>
                  <a:pt x="36339" y="6192"/>
                </a:cubicBezTo>
                <a:cubicBezTo>
                  <a:pt x="36339" y="3823"/>
                  <a:pt x="34422" y="1894"/>
                  <a:pt x="32041" y="1894"/>
                </a:cubicBezTo>
                <a:lnTo>
                  <a:pt x="32041" y="1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洩密</a:t>
            </a:r>
            <a:endParaRPr sz="2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  <p:sp>
        <p:nvSpPr>
          <p:cNvPr id="99" name="Google Shape;1247;p29">
            <a:extLst>
              <a:ext uri="{FF2B5EF4-FFF2-40B4-BE49-F238E27FC236}">
                <a16:creationId xmlns:a16="http://schemas.microsoft.com/office/drawing/2014/main" id="{6F677634-BBB8-47B7-A734-D3BED3F0B6B4}"/>
              </a:ext>
            </a:extLst>
          </p:cNvPr>
          <p:cNvSpPr/>
          <p:nvPr/>
        </p:nvSpPr>
        <p:spPr>
          <a:xfrm>
            <a:off x="2233411" y="1482267"/>
            <a:ext cx="4726965" cy="440034"/>
          </a:xfrm>
          <a:custGeom>
            <a:avLst/>
            <a:gdLst/>
            <a:ahLst/>
            <a:cxnLst/>
            <a:rect l="l" t="t" r="r" b="b"/>
            <a:pathLst>
              <a:path w="36339" h="12384" extrusionOk="0">
                <a:moveTo>
                  <a:pt x="1" y="1"/>
                </a:moveTo>
                <a:lnTo>
                  <a:pt x="1" y="1358"/>
                </a:lnTo>
                <a:cubicBezTo>
                  <a:pt x="2418" y="1644"/>
                  <a:pt x="4299" y="3692"/>
                  <a:pt x="4299" y="6192"/>
                </a:cubicBezTo>
                <a:cubicBezTo>
                  <a:pt x="4299" y="8692"/>
                  <a:pt x="2418" y="10752"/>
                  <a:pt x="1" y="11038"/>
                </a:cubicBezTo>
                <a:lnTo>
                  <a:pt x="1" y="12383"/>
                </a:lnTo>
                <a:lnTo>
                  <a:pt x="32041" y="12383"/>
                </a:lnTo>
                <a:lnTo>
                  <a:pt x="32041" y="10502"/>
                </a:lnTo>
                <a:cubicBezTo>
                  <a:pt x="34422" y="10502"/>
                  <a:pt x="36339" y="8573"/>
                  <a:pt x="36339" y="6192"/>
                </a:cubicBezTo>
                <a:cubicBezTo>
                  <a:pt x="36339" y="3823"/>
                  <a:pt x="34422" y="1894"/>
                  <a:pt x="32041" y="1894"/>
                </a:cubicBezTo>
                <a:lnTo>
                  <a:pt x="32041" y="1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支付賄款</a:t>
            </a:r>
            <a:endParaRPr sz="2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  <p:sp>
        <p:nvSpPr>
          <p:cNvPr id="100" name="文字方塊 99">
            <a:extLst>
              <a:ext uri="{FF2B5EF4-FFF2-40B4-BE49-F238E27FC236}">
                <a16:creationId xmlns:a16="http://schemas.microsoft.com/office/drawing/2014/main" id="{1BDDA717-B0A7-4D17-ADF4-CEB4436ED340}"/>
              </a:ext>
            </a:extLst>
          </p:cNvPr>
          <p:cNvSpPr txBox="1"/>
          <p:nvPr/>
        </p:nvSpPr>
        <p:spPr>
          <a:xfrm>
            <a:off x="1222702" y="1020794"/>
            <a:ext cx="10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</a:p>
        </p:txBody>
      </p: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8EBFF12F-8DA2-4AEE-8016-518F95BF95A1}"/>
              </a:ext>
            </a:extLst>
          </p:cNvPr>
          <p:cNvSpPr txBox="1"/>
          <p:nvPr/>
        </p:nvSpPr>
        <p:spPr>
          <a:xfrm>
            <a:off x="6988479" y="1002672"/>
            <a:ext cx="10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</a:p>
        </p:txBody>
      </p:sp>
      <p:pic>
        <p:nvPicPr>
          <p:cNvPr id="103" name="圖片 102">
            <a:extLst>
              <a:ext uri="{FF2B5EF4-FFF2-40B4-BE49-F238E27FC236}">
                <a16:creationId xmlns:a16="http://schemas.microsoft.com/office/drawing/2014/main" id="{33BCBA3E-0FA0-46C8-9C2F-EC684B4D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34" y="2445300"/>
            <a:ext cx="968090" cy="667648"/>
          </a:xfrm>
          <a:prstGeom prst="rect">
            <a:avLst/>
          </a:prstGeom>
        </p:spPr>
      </p:pic>
      <p:pic>
        <p:nvPicPr>
          <p:cNvPr id="104" name="圖片 103">
            <a:extLst>
              <a:ext uri="{FF2B5EF4-FFF2-40B4-BE49-F238E27FC236}">
                <a16:creationId xmlns:a16="http://schemas.microsoft.com/office/drawing/2014/main" id="{4C5C8AE2-AF31-4E38-A025-0DF38FDB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823" y="2436676"/>
            <a:ext cx="1086420" cy="745582"/>
          </a:xfrm>
          <a:prstGeom prst="rect">
            <a:avLst/>
          </a:prstGeom>
        </p:spPr>
      </p:pic>
      <p:pic>
        <p:nvPicPr>
          <p:cNvPr id="106" name="圖片 105">
            <a:extLst>
              <a:ext uri="{FF2B5EF4-FFF2-40B4-BE49-F238E27FC236}">
                <a16:creationId xmlns:a16="http://schemas.microsoft.com/office/drawing/2014/main" id="{28C0B0C0-A610-4647-9242-D066616A0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5" y="4249398"/>
            <a:ext cx="885378" cy="745582"/>
          </a:xfrm>
          <a:prstGeom prst="rect">
            <a:avLst/>
          </a:prstGeom>
        </p:spPr>
      </p:pic>
      <p:sp>
        <p:nvSpPr>
          <p:cNvPr id="110" name="Freeform 104">
            <a:extLst>
              <a:ext uri="{FF2B5EF4-FFF2-40B4-BE49-F238E27FC236}">
                <a16:creationId xmlns:a16="http://schemas.microsoft.com/office/drawing/2014/main" id="{A7C94C02-87F6-4B01-ACF8-86C8F0DA09E1}"/>
              </a:ext>
            </a:extLst>
          </p:cNvPr>
          <p:cNvSpPr>
            <a:spLocks noEditPoints="1"/>
          </p:cNvSpPr>
          <p:nvPr/>
        </p:nvSpPr>
        <p:spPr bwMode="auto">
          <a:xfrm>
            <a:off x="4284704" y="973151"/>
            <a:ext cx="624377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D2782B6-FEE2-4119-94E6-1D87EA076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715" y="2591238"/>
            <a:ext cx="820569" cy="82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1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字方塊 38">
            <a:extLst>
              <a:ext uri="{FF2B5EF4-FFF2-40B4-BE49-F238E27FC236}">
                <a16:creationId xmlns:a16="http://schemas.microsoft.com/office/drawing/2014/main" id="{AA2B5B8F-21E3-4918-9BDB-CC2260392C11}"/>
              </a:ext>
            </a:extLst>
          </p:cNvPr>
          <p:cNvSpPr txBox="1"/>
          <p:nvPr/>
        </p:nvSpPr>
        <p:spPr>
          <a:xfrm>
            <a:off x="384455" y="194173"/>
            <a:ext cx="5962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RFCC</a:t>
            </a:r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</a:p>
        </p:txBody>
      </p:sp>
      <p:cxnSp>
        <p:nvCxnSpPr>
          <p:cNvPr id="41" name="Google Shape;2303;p106">
            <a:extLst>
              <a:ext uri="{FF2B5EF4-FFF2-40B4-BE49-F238E27FC236}">
                <a16:creationId xmlns:a16="http://schemas.microsoft.com/office/drawing/2014/main" id="{31039E96-D7D4-4228-96E8-388A2F25D6EE}"/>
              </a:ext>
            </a:extLst>
          </p:cNvPr>
          <p:cNvCxnSpPr>
            <a:cxnSpLocks/>
          </p:cNvCxnSpPr>
          <p:nvPr/>
        </p:nvCxnSpPr>
        <p:spPr>
          <a:xfrm>
            <a:off x="232595" y="2523136"/>
            <a:ext cx="867881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2304;p106">
            <a:extLst>
              <a:ext uri="{FF2B5EF4-FFF2-40B4-BE49-F238E27FC236}">
                <a16:creationId xmlns:a16="http://schemas.microsoft.com/office/drawing/2014/main" id="{41272289-1A1C-44BA-9A5E-D6E910C71B01}"/>
              </a:ext>
            </a:extLst>
          </p:cNvPr>
          <p:cNvSpPr/>
          <p:nvPr/>
        </p:nvSpPr>
        <p:spPr>
          <a:xfrm>
            <a:off x="1426873" y="2431012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05;p106">
            <a:extLst>
              <a:ext uri="{FF2B5EF4-FFF2-40B4-BE49-F238E27FC236}">
                <a16:creationId xmlns:a16="http://schemas.microsoft.com/office/drawing/2014/main" id="{FD4DE931-78ED-476B-8FF3-D1817CA08389}"/>
              </a:ext>
            </a:extLst>
          </p:cNvPr>
          <p:cNvSpPr/>
          <p:nvPr/>
        </p:nvSpPr>
        <p:spPr>
          <a:xfrm>
            <a:off x="3467611" y="2410648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306;p106">
            <a:extLst>
              <a:ext uri="{FF2B5EF4-FFF2-40B4-BE49-F238E27FC236}">
                <a16:creationId xmlns:a16="http://schemas.microsoft.com/office/drawing/2014/main" id="{BEBDB92F-FA2F-41A1-91A4-7BD7AC0CD7AE}"/>
              </a:ext>
            </a:extLst>
          </p:cNvPr>
          <p:cNvSpPr/>
          <p:nvPr/>
        </p:nvSpPr>
        <p:spPr>
          <a:xfrm>
            <a:off x="6643108" y="2447071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圖說文字: 折線 54">
            <a:extLst>
              <a:ext uri="{FF2B5EF4-FFF2-40B4-BE49-F238E27FC236}">
                <a16:creationId xmlns:a16="http://schemas.microsoft.com/office/drawing/2014/main" id="{9DF91B3B-C59D-4784-AF9D-BAB3FE5358B3}"/>
              </a:ext>
            </a:extLst>
          </p:cNvPr>
          <p:cNvSpPr/>
          <p:nvPr/>
        </p:nvSpPr>
        <p:spPr>
          <a:xfrm>
            <a:off x="44936" y="888023"/>
            <a:ext cx="990995" cy="1845468"/>
          </a:xfrm>
          <a:prstGeom prst="borderCallout2">
            <a:avLst>
              <a:gd name="adj1" fmla="val 60177"/>
              <a:gd name="adj2" fmla="val 125079"/>
              <a:gd name="adj3" fmla="val 48743"/>
              <a:gd name="adj4" fmla="val 99680"/>
              <a:gd name="adj5" fmla="val 48502"/>
              <a:gd name="adj6" fmla="val 100162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知悉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RFCC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案主要監造人員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RFCC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案施工說明書核定人員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FE2A93F5-66A5-4715-804F-790AF34538D8}"/>
              </a:ext>
            </a:extLst>
          </p:cNvPr>
          <p:cNvSpPr/>
          <p:nvPr/>
        </p:nvSpPr>
        <p:spPr>
          <a:xfrm>
            <a:off x="4167589" y="285993"/>
            <a:ext cx="3987932" cy="645117"/>
          </a:xfrm>
          <a:prstGeom prst="wedgeRoundRectCallout">
            <a:avLst>
              <a:gd name="adj1" fmla="val -54885"/>
              <a:gd name="adj2" fmla="val -28388"/>
              <a:gd name="adj3" fmla="val 16667"/>
            </a:avLst>
          </a:prstGeom>
          <a:solidFill>
            <a:srgbClr val="FEBEE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預算金額</a:t>
            </a:r>
            <a:r>
              <a:rPr lang="en-US" altLang="zh-TW" b="1" dirty="0">
                <a:solidFill>
                  <a:schemeClr val="tx1"/>
                </a:solidFill>
              </a:rPr>
              <a:t>2</a:t>
            </a:r>
            <a:r>
              <a:rPr lang="zh-TW" altLang="en-US" b="1" dirty="0">
                <a:solidFill>
                  <a:schemeClr val="tx1"/>
                </a:solidFill>
              </a:rPr>
              <a:t>億</a:t>
            </a:r>
            <a:r>
              <a:rPr lang="en-US" altLang="zh-TW" b="1" dirty="0">
                <a:solidFill>
                  <a:schemeClr val="tx1"/>
                </a:solidFill>
              </a:rPr>
              <a:t>2,900</a:t>
            </a:r>
            <a:r>
              <a:rPr lang="zh-TW" altLang="en-US" b="1" dirty="0">
                <a:solidFill>
                  <a:schemeClr val="tx1"/>
                </a:solidFill>
              </a:rPr>
              <a:t>萬元，採限制性招標，並準用最有利標決標</a:t>
            </a:r>
          </a:p>
        </p:txBody>
      </p:sp>
      <p:grpSp>
        <p:nvGrpSpPr>
          <p:cNvPr id="18" name="Google Shape;14228;p148">
            <a:extLst>
              <a:ext uri="{FF2B5EF4-FFF2-40B4-BE49-F238E27FC236}">
                <a16:creationId xmlns:a16="http://schemas.microsoft.com/office/drawing/2014/main" id="{1646DB77-27CB-447D-A8CB-DAD6267EE1E9}"/>
              </a:ext>
            </a:extLst>
          </p:cNvPr>
          <p:cNvGrpSpPr/>
          <p:nvPr/>
        </p:nvGrpSpPr>
        <p:grpSpPr>
          <a:xfrm>
            <a:off x="1080891" y="1191163"/>
            <a:ext cx="885495" cy="1200459"/>
            <a:chOff x="6253375" y="1973150"/>
            <a:chExt cx="274812" cy="354728"/>
          </a:xfrm>
        </p:grpSpPr>
        <p:sp>
          <p:nvSpPr>
            <p:cNvPr id="19" name="Google Shape;14229;p148">
              <a:extLst>
                <a:ext uri="{FF2B5EF4-FFF2-40B4-BE49-F238E27FC236}">
                  <a16:creationId xmlns:a16="http://schemas.microsoft.com/office/drawing/2014/main" id="{8F2EEB0B-1FEC-4A43-9614-83CA5F4C712F}"/>
                </a:ext>
              </a:extLst>
            </p:cNvPr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230;p148">
              <a:extLst>
                <a:ext uri="{FF2B5EF4-FFF2-40B4-BE49-F238E27FC236}">
                  <a16:creationId xmlns:a16="http://schemas.microsoft.com/office/drawing/2014/main" id="{0D48D4BD-015C-4ACF-8962-E81179132D66}"/>
                </a:ext>
              </a:extLst>
            </p:cNvPr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231;p148">
              <a:extLst>
                <a:ext uri="{FF2B5EF4-FFF2-40B4-BE49-F238E27FC236}">
                  <a16:creationId xmlns:a16="http://schemas.microsoft.com/office/drawing/2014/main" id="{89DA99A5-02E0-4C69-A2C9-982D9E16CE76}"/>
                </a:ext>
              </a:extLst>
            </p:cNvPr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232;p148">
              <a:extLst>
                <a:ext uri="{FF2B5EF4-FFF2-40B4-BE49-F238E27FC236}">
                  <a16:creationId xmlns:a16="http://schemas.microsoft.com/office/drawing/2014/main" id="{AC8E2319-EF3E-4600-85A6-AEA2A2A221DB}"/>
                </a:ext>
              </a:extLst>
            </p:cNvPr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233;p148">
              <a:extLst>
                <a:ext uri="{FF2B5EF4-FFF2-40B4-BE49-F238E27FC236}">
                  <a16:creationId xmlns:a16="http://schemas.microsoft.com/office/drawing/2014/main" id="{2420C0BA-7BE8-4BC8-BF96-3946FA3A808B}"/>
                </a:ext>
              </a:extLst>
            </p:cNvPr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234;p148">
              <a:extLst>
                <a:ext uri="{FF2B5EF4-FFF2-40B4-BE49-F238E27FC236}">
                  <a16:creationId xmlns:a16="http://schemas.microsoft.com/office/drawing/2014/main" id="{E97B652F-F774-487D-9686-2EE29741C7D2}"/>
                </a:ext>
              </a:extLst>
            </p:cNvPr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235;p148">
              <a:extLst>
                <a:ext uri="{FF2B5EF4-FFF2-40B4-BE49-F238E27FC236}">
                  <a16:creationId xmlns:a16="http://schemas.microsoft.com/office/drawing/2014/main" id="{84767E3E-64E1-4DC0-9DFE-827F69DEE149}"/>
                </a:ext>
              </a:extLst>
            </p:cNvPr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236;p148">
              <a:extLst>
                <a:ext uri="{FF2B5EF4-FFF2-40B4-BE49-F238E27FC236}">
                  <a16:creationId xmlns:a16="http://schemas.microsoft.com/office/drawing/2014/main" id="{640E86D5-1D03-497F-BDB6-36E954B6F62D}"/>
                </a:ext>
              </a:extLst>
            </p:cNvPr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37;p148">
              <a:extLst>
                <a:ext uri="{FF2B5EF4-FFF2-40B4-BE49-F238E27FC236}">
                  <a16:creationId xmlns:a16="http://schemas.microsoft.com/office/drawing/2014/main" id="{03EFBCCE-80B1-44B0-B782-8F9FF1B550D3}"/>
                </a:ext>
              </a:extLst>
            </p:cNvPr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38;p148">
              <a:extLst>
                <a:ext uri="{FF2B5EF4-FFF2-40B4-BE49-F238E27FC236}">
                  <a16:creationId xmlns:a16="http://schemas.microsoft.com/office/drawing/2014/main" id="{281DE9A4-DCF9-4DAB-AB9F-766BB43E6911}"/>
                </a:ext>
              </a:extLst>
            </p:cNvPr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39;p148">
              <a:extLst>
                <a:ext uri="{FF2B5EF4-FFF2-40B4-BE49-F238E27FC236}">
                  <a16:creationId xmlns:a16="http://schemas.microsoft.com/office/drawing/2014/main" id="{43727179-38DD-4A7E-9271-2C0DBD9EAEFE}"/>
                </a:ext>
              </a:extLst>
            </p:cNvPr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40;p148">
              <a:extLst>
                <a:ext uri="{FF2B5EF4-FFF2-40B4-BE49-F238E27FC236}">
                  <a16:creationId xmlns:a16="http://schemas.microsoft.com/office/drawing/2014/main" id="{66368C4B-180A-43A4-A5FA-794F2934DF6E}"/>
                </a:ext>
              </a:extLst>
            </p:cNvPr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241;p148">
              <a:extLst>
                <a:ext uri="{FF2B5EF4-FFF2-40B4-BE49-F238E27FC236}">
                  <a16:creationId xmlns:a16="http://schemas.microsoft.com/office/drawing/2014/main" id="{50921DEF-FAB9-43B8-9DC2-BDFACC8D03FE}"/>
                </a:ext>
              </a:extLst>
            </p:cNvPr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242;p148">
              <a:extLst>
                <a:ext uri="{FF2B5EF4-FFF2-40B4-BE49-F238E27FC236}">
                  <a16:creationId xmlns:a16="http://schemas.microsoft.com/office/drawing/2014/main" id="{77B78544-D53C-4756-A1B8-637EB8CE9844}"/>
                </a:ext>
              </a:extLst>
            </p:cNvPr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243;p148">
              <a:extLst>
                <a:ext uri="{FF2B5EF4-FFF2-40B4-BE49-F238E27FC236}">
                  <a16:creationId xmlns:a16="http://schemas.microsoft.com/office/drawing/2014/main" id="{4A77FA81-A535-4C56-94E2-B3B7EDB58070}"/>
                </a:ext>
              </a:extLst>
            </p:cNvPr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244;p148">
              <a:extLst>
                <a:ext uri="{FF2B5EF4-FFF2-40B4-BE49-F238E27FC236}">
                  <a16:creationId xmlns:a16="http://schemas.microsoft.com/office/drawing/2014/main" id="{6637B1FC-91FD-4D8F-AE7A-7C006E131A0E}"/>
                </a:ext>
              </a:extLst>
            </p:cNvPr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245;p148">
              <a:extLst>
                <a:ext uri="{FF2B5EF4-FFF2-40B4-BE49-F238E27FC236}">
                  <a16:creationId xmlns:a16="http://schemas.microsoft.com/office/drawing/2014/main" id="{B1A7D121-C1B4-4320-837E-9EA07A7F7EB9}"/>
                </a:ext>
              </a:extLst>
            </p:cNvPr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246;p148">
              <a:extLst>
                <a:ext uri="{FF2B5EF4-FFF2-40B4-BE49-F238E27FC236}">
                  <a16:creationId xmlns:a16="http://schemas.microsoft.com/office/drawing/2014/main" id="{C26A3A74-7AE6-48A2-AADB-2D992FE883D9}"/>
                </a:ext>
              </a:extLst>
            </p:cNvPr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247;p148">
              <a:extLst>
                <a:ext uri="{FF2B5EF4-FFF2-40B4-BE49-F238E27FC236}">
                  <a16:creationId xmlns:a16="http://schemas.microsoft.com/office/drawing/2014/main" id="{8D4BDFB7-66CB-4F26-BB91-16731C4799CA}"/>
                </a:ext>
              </a:extLst>
            </p:cNvPr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248;p148">
              <a:extLst>
                <a:ext uri="{FF2B5EF4-FFF2-40B4-BE49-F238E27FC236}">
                  <a16:creationId xmlns:a16="http://schemas.microsoft.com/office/drawing/2014/main" id="{A5ED8963-BC26-4F98-B365-95F46DB6A005}"/>
                </a:ext>
              </a:extLst>
            </p:cNvPr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249;p148">
              <a:extLst>
                <a:ext uri="{FF2B5EF4-FFF2-40B4-BE49-F238E27FC236}">
                  <a16:creationId xmlns:a16="http://schemas.microsoft.com/office/drawing/2014/main" id="{6074E28D-B70C-4A8B-AD3D-DEFFD97EE733}"/>
                </a:ext>
              </a:extLst>
            </p:cNvPr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250;p148">
              <a:extLst>
                <a:ext uri="{FF2B5EF4-FFF2-40B4-BE49-F238E27FC236}">
                  <a16:creationId xmlns:a16="http://schemas.microsoft.com/office/drawing/2014/main" id="{F28A54CF-9813-46B7-9B5D-6CF526760541}"/>
                </a:ext>
              </a:extLst>
            </p:cNvPr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251;p148">
              <a:extLst>
                <a:ext uri="{FF2B5EF4-FFF2-40B4-BE49-F238E27FC236}">
                  <a16:creationId xmlns:a16="http://schemas.microsoft.com/office/drawing/2014/main" id="{A4A62990-3A50-437F-B526-AD64A31837E7}"/>
                </a:ext>
              </a:extLst>
            </p:cNvPr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252;p148">
              <a:extLst>
                <a:ext uri="{FF2B5EF4-FFF2-40B4-BE49-F238E27FC236}">
                  <a16:creationId xmlns:a16="http://schemas.microsoft.com/office/drawing/2014/main" id="{2BD1F682-ECB1-429E-BE8E-4ECB3EE00AC2}"/>
                </a:ext>
              </a:extLst>
            </p:cNvPr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253;p148">
              <a:extLst>
                <a:ext uri="{FF2B5EF4-FFF2-40B4-BE49-F238E27FC236}">
                  <a16:creationId xmlns:a16="http://schemas.microsoft.com/office/drawing/2014/main" id="{9CF3ABDA-4996-453F-BF0A-7D2812B01BA7}"/>
                </a:ext>
              </a:extLst>
            </p:cNvPr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254;p148">
              <a:extLst>
                <a:ext uri="{FF2B5EF4-FFF2-40B4-BE49-F238E27FC236}">
                  <a16:creationId xmlns:a16="http://schemas.microsoft.com/office/drawing/2014/main" id="{B4356418-885E-44BA-8B02-5C72EB6B4776}"/>
                </a:ext>
              </a:extLst>
            </p:cNvPr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255;p148">
              <a:extLst>
                <a:ext uri="{FF2B5EF4-FFF2-40B4-BE49-F238E27FC236}">
                  <a16:creationId xmlns:a16="http://schemas.microsoft.com/office/drawing/2014/main" id="{C4F7E224-5186-4DAF-A0DB-8A0E2EAD0C30}"/>
                </a:ext>
              </a:extLst>
            </p:cNvPr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256;p148">
              <a:extLst>
                <a:ext uri="{FF2B5EF4-FFF2-40B4-BE49-F238E27FC236}">
                  <a16:creationId xmlns:a16="http://schemas.microsoft.com/office/drawing/2014/main" id="{177BB881-DF3D-45F8-B8ED-304288916656}"/>
                </a:ext>
              </a:extLst>
            </p:cNvPr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257;p148">
              <a:extLst>
                <a:ext uri="{FF2B5EF4-FFF2-40B4-BE49-F238E27FC236}">
                  <a16:creationId xmlns:a16="http://schemas.microsoft.com/office/drawing/2014/main" id="{52ECB036-C285-4C2F-9FD3-F03FFCA6C182}"/>
                </a:ext>
              </a:extLst>
            </p:cNvPr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258;p148">
              <a:extLst>
                <a:ext uri="{FF2B5EF4-FFF2-40B4-BE49-F238E27FC236}">
                  <a16:creationId xmlns:a16="http://schemas.microsoft.com/office/drawing/2014/main" id="{8B452C15-3D1C-48E1-A4EC-19F8669DE3AF}"/>
                </a:ext>
              </a:extLst>
            </p:cNvPr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259;p148">
              <a:extLst>
                <a:ext uri="{FF2B5EF4-FFF2-40B4-BE49-F238E27FC236}">
                  <a16:creationId xmlns:a16="http://schemas.microsoft.com/office/drawing/2014/main" id="{374079B9-F5D9-48F7-87E8-D12FD557CC58}"/>
                </a:ext>
              </a:extLst>
            </p:cNvPr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260;p148">
              <a:extLst>
                <a:ext uri="{FF2B5EF4-FFF2-40B4-BE49-F238E27FC236}">
                  <a16:creationId xmlns:a16="http://schemas.microsoft.com/office/drawing/2014/main" id="{4FA6F928-0711-43FC-9B86-C4D832C3E22D}"/>
                </a:ext>
              </a:extLst>
            </p:cNvPr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261;p148">
              <a:extLst>
                <a:ext uri="{FF2B5EF4-FFF2-40B4-BE49-F238E27FC236}">
                  <a16:creationId xmlns:a16="http://schemas.microsoft.com/office/drawing/2014/main" id="{8337375F-E230-43F9-AD5B-96D3B19A108E}"/>
                </a:ext>
              </a:extLst>
            </p:cNvPr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262;p148">
              <a:extLst>
                <a:ext uri="{FF2B5EF4-FFF2-40B4-BE49-F238E27FC236}">
                  <a16:creationId xmlns:a16="http://schemas.microsoft.com/office/drawing/2014/main" id="{CB9EC9CC-38A9-45E7-B70E-6DD686390FC9}"/>
                </a:ext>
              </a:extLst>
            </p:cNvPr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263;p148">
              <a:extLst>
                <a:ext uri="{FF2B5EF4-FFF2-40B4-BE49-F238E27FC236}">
                  <a16:creationId xmlns:a16="http://schemas.microsoft.com/office/drawing/2014/main" id="{D0AE22A2-6265-49FE-B245-812E5D6C261B}"/>
                </a:ext>
              </a:extLst>
            </p:cNvPr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264;p148">
              <a:extLst>
                <a:ext uri="{FF2B5EF4-FFF2-40B4-BE49-F238E27FC236}">
                  <a16:creationId xmlns:a16="http://schemas.microsoft.com/office/drawing/2014/main" id="{AB3FD7FE-F69F-4011-A3B5-FFB29B6646D1}"/>
                </a:ext>
              </a:extLst>
            </p:cNvPr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265;p148">
              <a:extLst>
                <a:ext uri="{FF2B5EF4-FFF2-40B4-BE49-F238E27FC236}">
                  <a16:creationId xmlns:a16="http://schemas.microsoft.com/office/drawing/2014/main" id="{E91D032B-1E2D-4014-9A42-9C0376D3B92E}"/>
                </a:ext>
              </a:extLst>
            </p:cNvPr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266;p148">
              <a:extLst>
                <a:ext uri="{FF2B5EF4-FFF2-40B4-BE49-F238E27FC236}">
                  <a16:creationId xmlns:a16="http://schemas.microsoft.com/office/drawing/2014/main" id="{085CADE4-D419-4DDE-839E-80A019B24888}"/>
                </a:ext>
              </a:extLst>
            </p:cNvPr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4474;p148">
            <a:extLst>
              <a:ext uri="{FF2B5EF4-FFF2-40B4-BE49-F238E27FC236}">
                <a16:creationId xmlns:a16="http://schemas.microsoft.com/office/drawing/2014/main" id="{CCC8389E-A5FF-4FE5-93F6-0AB985413FC7}"/>
              </a:ext>
            </a:extLst>
          </p:cNvPr>
          <p:cNvGrpSpPr/>
          <p:nvPr/>
        </p:nvGrpSpPr>
        <p:grpSpPr>
          <a:xfrm>
            <a:off x="2996560" y="1217019"/>
            <a:ext cx="942102" cy="1182224"/>
            <a:chOff x="4902936" y="2419290"/>
            <a:chExt cx="274576" cy="354728"/>
          </a:xfrm>
        </p:grpSpPr>
        <p:sp>
          <p:nvSpPr>
            <p:cNvPr id="69" name="Google Shape;14475;p148">
              <a:extLst>
                <a:ext uri="{FF2B5EF4-FFF2-40B4-BE49-F238E27FC236}">
                  <a16:creationId xmlns:a16="http://schemas.microsoft.com/office/drawing/2014/main" id="{A55BFFD8-123E-48AB-8B21-35E99736D39A}"/>
                </a:ext>
              </a:extLst>
            </p:cNvPr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476;p148">
              <a:extLst>
                <a:ext uri="{FF2B5EF4-FFF2-40B4-BE49-F238E27FC236}">
                  <a16:creationId xmlns:a16="http://schemas.microsoft.com/office/drawing/2014/main" id="{E5432CB5-F655-4CAC-BFAD-5CF465DB70A8}"/>
                </a:ext>
              </a:extLst>
            </p:cNvPr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477;p148">
              <a:extLst>
                <a:ext uri="{FF2B5EF4-FFF2-40B4-BE49-F238E27FC236}">
                  <a16:creationId xmlns:a16="http://schemas.microsoft.com/office/drawing/2014/main" id="{1F68585E-682E-4375-A61D-9DF2AC7DC77F}"/>
                </a:ext>
              </a:extLst>
            </p:cNvPr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478;p148">
              <a:extLst>
                <a:ext uri="{FF2B5EF4-FFF2-40B4-BE49-F238E27FC236}">
                  <a16:creationId xmlns:a16="http://schemas.microsoft.com/office/drawing/2014/main" id="{EDECECB0-04A0-4EC7-B8E6-E1FDB60B505B}"/>
                </a:ext>
              </a:extLst>
            </p:cNvPr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479;p148">
              <a:extLst>
                <a:ext uri="{FF2B5EF4-FFF2-40B4-BE49-F238E27FC236}">
                  <a16:creationId xmlns:a16="http://schemas.microsoft.com/office/drawing/2014/main" id="{A1BF7032-B922-4BAE-A7F2-BDE8012E52AB}"/>
                </a:ext>
              </a:extLst>
            </p:cNvPr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480;p148">
              <a:extLst>
                <a:ext uri="{FF2B5EF4-FFF2-40B4-BE49-F238E27FC236}">
                  <a16:creationId xmlns:a16="http://schemas.microsoft.com/office/drawing/2014/main" id="{96086DE5-4EDC-47C2-A1A3-F058CEAD916E}"/>
                </a:ext>
              </a:extLst>
            </p:cNvPr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481;p148">
              <a:extLst>
                <a:ext uri="{FF2B5EF4-FFF2-40B4-BE49-F238E27FC236}">
                  <a16:creationId xmlns:a16="http://schemas.microsoft.com/office/drawing/2014/main" id="{3D5DA190-1E73-47E9-9A0D-5EFA7FF72890}"/>
                </a:ext>
              </a:extLst>
            </p:cNvPr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482;p148">
              <a:extLst>
                <a:ext uri="{FF2B5EF4-FFF2-40B4-BE49-F238E27FC236}">
                  <a16:creationId xmlns:a16="http://schemas.microsoft.com/office/drawing/2014/main" id="{73551BDA-EC63-4115-ACEB-520EC9E00DB0}"/>
                </a:ext>
              </a:extLst>
            </p:cNvPr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483;p148">
              <a:extLst>
                <a:ext uri="{FF2B5EF4-FFF2-40B4-BE49-F238E27FC236}">
                  <a16:creationId xmlns:a16="http://schemas.microsoft.com/office/drawing/2014/main" id="{3B0EA7A5-E6C3-4018-95BB-5A60A6833A1E}"/>
                </a:ext>
              </a:extLst>
            </p:cNvPr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484;p148">
              <a:extLst>
                <a:ext uri="{FF2B5EF4-FFF2-40B4-BE49-F238E27FC236}">
                  <a16:creationId xmlns:a16="http://schemas.microsoft.com/office/drawing/2014/main" id="{0FDD1DC4-21EE-4C16-B444-BA4B50B70C3A}"/>
                </a:ext>
              </a:extLst>
            </p:cNvPr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485;p148">
              <a:extLst>
                <a:ext uri="{FF2B5EF4-FFF2-40B4-BE49-F238E27FC236}">
                  <a16:creationId xmlns:a16="http://schemas.microsoft.com/office/drawing/2014/main" id="{644D8430-19D6-460C-BE6A-1DCE89B3849D}"/>
                </a:ext>
              </a:extLst>
            </p:cNvPr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486;p148">
              <a:extLst>
                <a:ext uri="{FF2B5EF4-FFF2-40B4-BE49-F238E27FC236}">
                  <a16:creationId xmlns:a16="http://schemas.microsoft.com/office/drawing/2014/main" id="{9D923CF7-07D1-4129-B078-85C470CFD424}"/>
                </a:ext>
              </a:extLst>
            </p:cNvPr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487;p148">
              <a:extLst>
                <a:ext uri="{FF2B5EF4-FFF2-40B4-BE49-F238E27FC236}">
                  <a16:creationId xmlns:a16="http://schemas.microsoft.com/office/drawing/2014/main" id="{4979BDC4-46BF-462E-ABF5-09B26FECAF3B}"/>
                </a:ext>
              </a:extLst>
            </p:cNvPr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488;p148">
              <a:extLst>
                <a:ext uri="{FF2B5EF4-FFF2-40B4-BE49-F238E27FC236}">
                  <a16:creationId xmlns:a16="http://schemas.microsoft.com/office/drawing/2014/main" id="{2BD2F748-0E8B-4A67-ABF5-1BED9F701DB4}"/>
                </a:ext>
              </a:extLst>
            </p:cNvPr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489;p148">
              <a:extLst>
                <a:ext uri="{FF2B5EF4-FFF2-40B4-BE49-F238E27FC236}">
                  <a16:creationId xmlns:a16="http://schemas.microsoft.com/office/drawing/2014/main" id="{8F3BA66E-8AFF-4E5E-A89F-EC477260984B}"/>
                </a:ext>
              </a:extLst>
            </p:cNvPr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490;p148">
              <a:extLst>
                <a:ext uri="{FF2B5EF4-FFF2-40B4-BE49-F238E27FC236}">
                  <a16:creationId xmlns:a16="http://schemas.microsoft.com/office/drawing/2014/main" id="{0F9CF06B-3CC1-44A5-AC7A-F76E0043EE0D}"/>
                </a:ext>
              </a:extLst>
            </p:cNvPr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491;p148">
              <a:extLst>
                <a:ext uri="{FF2B5EF4-FFF2-40B4-BE49-F238E27FC236}">
                  <a16:creationId xmlns:a16="http://schemas.microsoft.com/office/drawing/2014/main" id="{609E154B-A262-4BA3-963C-673FD6A17BF3}"/>
                </a:ext>
              </a:extLst>
            </p:cNvPr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492;p148">
              <a:extLst>
                <a:ext uri="{FF2B5EF4-FFF2-40B4-BE49-F238E27FC236}">
                  <a16:creationId xmlns:a16="http://schemas.microsoft.com/office/drawing/2014/main" id="{FCA31FFC-3EF2-4893-B822-400C04921104}"/>
                </a:ext>
              </a:extLst>
            </p:cNvPr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493;p148">
              <a:extLst>
                <a:ext uri="{FF2B5EF4-FFF2-40B4-BE49-F238E27FC236}">
                  <a16:creationId xmlns:a16="http://schemas.microsoft.com/office/drawing/2014/main" id="{300FFA21-BABE-4386-8531-84E7C8FD6D4F}"/>
                </a:ext>
              </a:extLst>
            </p:cNvPr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494;p148">
              <a:extLst>
                <a:ext uri="{FF2B5EF4-FFF2-40B4-BE49-F238E27FC236}">
                  <a16:creationId xmlns:a16="http://schemas.microsoft.com/office/drawing/2014/main" id="{516EC844-5ACC-47E6-845A-04FA2661E881}"/>
                </a:ext>
              </a:extLst>
            </p:cNvPr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6E9335B5-D3B7-40AC-9BC4-7D527B8F41BE}"/>
              </a:ext>
            </a:extLst>
          </p:cNvPr>
          <p:cNvSpPr txBox="1"/>
          <p:nvPr/>
        </p:nvSpPr>
        <p:spPr>
          <a:xfrm>
            <a:off x="707633" y="2775253"/>
            <a:ext cx="1889774" cy="830997"/>
          </a:xfrm>
          <a:prstGeom prst="rect">
            <a:avLst/>
          </a:prstGeom>
          <a:solidFill>
            <a:srgbClr val="F1EA6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向王索取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106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RFCC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案得標廠商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公司之服務建議書</a:t>
            </a: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04CC05DC-C3A0-4224-8F43-402A991B2E31}"/>
              </a:ext>
            </a:extLst>
          </p:cNvPr>
          <p:cNvSpPr txBox="1"/>
          <p:nvPr/>
        </p:nvSpPr>
        <p:spPr>
          <a:xfrm>
            <a:off x="996113" y="866116"/>
            <a:ext cx="109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107.08</a:t>
            </a: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8B2EFEFE-154C-4E49-95EF-8CD6EAAE28E9}"/>
              </a:ext>
            </a:extLst>
          </p:cNvPr>
          <p:cNvSpPr txBox="1"/>
          <p:nvPr/>
        </p:nvSpPr>
        <p:spPr>
          <a:xfrm>
            <a:off x="2751691" y="873550"/>
            <a:ext cx="138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107.10.27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62B304AC-0597-464F-8B0A-28471CA1C489}"/>
              </a:ext>
            </a:extLst>
          </p:cNvPr>
          <p:cNvSpPr txBox="1"/>
          <p:nvPr/>
        </p:nvSpPr>
        <p:spPr>
          <a:xfrm>
            <a:off x="2830532" y="2761583"/>
            <a:ext cx="1385384" cy="830997"/>
          </a:xfrm>
          <a:prstGeom prst="rect">
            <a:avLst/>
          </a:prstGeom>
          <a:solidFill>
            <a:srgbClr val="F1EA6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交付</a:t>
            </a:r>
            <a:r>
              <a:rPr lang="en-US" altLang="zh-TW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公司之服務建議書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予黃</a:t>
            </a:r>
          </a:p>
        </p:txBody>
      </p:sp>
      <p:sp>
        <p:nvSpPr>
          <p:cNvPr id="97" name="文字方塊 96">
            <a:extLst>
              <a:ext uri="{FF2B5EF4-FFF2-40B4-BE49-F238E27FC236}">
                <a16:creationId xmlns:a16="http://schemas.microsoft.com/office/drawing/2014/main" id="{F8A43431-C436-4F86-82E6-A7028B4D278B}"/>
              </a:ext>
            </a:extLst>
          </p:cNvPr>
          <p:cNvSpPr txBox="1"/>
          <p:nvPr/>
        </p:nvSpPr>
        <p:spPr>
          <a:xfrm>
            <a:off x="5914691" y="2804050"/>
            <a:ext cx="1889774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atinLnBrk="1"/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經黃要求，再電郵提供</a:t>
            </a:r>
            <a:r>
              <a:rPr lang="zh-TW" altLang="en-US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工作說明書、</a:t>
            </a:r>
            <a:r>
              <a:rPr lang="en-US" altLang="zh-TW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公司報價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等文件</a:t>
            </a:r>
          </a:p>
        </p:txBody>
      </p:sp>
      <p:grpSp>
        <p:nvGrpSpPr>
          <p:cNvPr id="98" name="Google Shape;14474;p148">
            <a:extLst>
              <a:ext uri="{FF2B5EF4-FFF2-40B4-BE49-F238E27FC236}">
                <a16:creationId xmlns:a16="http://schemas.microsoft.com/office/drawing/2014/main" id="{C2CBF36D-BB36-4D73-8AC5-9957FC1586B2}"/>
              </a:ext>
            </a:extLst>
          </p:cNvPr>
          <p:cNvGrpSpPr/>
          <p:nvPr/>
        </p:nvGrpSpPr>
        <p:grpSpPr>
          <a:xfrm>
            <a:off x="6215664" y="1242071"/>
            <a:ext cx="942102" cy="1182224"/>
            <a:chOff x="4902936" y="2419290"/>
            <a:chExt cx="274576" cy="354728"/>
          </a:xfrm>
        </p:grpSpPr>
        <p:sp>
          <p:nvSpPr>
            <p:cNvPr id="99" name="Google Shape;14475;p148">
              <a:extLst>
                <a:ext uri="{FF2B5EF4-FFF2-40B4-BE49-F238E27FC236}">
                  <a16:creationId xmlns:a16="http://schemas.microsoft.com/office/drawing/2014/main" id="{448A196C-F409-414B-B4BF-794573BC8C51}"/>
                </a:ext>
              </a:extLst>
            </p:cNvPr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476;p148">
              <a:extLst>
                <a:ext uri="{FF2B5EF4-FFF2-40B4-BE49-F238E27FC236}">
                  <a16:creationId xmlns:a16="http://schemas.microsoft.com/office/drawing/2014/main" id="{0EE76990-C4F5-47BB-8C88-7E8D00BB135E}"/>
                </a:ext>
              </a:extLst>
            </p:cNvPr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477;p148">
              <a:extLst>
                <a:ext uri="{FF2B5EF4-FFF2-40B4-BE49-F238E27FC236}">
                  <a16:creationId xmlns:a16="http://schemas.microsoft.com/office/drawing/2014/main" id="{04733845-65A2-400B-84B8-6DE5CA85D7FF}"/>
                </a:ext>
              </a:extLst>
            </p:cNvPr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478;p148">
              <a:extLst>
                <a:ext uri="{FF2B5EF4-FFF2-40B4-BE49-F238E27FC236}">
                  <a16:creationId xmlns:a16="http://schemas.microsoft.com/office/drawing/2014/main" id="{0F3251B7-F387-46E6-B661-878EF6B73E8B}"/>
                </a:ext>
              </a:extLst>
            </p:cNvPr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479;p148">
              <a:extLst>
                <a:ext uri="{FF2B5EF4-FFF2-40B4-BE49-F238E27FC236}">
                  <a16:creationId xmlns:a16="http://schemas.microsoft.com/office/drawing/2014/main" id="{6D50553F-4E4E-4A44-8E37-D2331DA04AD1}"/>
                </a:ext>
              </a:extLst>
            </p:cNvPr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480;p148">
              <a:extLst>
                <a:ext uri="{FF2B5EF4-FFF2-40B4-BE49-F238E27FC236}">
                  <a16:creationId xmlns:a16="http://schemas.microsoft.com/office/drawing/2014/main" id="{615EEAF5-25F8-4E37-A438-A2163F286145}"/>
                </a:ext>
              </a:extLst>
            </p:cNvPr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481;p148">
              <a:extLst>
                <a:ext uri="{FF2B5EF4-FFF2-40B4-BE49-F238E27FC236}">
                  <a16:creationId xmlns:a16="http://schemas.microsoft.com/office/drawing/2014/main" id="{B8F9104A-67CC-439C-AA5F-4BBAB08F33FF}"/>
                </a:ext>
              </a:extLst>
            </p:cNvPr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482;p148">
              <a:extLst>
                <a:ext uri="{FF2B5EF4-FFF2-40B4-BE49-F238E27FC236}">
                  <a16:creationId xmlns:a16="http://schemas.microsoft.com/office/drawing/2014/main" id="{07A6D28D-81E3-4041-A511-393E53593435}"/>
                </a:ext>
              </a:extLst>
            </p:cNvPr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483;p148">
              <a:extLst>
                <a:ext uri="{FF2B5EF4-FFF2-40B4-BE49-F238E27FC236}">
                  <a16:creationId xmlns:a16="http://schemas.microsoft.com/office/drawing/2014/main" id="{273E68DA-586F-466F-AF27-08471DF90B44}"/>
                </a:ext>
              </a:extLst>
            </p:cNvPr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484;p148">
              <a:extLst>
                <a:ext uri="{FF2B5EF4-FFF2-40B4-BE49-F238E27FC236}">
                  <a16:creationId xmlns:a16="http://schemas.microsoft.com/office/drawing/2014/main" id="{FB7F6960-DB60-44EE-81BA-21AF6AED8321}"/>
                </a:ext>
              </a:extLst>
            </p:cNvPr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485;p148">
              <a:extLst>
                <a:ext uri="{FF2B5EF4-FFF2-40B4-BE49-F238E27FC236}">
                  <a16:creationId xmlns:a16="http://schemas.microsoft.com/office/drawing/2014/main" id="{603A1EDF-27EE-45C8-9854-3EE5CFBD024C}"/>
                </a:ext>
              </a:extLst>
            </p:cNvPr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486;p148">
              <a:extLst>
                <a:ext uri="{FF2B5EF4-FFF2-40B4-BE49-F238E27FC236}">
                  <a16:creationId xmlns:a16="http://schemas.microsoft.com/office/drawing/2014/main" id="{F10DA6C5-245C-4FC3-B895-A61E801EDD00}"/>
                </a:ext>
              </a:extLst>
            </p:cNvPr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487;p148">
              <a:extLst>
                <a:ext uri="{FF2B5EF4-FFF2-40B4-BE49-F238E27FC236}">
                  <a16:creationId xmlns:a16="http://schemas.microsoft.com/office/drawing/2014/main" id="{902BD908-5D54-4FEA-8875-5B44E1001C5A}"/>
                </a:ext>
              </a:extLst>
            </p:cNvPr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488;p148">
              <a:extLst>
                <a:ext uri="{FF2B5EF4-FFF2-40B4-BE49-F238E27FC236}">
                  <a16:creationId xmlns:a16="http://schemas.microsoft.com/office/drawing/2014/main" id="{5CB93C0A-7318-44A0-A59A-A680AA9F304C}"/>
                </a:ext>
              </a:extLst>
            </p:cNvPr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489;p148">
              <a:extLst>
                <a:ext uri="{FF2B5EF4-FFF2-40B4-BE49-F238E27FC236}">
                  <a16:creationId xmlns:a16="http://schemas.microsoft.com/office/drawing/2014/main" id="{F43DD036-380D-4DAB-B52A-C0620194C1B0}"/>
                </a:ext>
              </a:extLst>
            </p:cNvPr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490;p148">
              <a:extLst>
                <a:ext uri="{FF2B5EF4-FFF2-40B4-BE49-F238E27FC236}">
                  <a16:creationId xmlns:a16="http://schemas.microsoft.com/office/drawing/2014/main" id="{54E59824-7162-45D9-BFF4-23E1999E22BE}"/>
                </a:ext>
              </a:extLst>
            </p:cNvPr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491;p148">
              <a:extLst>
                <a:ext uri="{FF2B5EF4-FFF2-40B4-BE49-F238E27FC236}">
                  <a16:creationId xmlns:a16="http://schemas.microsoft.com/office/drawing/2014/main" id="{A4FA4524-6F0F-47A9-8AFF-9E41842AB659}"/>
                </a:ext>
              </a:extLst>
            </p:cNvPr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492;p148">
              <a:extLst>
                <a:ext uri="{FF2B5EF4-FFF2-40B4-BE49-F238E27FC236}">
                  <a16:creationId xmlns:a16="http://schemas.microsoft.com/office/drawing/2014/main" id="{E182DE8C-74ED-4FA5-94B6-2A8E139BB754}"/>
                </a:ext>
              </a:extLst>
            </p:cNvPr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493;p148">
              <a:extLst>
                <a:ext uri="{FF2B5EF4-FFF2-40B4-BE49-F238E27FC236}">
                  <a16:creationId xmlns:a16="http://schemas.microsoft.com/office/drawing/2014/main" id="{0027E72B-4EF0-48E0-81D4-10EF6875E8E3}"/>
                </a:ext>
              </a:extLst>
            </p:cNvPr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494;p148">
              <a:extLst>
                <a:ext uri="{FF2B5EF4-FFF2-40B4-BE49-F238E27FC236}">
                  <a16:creationId xmlns:a16="http://schemas.microsoft.com/office/drawing/2014/main" id="{5EFBD611-C4E5-4B55-9257-12026695954A}"/>
                </a:ext>
              </a:extLst>
            </p:cNvPr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EEF39BF8-8EA1-4E0B-8B7E-894EB5503D56}"/>
              </a:ext>
            </a:extLst>
          </p:cNvPr>
          <p:cNvSpPr txBox="1"/>
          <p:nvPr/>
        </p:nvSpPr>
        <p:spPr>
          <a:xfrm>
            <a:off x="5934366" y="887387"/>
            <a:ext cx="138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107.12.10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Google Shape;2306;p106">
            <a:extLst>
              <a:ext uri="{FF2B5EF4-FFF2-40B4-BE49-F238E27FC236}">
                <a16:creationId xmlns:a16="http://schemas.microsoft.com/office/drawing/2014/main" id="{20100496-B6DD-4323-AD99-CFF641FA67F7}"/>
              </a:ext>
            </a:extLst>
          </p:cNvPr>
          <p:cNvSpPr/>
          <p:nvPr/>
        </p:nvSpPr>
        <p:spPr>
          <a:xfrm>
            <a:off x="8277178" y="2424295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4E7C806D-049D-4570-86F8-A18ED4E21AF8}"/>
              </a:ext>
            </a:extLst>
          </p:cNvPr>
          <p:cNvSpPr txBox="1"/>
          <p:nvPr/>
        </p:nvSpPr>
        <p:spPr>
          <a:xfrm>
            <a:off x="7668786" y="2588947"/>
            <a:ext cx="138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108.05.24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4CF7179E-CAF0-43C1-8550-ACE6448F87C4}"/>
              </a:ext>
            </a:extLst>
          </p:cNvPr>
          <p:cNvSpPr txBox="1"/>
          <p:nvPr/>
        </p:nvSpPr>
        <p:spPr>
          <a:xfrm>
            <a:off x="7682280" y="1977273"/>
            <a:ext cx="1371890" cy="338554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公司得標</a:t>
            </a:r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759BDB6D-D15C-429D-A2FD-E450B0AB6D74}"/>
              </a:ext>
            </a:extLst>
          </p:cNvPr>
          <p:cNvSpPr txBox="1"/>
          <p:nvPr/>
        </p:nvSpPr>
        <p:spPr>
          <a:xfrm>
            <a:off x="2763599" y="3877799"/>
            <a:ext cx="155106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同日黃交付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4,000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元予王</a:t>
            </a:r>
          </a:p>
        </p:txBody>
      </p:sp>
      <p:cxnSp>
        <p:nvCxnSpPr>
          <p:cNvPr id="8" name="接點: 弧形 7">
            <a:extLst>
              <a:ext uri="{FF2B5EF4-FFF2-40B4-BE49-F238E27FC236}">
                <a16:creationId xmlns:a16="http://schemas.microsoft.com/office/drawing/2014/main" id="{1C10FD4B-51F4-45DC-B3EA-5B586A4CB8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99693" y="3546639"/>
            <a:ext cx="499937" cy="109207"/>
          </a:xfrm>
          <a:prstGeom prst="curvedConnector3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4" name="Google Shape;14228;p148">
            <a:extLst>
              <a:ext uri="{FF2B5EF4-FFF2-40B4-BE49-F238E27FC236}">
                <a16:creationId xmlns:a16="http://schemas.microsoft.com/office/drawing/2014/main" id="{B13A5CAC-5188-4A63-AC2B-F9622A2EF778}"/>
              </a:ext>
            </a:extLst>
          </p:cNvPr>
          <p:cNvGrpSpPr/>
          <p:nvPr/>
        </p:nvGrpSpPr>
        <p:grpSpPr>
          <a:xfrm>
            <a:off x="4251955" y="3917740"/>
            <a:ext cx="885495" cy="1200459"/>
            <a:chOff x="6253375" y="1973150"/>
            <a:chExt cx="274812" cy="354728"/>
          </a:xfrm>
        </p:grpSpPr>
        <p:sp>
          <p:nvSpPr>
            <p:cNvPr id="125" name="Google Shape;14229;p148">
              <a:extLst>
                <a:ext uri="{FF2B5EF4-FFF2-40B4-BE49-F238E27FC236}">
                  <a16:creationId xmlns:a16="http://schemas.microsoft.com/office/drawing/2014/main" id="{1EF46F7D-CA61-4C12-AC13-BAE5C99F03DD}"/>
                </a:ext>
              </a:extLst>
            </p:cNvPr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230;p148">
              <a:extLst>
                <a:ext uri="{FF2B5EF4-FFF2-40B4-BE49-F238E27FC236}">
                  <a16:creationId xmlns:a16="http://schemas.microsoft.com/office/drawing/2014/main" id="{59C9F75A-55B9-4F82-AA43-FB7D70BC3422}"/>
                </a:ext>
              </a:extLst>
            </p:cNvPr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231;p148">
              <a:extLst>
                <a:ext uri="{FF2B5EF4-FFF2-40B4-BE49-F238E27FC236}">
                  <a16:creationId xmlns:a16="http://schemas.microsoft.com/office/drawing/2014/main" id="{E2AE69BA-36ED-4964-BD3E-B93D64791E32}"/>
                </a:ext>
              </a:extLst>
            </p:cNvPr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232;p148">
              <a:extLst>
                <a:ext uri="{FF2B5EF4-FFF2-40B4-BE49-F238E27FC236}">
                  <a16:creationId xmlns:a16="http://schemas.microsoft.com/office/drawing/2014/main" id="{A5D90E81-2BA9-4C92-957C-2AE8D8B84876}"/>
                </a:ext>
              </a:extLst>
            </p:cNvPr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233;p148">
              <a:extLst>
                <a:ext uri="{FF2B5EF4-FFF2-40B4-BE49-F238E27FC236}">
                  <a16:creationId xmlns:a16="http://schemas.microsoft.com/office/drawing/2014/main" id="{AC2C19AF-03BE-4104-9068-B6E592B91468}"/>
                </a:ext>
              </a:extLst>
            </p:cNvPr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234;p148">
              <a:extLst>
                <a:ext uri="{FF2B5EF4-FFF2-40B4-BE49-F238E27FC236}">
                  <a16:creationId xmlns:a16="http://schemas.microsoft.com/office/drawing/2014/main" id="{4EE9D18C-6D90-4443-BFC2-82AA8B8C196B}"/>
                </a:ext>
              </a:extLst>
            </p:cNvPr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235;p148">
              <a:extLst>
                <a:ext uri="{FF2B5EF4-FFF2-40B4-BE49-F238E27FC236}">
                  <a16:creationId xmlns:a16="http://schemas.microsoft.com/office/drawing/2014/main" id="{CDDA2B64-2763-419C-A58D-A60547FE4FD3}"/>
                </a:ext>
              </a:extLst>
            </p:cNvPr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236;p148">
              <a:extLst>
                <a:ext uri="{FF2B5EF4-FFF2-40B4-BE49-F238E27FC236}">
                  <a16:creationId xmlns:a16="http://schemas.microsoft.com/office/drawing/2014/main" id="{2F57684E-B3BB-415F-9E60-40825A4F8394}"/>
                </a:ext>
              </a:extLst>
            </p:cNvPr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237;p148">
              <a:extLst>
                <a:ext uri="{FF2B5EF4-FFF2-40B4-BE49-F238E27FC236}">
                  <a16:creationId xmlns:a16="http://schemas.microsoft.com/office/drawing/2014/main" id="{7FF973E8-953E-496D-8E92-2158CE1BB41A}"/>
                </a:ext>
              </a:extLst>
            </p:cNvPr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238;p148">
              <a:extLst>
                <a:ext uri="{FF2B5EF4-FFF2-40B4-BE49-F238E27FC236}">
                  <a16:creationId xmlns:a16="http://schemas.microsoft.com/office/drawing/2014/main" id="{5B1F8364-EF39-4811-A9A3-361BD1880F77}"/>
                </a:ext>
              </a:extLst>
            </p:cNvPr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239;p148">
              <a:extLst>
                <a:ext uri="{FF2B5EF4-FFF2-40B4-BE49-F238E27FC236}">
                  <a16:creationId xmlns:a16="http://schemas.microsoft.com/office/drawing/2014/main" id="{1F1BF1A1-CAD8-4598-AA40-C8BDB360813D}"/>
                </a:ext>
              </a:extLst>
            </p:cNvPr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240;p148">
              <a:extLst>
                <a:ext uri="{FF2B5EF4-FFF2-40B4-BE49-F238E27FC236}">
                  <a16:creationId xmlns:a16="http://schemas.microsoft.com/office/drawing/2014/main" id="{0CB708CE-A0B1-4BFA-8945-647CCEE58AAB}"/>
                </a:ext>
              </a:extLst>
            </p:cNvPr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241;p148">
              <a:extLst>
                <a:ext uri="{FF2B5EF4-FFF2-40B4-BE49-F238E27FC236}">
                  <a16:creationId xmlns:a16="http://schemas.microsoft.com/office/drawing/2014/main" id="{B0C0549F-8F04-4525-AC5B-E7EC6A334406}"/>
                </a:ext>
              </a:extLst>
            </p:cNvPr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242;p148">
              <a:extLst>
                <a:ext uri="{FF2B5EF4-FFF2-40B4-BE49-F238E27FC236}">
                  <a16:creationId xmlns:a16="http://schemas.microsoft.com/office/drawing/2014/main" id="{40D1D121-F94B-4D67-8C85-98819CC0F86D}"/>
                </a:ext>
              </a:extLst>
            </p:cNvPr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243;p148">
              <a:extLst>
                <a:ext uri="{FF2B5EF4-FFF2-40B4-BE49-F238E27FC236}">
                  <a16:creationId xmlns:a16="http://schemas.microsoft.com/office/drawing/2014/main" id="{799C8A5F-9686-4F1C-8EBD-33E759CE4C41}"/>
                </a:ext>
              </a:extLst>
            </p:cNvPr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244;p148">
              <a:extLst>
                <a:ext uri="{FF2B5EF4-FFF2-40B4-BE49-F238E27FC236}">
                  <a16:creationId xmlns:a16="http://schemas.microsoft.com/office/drawing/2014/main" id="{1C437D7D-FC38-47C0-826C-DAE5DBE4575A}"/>
                </a:ext>
              </a:extLst>
            </p:cNvPr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245;p148">
              <a:extLst>
                <a:ext uri="{FF2B5EF4-FFF2-40B4-BE49-F238E27FC236}">
                  <a16:creationId xmlns:a16="http://schemas.microsoft.com/office/drawing/2014/main" id="{E7CAF72B-9B4F-44FC-AD14-CB7EC88F9FEF}"/>
                </a:ext>
              </a:extLst>
            </p:cNvPr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46;p148">
              <a:extLst>
                <a:ext uri="{FF2B5EF4-FFF2-40B4-BE49-F238E27FC236}">
                  <a16:creationId xmlns:a16="http://schemas.microsoft.com/office/drawing/2014/main" id="{F664E038-3888-492D-AAAF-6899D50B69DA}"/>
                </a:ext>
              </a:extLst>
            </p:cNvPr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247;p148">
              <a:extLst>
                <a:ext uri="{FF2B5EF4-FFF2-40B4-BE49-F238E27FC236}">
                  <a16:creationId xmlns:a16="http://schemas.microsoft.com/office/drawing/2014/main" id="{AB3D2263-1780-4ECD-B280-738BBC0FD572}"/>
                </a:ext>
              </a:extLst>
            </p:cNvPr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248;p148">
              <a:extLst>
                <a:ext uri="{FF2B5EF4-FFF2-40B4-BE49-F238E27FC236}">
                  <a16:creationId xmlns:a16="http://schemas.microsoft.com/office/drawing/2014/main" id="{68D5929D-99CC-46EB-9BA4-E678D7489FB6}"/>
                </a:ext>
              </a:extLst>
            </p:cNvPr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249;p148">
              <a:extLst>
                <a:ext uri="{FF2B5EF4-FFF2-40B4-BE49-F238E27FC236}">
                  <a16:creationId xmlns:a16="http://schemas.microsoft.com/office/drawing/2014/main" id="{87D5706D-A022-4692-8E13-3ACCFC1516DC}"/>
                </a:ext>
              </a:extLst>
            </p:cNvPr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250;p148">
              <a:extLst>
                <a:ext uri="{FF2B5EF4-FFF2-40B4-BE49-F238E27FC236}">
                  <a16:creationId xmlns:a16="http://schemas.microsoft.com/office/drawing/2014/main" id="{B0515C06-CCB3-4971-A56B-F5B7FC3EA281}"/>
                </a:ext>
              </a:extLst>
            </p:cNvPr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251;p148">
              <a:extLst>
                <a:ext uri="{FF2B5EF4-FFF2-40B4-BE49-F238E27FC236}">
                  <a16:creationId xmlns:a16="http://schemas.microsoft.com/office/drawing/2014/main" id="{7EFB90F4-894A-4484-9E66-4BAB0DCE8235}"/>
                </a:ext>
              </a:extLst>
            </p:cNvPr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252;p148">
              <a:extLst>
                <a:ext uri="{FF2B5EF4-FFF2-40B4-BE49-F238E27FC236}">
                  <a16:creationId xmlns:a16="http://schemas.microsoft.com/office/drawing/2014/main" id="{22FCC559-E66E-4817-A59C-DB723DBD752A}"/>
                </a:ext>
              </a:extLst>
            </p:cNvPr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253;p148">
              <a:extLst>
                <a:ext uri="{FF2B5EF4-FFF2-40B4-BE49-F238E27FC236}">
                  <a16:creationId xmlns:a16="http://schemas.microsoft.com/office/drawing/2014/main" id="{15E47CDB-B0C8-4A12-A573-EB50701D8BBD}"/>
                </a:ext>
              </a:extLst>
            </p:cNvPr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4254;p148">
              <a:extLst>
                <a:ext uri="{FF2B5EF4-FFF2-40B4-BE49-F238E27FC236}">
                  <a16:creationId xmlns:a16="http://schemas.microsoft.com/office/drawing/2014/main" id="{B1323D9B-FFDD-4C85-AFFB-7233866D7F60}"/>
                </a:ext>
              </a:extLst>
            </p:cNvPr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4255;p148">
              <a:extLst>
                <a:ext uri="{FF2B5EF4-FFF2-40B4-BE49-F238E27FC236}">
                  <a16:creationId xmlns:a16="http://schemas.microsoft.com/office/drawing/2014/main" id="{E90EBFCA-549A-48D0-982E-161F302026A2}"/>
                </a:ext>
              </a:extLst>
            </p:cNvPr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4256;p148">
              <a:extLst>
                <a:ext uri="{FF2B5EF4-FFF2-40B4-BE49-F238E27FC236}">
                  <a16:creationId xmlns:a16="http://schemas.microsoft.com/office/drawing/2014/main" id="{6D447418-0E93-400B-AE07-3007E6EA477A}"/>
                </a:ext>
              </a:extLst>
            </p:cNvPr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4257;p148">
              <a:extLst>
                <a:ext uri="{FF2B5EF4-FFF2-40B4-BE49-F238E27FC236}">
                  <a16:creationId xmlns:a16="http://schemas.microsoft.com/office/drawing/2014/main" id="{3C4BC6EA-800C-4CAC-8021-75525ECAD442}"/>
                </a:ext>
              </a:extLst>
            </p:cNvPr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258;p148">
              <a:extLst>
                <a:ext uri="{FF2B5EF4-FFF2-40B4-BE49-F238E27FC236}">
                  <a16:creationId xmlns:a16="http://schemas.microsoft.com/office/drawing/2014/main" id="{77C14D60-2745-4BD0-B756-8CD08DDF4E8A}"/>
                </a:ext>
              </a:extLst>
            </p:cNvPr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4259;p148">
              <a:extLst>
                <a:ext uri="{FF2B5EF4-FFF2-40B4-BE49-F238E27FC236}">
                  <a16:creationId xmlns:a16="http://schemas.microsoft.com/office/drawing/2014/main" id="{177E7932-63FC-4000-BAB8-82914A0B8145}"/>
                </a:ext>
              </a:extLst>
            </p:cNvPr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4260;p148">
              <a:extLst>
                <a:ext uri="{FF2B5EF4-FFF2-40B4-BE49-F238E27FC236}">
                  <a16:creationId xmlns:a16="http://schemas.microsoft.com/office/drawing/2014/main" id="{4E503B73-EEA6-417C-97F1-D7BF4697A2F3}"/>
                </a:ext>
              </a:extLst>
            </p:cNvPr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4261;p148">
              <a:extLst>
                <a:ext uri="{FF2B5EF4-FFF2-40B4-BE49-F238E27FC236}">
                  <a16:creationId xmlns:a16="http://schemas.microsoft.com/office/drawing/2014/main" id="{F905FD37-0EC3-4408-8BE2-80C0AE00B783}"/>
                </a:ext>
              </a:extLst>
            </p:cNvPr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262;p148">
              <a:extLst>
                <a:ext uri="{FF2B5EF4-FFF2-40B4-BE49-F238E27FC236}">
                  <a16:creationId xmlns:a16="http://schemas.microsoft.com/office/drawing/2014/main" id="{E7B6EFEA-778B-410E-BD8A-759A2E8F6501}"/>
                </a:ext>
              </a:extLst>
            </p:cNvPr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263;p148">
              <a:extLst>
                <a:ext uri="{FF2B5EF4-FFF2-40B4-BE49-F238E27FC236}">
                  <a16:creationId xmlns:a16="http://schemas.microsoft.com/office/drawing/2014/main" id="{12A7F703-D565-4828-84F5-74EF85EA8C9C}"/>
                </a:ext>
              </a:extLst>
            </p:cNvPr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264;p148">
              <a:extLst>
                <a:ext uri="{FF2B5EF4-FFF2-40B4-BE49-F238E27FC236}">
                  <a16:creationId xmlns:a16="http://schemas.microsoft.com/office/drawing/2014/main" id="{C355F788-CA81-4CCD-A2CC-A33729612602}"/>
                </a:ext>
              </a:extLst>
            </p:cNvPr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265;p148">
              <a:extLst>
                <a:ext uri="{FF2B5EF4-FFF2-40B4-BE49-F238E27FC236}">
                  <a16:creationId xmlns:a16="http://schemas.microsoft.com/office/drawing/2014/main" id="{F1E937EB-25F7-4297-A561-E60848B8DFA6}"/>
                </a:ext>
              </a:extLst>
            </p:cNvPr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266;p148">
              <a:extLst>
                <a:ext uri="{FF2B5EF4-FFF2-40B4-BE49-F238E27FC236}">
                  <a16:creationId xmlns:a16="http://schemas.microsoft.com/office/drawing/2014/main" id="{C980A3E0-4B07-49EE-9AF6-44140A76AD1A}"/>
                </a:ext>
              </a:extLst>
            </p:cNvPr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4474;p148">
            <a:extLst>
              <a:ext uri="{FF2B5EF4-FFF2-40B4-BE49-F238E27FC236}">
                <a16:creationId xmlns:a16="http://schemas.microsoft.com/office/drawing/2014/main" id="{F9DE97D8-5C62-4F5C-AC6D-C795D2B0DB6D}"/>
              </a:ext>
            </a:extLst>
          </p:cNvPr>
          <p:cNvGrpSpPr/>
          <p:nvPr/>
        </p:nvGrpSpPr>
        <p:grpSpPr>
          <a:xfrm>
            <a:off x="6397292" y="3946222"/>
            <a:ext cx="942102" cy="1182224"/>
            <a:chOff x="4902936" y="2419290"/>
            <a:chExt cx="274576" cy="354728"/>
          </a:xfrm>
        </p:grpSpPr>
        <p:sp>
          <p:nvSpPr>
            <p:cNvPr id="164" name="Google Shape;14475;p148">
              <a:extLst>
                <a:ext uri="{FF2B5EF4-FFF2-40B4-BE49-F238E27FC236}">
                  <a16:creationId xmlns:a16="http://schemas.microsoft.com/office/drawing/2014/main" id="{B59849BC-EC43-4F4D-8E04-B5F869177F50}"/>
                </a:ext>
              </a:extLst>
            </p:cNvPr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4476;p148">
              <a:extLst>
                <a:ext uri="{FF2B5EF4-FFF2-40B4-BE49-F238E27FC236}">
                  <a16:creationId xmlns:a16="http://schemas.microsoft.com/office/drawing/2014/main" id="{42692E87-FE93-45C5-B02B-FFC7A5236359}"/>
                </a:ext>
              </a:extLst>
            </p:cNvPr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477;p148">
              <a:extLst>
                <a:ext uri="{FF2B5EF4-FFF2-40B4-BE49-F238E27FC236}">
                  <a16:creationId xmlns:a16="http://schemas.microsoft.com/office/drawing/2014/main" id="{4919FEAF-49BD-4FA6-87CF-CE24B198AC92}"/>
                </a:ext>
              </a:extLst>
            </p:cNvPr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4478;p148">
              <a:extLst>
                <a:ext uri="{FF2B5EF4-FFF2-40B4-BE49-F238E27FC236}">
                  <a16:creationId xmlns:a16="http://schemas.microsoft.com/office/drawing/2014/main" id="{CDB896BF-18C1-4BB6-9250-47572ABEA630}"/>
                </a:ext>
              </a:extLst>
            </p:cNvPr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4479;p148">
              <a:extLst>
                <a:ext uri="{FF2B5EF4-FFF2-40B4-BE49-F238E27FC236}">
                  <a16:creationId xmlns:a16="http://schemas.microsoft.com/office/drawing/2014/main" id="{0C0E8D66-E9AC-4686-BCD1-88AC3C5CECB0}"/>
                </a:ext>
              </a:extLst>
            </p:cNvPr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4480;p148">
              <a:extLst>
                <a:ext uri="{FF2B5EF4-FFF2-40B4-BE49-F238E27FC236}">
                  <a16:creationId xmlns:a16="http://schemas.microsoft.com/office/drawing/2014/main" id="{924B58E8-FB0E-4F84-ADFC-F00589463290}"/>
                </a:ext>
              </a:extLst>
            </p:cNvPr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4481;p148">
              <a:extLst>
                <a:ext uri="{FF2B5EF4-FFF2-40B4-BE49-F238E27FC236}">
                  <a16:creationId xmlns:a16="http://schemas.microsoft.com/office/drawing/2014/main" id="{93E10051-C33D-42F5-AD88-967AB4D9F814}"/>
                </a:ext>
              </a:extLst>
            </p:cNvPr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4482;p148">
              <a:extLst>
                <a:ext uri="{FF2B5EF4-FFF2-40B4-BE49-F238E27FC236}">
                  <a16:creationId xmlns:a16="http://schemas.microsoft.com/office/drawing/2014/main" id="{C79620C6-D4C9-4A7A-8C22-889898A44A5A}"/>
                </a:ext>
              </a:extLst>
            </p:cNvPr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4483;p148">
              <a:extLst>
                <a:ext uri="{FF2B5EF4-FFF2-40B4-BE49-F238E27FC236}">
                  <a16:creationId xmlns:a16="http://schemas.microsoft.com/office/drawing/2014/main" id="{490DF1F9-4C9E-424D-9183-3608553FFFF1}"/>
                </a:ext>
              </a:extLst>
            </p:cNvPr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4484;p148">
              <a:extLst>
                <a:ext uri="{FF2B5EF4-FFF2-40B4-BE49-F238E27FC236}">
                  <a16:creationId xmlns:a16="http://schemas.microsoft.com/office/drawing/2014/main" id="{9BA026BE-39A2-4DA0-BE8C-DD0E0DE5E507}"/>
                </a:ext>
              </a:extLst>
            </p:cNvPr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4485;p148">
              <a:extLst>
                <a:ext uri="{FF2B5EF4-FFF2-40B4-BE49-F238E27FC236}">
                  <a16:creationId xmlns:a16="http://schemas.microsoft.com/office/drawing/2014/main" id="{8187D8F8-C67B-4873-A0CA-73B985F44F57}"/>
                </a:ext>
              </a:extLst>
            </p:cNvPr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4486;p148">
              <a:extLst>
                <a:ext uri="{FF2B5EF4-FFF2-40B4-BE49-F238E27FC236}">
                  <a16:creationId xmlns:a16="http://schemas.microsoft.com/office/drawing/2014/main" id="{95120256-22EE-4587-85D4-F4C342EA8D75}"/>
                </a:ext>
              </a:extLst>
            </p:cNvPr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4487;p148">
              <a:extLst>
                <a:ext uri="{FF2B5EF4-FFF2-40B4-BE49-F238E27FC236}">
                  <a16:creationId xmlns:a16="http://schemas.microsoft.com/office/drawing/2014/main" id="{03A47EA3-C063-45D7-8048-4B6159EC48C4}"/>
                </a:ext>
              </a:extLst>
            </p:cNvPr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4488;p148">
              <a:extLst>
                <a:ext uri="{FF2B5EF4-FFF2-40B4-BE49-F238E27FC236}">
                  <a16:creationId xmlns:a16="http://schemas.microsoft.com/office/drawing/2014/main" id="{F73ACCC5-1E1B-4E99-BFE4-588856165D7E}"/>
                </a:ext>
              </a:extLst>
            </p:cNvPr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4489;p148">
              <a:extLst>
                <a:ext uri="{FF2B5EF4-FFF2-40B4-BE49-F238E27FC236}">
                  <a16:creationId xmlns:a16="http://schemas.microsoft.com/office/drawing/2014/main" id="{62DF7CF0-FF79-4496-A457-10FD71745E28}"/>
                </a:ext>
              </a:extLst>
            </p:cNvPr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4490;p148">
              <a:extLst>
                <a:ext uri="{FF2B5EF4-FFF2-40B4-BE49-F238E27FC236}">
                  <a16:creationId xmlns:a16="http://schemas.microsoft.com/office/drawing/2014/main" id="{ADD47A8E-335C-476B-9204-8390A2203317}"/>
                </a:ext>
              </a:extLst>
            </p:cNvPr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4491;p148">
              <a:extLst>
                <a:ext uri="{FF2B5EF4-FFF2-40B4-BE49-F238E27FC236}">
                  <a16:creationId xmlns:a16="http://schemas.microsoft.com/office/drawing/2014/main" id="{FEBD1949-1D55-41A3-9524-8A1F62FBC994}"/>
                </a:ext>
              </a:extLst>
            </p:cNvPr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4492;p148">
              <a:extLst>
                <a:ext uri="{FF2B5EF4-FFF2-40B4-BE49-F238E27FC236}">
                  <a16:creationId xmlns:a16="http://schemas.microsoft.com/office/drawing/2014/main" id="{42926897-8A61-4C7E-874B-1F19756FE3CD}"/>
                </a:ext>
              </a:extLst>
            </p:cNvPr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4493;p148">
              <a:extLst>
                <a:ext uri="{FF2B5EF4-FFF2-40B4-BE49-F238E27FC236}">
                  <a16:creationId xmlns:a16="http://schemas.microsoft.com/office/drawing/2014/main" id="{AB3911AE-DB0D-4AD8-8BF2-9218B89087B1}"/>
                </a:ext>
              </a:extLst>
            </p:cNvPr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4494;p148">
              <a:extLst>
                <a:ext uri="{FF2B5EF4-FFF2-40B4-BE49-F238E27FC236}">
                  <a16:creationId xmlns:a16="http://schemas.microsoft.com/office/drawing/2014/main" id="{62664668-8D0B-4833-B343-585A55C33FD5}"/>
                </a:ext>
              </a:extLst>
            </p:cNvPr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247;p29">
            <a:extLst>
              <a:ext uri="{FF2B5EF4-FFF2-40B4-BE49-F238E27FC236}">
                <a16:creationId xmlns:a16="http://schemas.microsoft.com/office/drawing/2014/main" id="{62AB63CA-1D27-4C70-8F4B-1526DA7DD0E1}"/>
              </a:ext>
            </a:extLst>
          </p:cNvPr>
          <p:cNvSpPr/>
          <p:nvPr/>
        </p:nvSpPr>
        <p:spPr>
          <a:xfrm>
            <a:off x="5060708" y="4445660"/>
            <a:ext cx="1406528" cy="244214"/>
          </a:xfrm>
          <a:custGeom>
            <a:avLst/>
            <a:gdLst/>
            <a:ahLst/>
            <a:cxnLst/>
            <a:rect l="l" t="t" r="r" b="b"/>
            <a:pathLst>
              <a:path w="36339" h="12384" extrusionOk="0">
                <a:moveTo>
                  <a:pt x="1" y="1"/>
                </a:moveTo>
                <a:lnTo>
                  <a:pt x="1" y="1358"/>
                </a:lnTo>
                <a:cubicBezTo>
                  <a:pt x="2418" y="1644"/>
                  <a:pt x="4299" y="3692"/>
                  <a:pt x="4299" y="6192"/>
                </a:cubicBezTo>
                <a:cubicBezTo>
                  <a:pt x="4299" y="8692"/>
                  <a:pt x="2418" y="10752"/>
                  <a:pt x="1" y="11038"/>
                </a:cubicBezTo>
                <a:lnTo>
                  <a:pt x="1" y="12383"/>
                </a:lnTo>
                <a:lnTo>
                  <a:pt x="32041" y="12383"/>
                </a:lnTo>
                <a:lnTo>
                  <a:pt x="32041" y="10502"/>
                </a:lnTo>
                <a:cubicBezTo>
                  <a:pt x="34422" y="10502"/>
                  <a:pt x="36339" y="8573"/>
                  <a:pt x="36339" y="6192"/>
                </a:cubicBezTo>
                <a:cubicBezTo>
                  <a:pt x="36339" y="3823"/>
                  <a:pt x="34422" y="1894"/>
                  <a:pt x="32041" y="1894"/>
                </a:cubicBezTo>
                <a:lnTo>
                  <a:pt x="32041" y="1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交付賄款</a:t>
            </a:r>
            <a:endParaRPr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  <p:sp>
        <p:nvSpPr>
          <p:cNvPr id="185" name="Freeform 104">
            <a:extLst>
              <a:ext uri="{FF2B5EF4-FFF2-40B4-BE49-F238E27FC236}">
                <a16:creationId xmlns:a16="http://schemas.microsoft.com/office/drawing/2014/main" id="{C0FB288D-4240-4ADE-9B07-F21EF0D012BB}"/>
              </a:ext>
            </a:extLst>
          </p:cNvPr>
          <p:cNvSpPr>
            <a:spLocks noEditPoints="1"/>
          </p:cNvSpPr>
          <p:nvPr/>
        </p:nvSpPr>
        <p:spPr bwMode="auto">
          <a:xfrm>
            <a:off x="5400578" y="3983776"/>
            <a:ext cx="624377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BBA6C3-2F62-41D3-B431-F9109F870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2" y="341980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字方塊 38">
            <a:extLst>
              <a:ext uri="{FF2B5EF4-FFF2-40B4-BE49-F238E27FC236}">
                <a16:creationId xmlns:a16="http://schemas.microsoft.com/office/drawing/2014/main" id="{AA2B5B8F-21E3-4918-9BDB-CC2260392C11}"/>
              </a:ext>
            </a:extLst>
          </p:cNvPr>
          <p:cNvSpPr txBox="1"/>
          <p:nvPr/>
        </p:nvSpPr>
        <p:spPr>
          <a:xfrm>
            <a:off x="380674" y="257742"/>
            <a:ext cx="5962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二、管線案</a:t>
            </a:r>
          </a:p>
        </p:txBody>
      </p:sp>
      <p:cxnSp>
        <p:nvCxnSpPr>
          <p:cNvPr id="41" name="Google Shape;2303;p106">
            <a:extLst>
              <a:ext uri="{FF2B5EF4-FFF2-40B4-BE49-F238E27FC236}">
                <a16:creationId xmlns:a16="http://schemas.microsoft.com/office/drawing/2014/main" id="{31039E96-D7D4-4228-96E8-388A2F25D6EE}"/>
              </a:ext>
            </a:extLst>
          </p:cNvPr>
          <p:cNvCxnSpPr>
            <a:cxnSpLocks/>
          </p:cNvCxnSpPr>
          <p:nvPr/>
        </p:nvCxnSpPr>
        <p:spPr>
          <a:xfrm>
            <a:off x="232595" y="2523136"/>
            <a:ext cx="867881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2304;p106">
            <a:extLst>
              <a:ext uri="{FF2B5EF4-FFF2-40B4-BE49-F238E27FC236}">
                <a16:creationId xmlns:a16="http://schemas.microsoft.com/office/drawing/2014/main" id="{41272289-1A1C-44BA-9A5E-D6E910C71B01}"/>
              </a:ext>
            </a:extLst>
          </p:cNvPr>
          <p:cNvSpPr/>
          <p:nvPr/>
        </p:nvSpPr>
        <p:spPr>
          <a:xfrm>
            <a:off x="1426873" y="2431012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05;p106">
            <a:extLst>
              <a:ext uri="{FF2B5EF4-FFF2-40B4-BE49-F238E27FC236}">
                <a16:creationId xmlns:a16="http://schemas.microsoft.com/office/drawing/2014/main" id="{FD4DE931-78ED-476B-8FF3-D1817CA08389}"/>
              </a:ext>
            </a:extLst>
          </p:cNvPr>
          <p:cNvSpPr/>
          <p:nvPr/>
        </p:nvSpPr>
        <p:spPr>
          <a:xfrm>
            <a:off x="4194475" y="2438021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FE2A93F5-66A5-4715-804F-790AF34538D8}"/>
              </a:ext>
            </a:extLst>
          </p:cNvPr>
          <p:cNvSpPr/>
          <p:nvPr/>
        </p:nvSpPr>
        <p:spPr>
          <a:xfrm>
            <a:off x="2931664" y="265988"/>
            <a:ext cx="4013587" cy="645117"/>
          </a:xfrm>
          <a:prstGeom prst="wedgeRoundRectCallout">
            <a:avLst>
              <a:gd name="adj1" fmla="val -58749"/>
              <a:gd name="adj2" fmla="val -17568"/>
              <a:gd name="adj3" fmla="val 16667"/>
            </a:avLst>
          </a:prstGeom>
          <a:solidFill>
            <a:srgbClr val="FEBEE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預算金額</a:t>
            </a:r>
            <a:r>
              <a:rPr lang="en-US" altLang="zh-TW" b="1" dirty="0">
                <a:solidFill>
                  <a:schemeClr val="tx1"/>
                </a:solidFill>
              </a:rPr>
              <a:t>50</a:t>
            </a:r>
            <a:r>
              <a:rPr lang="zh-TW" altLang="en-US" b="1" dirty="0">
                <a:solidFill>
                  <a:schemeClr val="tx1"/>
                </a:solidFill>
              </a:rPr>
              <a:t>萬元，採公開取得報價單或企劃書之方式招標，並採最低標決標</a:t>
            </a:r>
          </a:p>
        </p:txBody>
      </p:sp>
      <p:grpSp>
        <p:nvGrpSpPr>
          <p:cNvPr id="68" name="Google Shape;14474;p148">
            <a:extLst>
              <a:ext uri="{FF2B5EF4-FFF2-40B4-BE49-F238E27FC236}">
                <a16:creationId xmlns:a16="http://schemas.microsoft.com/office/drawing/2014/main" id="{CCC8389E-A5FF-4FE5-93F6-0AB985413FC7}"/>
              </a:ext>
            </a:extLst>
          </p:cNvPr>
          <p:cNvGrpSpPr/>
          <p:nvPr/>
        </p:nvGrpSpPr>
        <p:grpSpPr>
          <a:xfrm>
            <a:off x="1083607" y="1187579"/>
            <a:ext cx="942102" cy="1182224"/>
            <a:chOff x="4902936" y="2419290"/>
            <a:chExt cx="274576" cy="354728"/>
          </a:xfrm>
        </p:grpSpPr>
        <p:sp>
          <p:nvSpPr>
            <p:cNvPr id="69" name="Google Shape;14475;p148">
              <a:extLst>
                <a:ext uri="{FF2B5EF4-FFF2-40B4-BE49-F238E27FC236}">
                  <a16:creationId xmlns:a16="http://schemas.microsoft.com/office/drawing/2014/main" id="{A55BFFD8-123E-48AB-8B21-35E99736D39A}"/>
                </a:ext>
              </a:extLst>
            </p:cNvPr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476;p148">
              <a:extLst>
                <a:ext uri="{FF2B5EF4-FFF2-40B4-BE49-F238E27FC236}">
                  <a16:creationId xmlns:a16="http://schemas.microsoft.com/office/drawing/2014/main" id="{E5432CB5-F655-4CAC-BFAD-5CF465DB70A8}"/>
                </a:ext>
              </a:extLst>
            </p:cNvPr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477;p148">
              <a:extLst>
                <a:ext uri="{FF2B5EF4-FFF2-40B4-BE49-F238E27FC236}">
                  <a16:creationId xmlns:a16="http://schemas.microsoft.com/office/drawing/2014/main" id="{1F68585E-682E-4375-A61D-9DF2AC7DC77F}"/>
                </a:ext>
              </a:extLst>
            </p:cNvPr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478;p148">
              <a:extLst>
                <a:ext uri="{FF2B5EF4-FFF2-40B4-BE49-F238E27FC236}">
                  <a16:creationId xmlns:a16="http://schemas.microsoft.com/office/drawing/2014/main" id="{EDECECB0-04A0-4EC7-B8E6-E1FDB60B505B}"/>
                </a:ext>
              </a:extLst>
            </p:cNvPr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479;p148">
              <a:extLst>
                <a:ext uri="{FF2B5EF4-FFF2-40B4-BE49-F238E27FC236}">
                  <a16:creationId xmlns:a16="http://schemas.microsoft.com/office/drawing/2014/main" id="{A1BF7032-B922-4BAE-A7F2-BDE8012E52AB}"/>
                </a:ext>
              </a:extLst>
            </p:cNvPr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480;p148">
              <a:extLst>
                <a:ext uri="{FF2B5EF4-FFF2-40B4-BE49-F238E27FC236}">
                  <a16:creationId xmlns:a16="http://schemas.microsoft.com/office/drawing/2014/main" id="{96086DE5-4EDC-47C2-A1A3-F058CEAD916E}"/>
                </a:ext>
              </a:extLst>
            </p:cNvPr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481;p148">
              <a:extLst>
                <a:ext uri="{FF2B5EF4-FFF2-40B4-BE49-F238E27FC236}">
                  <a16:creationId xmlns:a16="http://schemas.microsoft.com/office/drawing/2014/main" id="{3D5DA190-1E73-47E9-9A0D-5EFA7FF72890}"/>
                </a:ext>
              </a:extLst>
            </p:cNvPr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482;p148">
              <a:extLst>
                <a:ext uri="{FF2B5EF4-FFF2-40B4-BE49-F238E27FC236}">
                  <a16:creationId xmlns:a16="http://schemas.microsoft.com/office/drawing/2014/main" id="{73551BDA-EC63-4115-ACEB-520EC9E00DB0}"/>
                </a:ext>
              </a:extLst>
            </p:cNvPr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483;p148">
              <a:extLst>
                <a:ext uri="{FF2B5EF4-FFF2-40B4-BE49-F238E27FC236}">
                  <a16:creationId xmlns:a16="http://schemas.microsoft.com/office/drawing/2014/main" id="{3B0EA7A5-E6C3-4018-95BB-5A60A6833A1E}"/>
                </a:ext>
              </a:extLst>
            </p:cNvPr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484;p148">
              <a:extLst>
                <a:ext uri="{FF2B5EF4-FFF2-40B4-BE49-F238E27FC236}">
                  <a16:creationId xmlns:a16="http://schemas.microsoft.com/office/drawing/2014/main" id="{0FDD1DC4-21EE-4C16-B444-BA4B50B70C3A}"/>
                </a:ext>
              </a:extLst>
            </p:cNvPr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485;p148">
              <a:extLst>
                <a:ext uri="{FF2B5EF4-FFF2-40B4-BE49-F238E27FC236}">
                  <a16:creationId xmlns:a16="http://schemas.microsoft.com/office/drawing/2014/main" id="{644D8430-19D6-460C-BE6A-1DCE89B3849D}"/>
                </a:ext>
              </a:extLst>
            </p:cNvPr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486;p148">
              <a:extLst>
                <a:ext uri="{FF2B5EF4-FFF2-40B4-BE49-F238E27FC236}">
                  <a16:creationId xmlns:a16="http://schemas.microsoft.com/office/drawing/2014/main" id="{9D923CF7-07D1-4129-B078-85C470CFD424}"/>
                </a:ext>
              </a:extLst>
            </p:cNvPr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487;p148">
              <a:extLst>
                <a:ext uri="{FF2B5EF4-FFF2-40B4-BE49-F238E27FC236}">
                  <a16:creationId xmlns:a16="http://schemas.microsoft.com/office/drawing/2014/main" id="{4979BDC4-46BF-462E-ABF5-09B26FECAF3B}"/>
                </a:ext>
              </a:extLst>
            </p:cNvPr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488;p148">
              <a:extLst>
                <a:ext uri="{FF2B5EF4-FFF2-40B4-BE49-F238E27FC236}">
                  <a16:creationId xmlns:a16="http://schemas.microsoft.com/office/drawing/2014/main" id="{2BD2F748-0E8B-4A67-ABF5-1BED9F701DB4}"/>
                </a:ext>
              </a:extLst>
            </p:cNvPr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489;p148">
              <a:extLst>
                <a:ext uri="{FF2B5EF4-FFF2-40B4-BE49-F238E27FC236}">
                  <a16:creationId xmlns:a16="http://schemas.microsoft.com/office/drawing/2014/main" id="{8F3BA66E-8AFF-4E5E-A89F-EC477260984B}"/>
                </a:ext>
              </a:extLst>
            </p:cNvPr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490;p148">
              <a:extLst>
                <a:ext uri="{FF2B5EF4-FFF2-40B4-BE49-F238E27FC236}">
                  <a16:creationId xmlns:a16="http://schemas.microsoft.com/office/drawing/2014/main" id="{0F9CF06B-3CC1-44A5-AC7A-F76E0043EE0D}"/>
                </a:ext>
              </a:extLst>
            </p:cNvPr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491;p148">
              <a:extLst>
                <a:ext uri="{FF2B5EF4-FFF2-40B4-BE49-F238E27FC236}">
                  <a16:creationId xmlns:a16="http://schemas.microsoft.com/office/drawing/2014/main" id="{609E154B-A262-4BA3-963C-673FD6A17BF3}"/>
                </a:ext>
              </a:extLst>
            </p:cNvPr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492;p148">
              <a:extLst>
                <a:ext uri="{FF2B5EF4-FFF2-40B4-BE49-F238E27FC236}">
                  <a16:creationId xmlns:a16="http://schemas.microsoft.com/office/drawing/2014/main" id="{FCA31FFC-3EF2-4893-B822-400C04921104}"/>
                </a:ext>
              </a:extLst>
            </p:cNvPr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493;p148">
              <a:extLst>
                <a:ext uri="{FF2B5EF4-FFF2-40B4-BE49-F238E27FC236}">
                  <a16:creationId xmlns:a16="http://schemas.microsoft.com/office/drawing/2014/main" id="{300FFA21-BABE-4386-8531-84E7C8FD6D4F}"/>
                </a:ext>
              </a:extLst>
            </p:cNvPr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494;p148">
              <a:extLst>
                <a:ext uri="{FF2B5EF4-FFF2-40B4-BE49-F238E27FC236}">
                  <a16:creationId xmlns:a16="http://schemas.microsoft.com/office/drawing/2014/main" id="{516EC844-5ACC-47E6-845A-04FA2661E881}"/>
                </a:ext>
              </a:extLst>
            </p:cNvPr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6E9335B5-D3B7-40AC-9BC4-7D527B8F41BE}"/>
              </a:ext>
            </a:extLst>
          </p:cNvPr>
          <p:cNvSpPr txBox="1"/>
          <p:nvPr/>
        </p:nvSpPr>
        <p:spPr>
          <a:xfrm>
            <a:off x="707633" y="2775253"/>
            <a:ext cx="1889774" cy="584775"/>
          </a:xfrm>
          <a:prstGeom prst="rect">
            <a:avLst/>
          </a:prstGeom>
          <a:solidFill>
            <a:srgbClr val="F1EA6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LINE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傳送</a:t>
            </a:r>
            <a:r>
              <a:rPr lang="zh-TW" altLang="en-US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「預估</a:t>
            </a:r>
            <a:r>
              <a:rPr lang="en-US" altLang="zh-TW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83</a:t>
            </a:r>
            <a:r>
              <a:rPr lang="zh-TW" altLang="en-US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折」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之訊息予黃</a:t>
            </a: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04CC05DC-C3A0-4224-8F43-402A991B2E31}"/>
              </a:ext>
            </a:extLst>
          </p:cNvPr>
          <p:cNvSpPr txBox="1"/>
          <p:nvPr/>
        </p:nvSpPr>
        <p:spPr>
          <a:xfrm>
            <a:off x="935905" y="811675"/>
            <a:ext cx="120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107.02.06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62B304AC-0597-464F-8B0A-28471CA1C489}"/>
              </a:ext>
            </a:extLst>
          </p:cNvPr>
          <p:cNvSpPr txBox="1"/>
          <p:nvPr/>
        </p:nvSpPr>
        <p:spPr>
          <a:xfrm>
            <a:off x="781437" y="3832275"/>
            <a:ext cx="1982360" cy="1077218"/>
          </a:xfrm>
          <a:prstGeom prst="rect">
            <a:avLst/>
          </a:prstGeom>
          <a:solidFill>
            <a:srgbClr val="F1EA6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黃因此</a:t>
            </a:r>
            <a:r>
              <a:rPr lang="zh-TW" altLang="en-US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預估底價金額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，並以低於底價（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42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萬元）之價格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7,364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元投標</a:t>
            </a:r>
          </a:p>
        </p:txBody>
      </p:sp>
      <p:grpSp>
        <p:nvGrpSpPr>
          <p:cNvPr id="98" name="Google Shape;14474;p148">
            <a:extLst>
              <a:ext uri="{FF2B5EF4-FFF2-40B4-BE49-F238E27FC236}">
                <a16:creationId xmlns:a16="http://schemas.microsoft.com/office/drawing/2014/main" id="{C2CBF36D-BB36-4D73-8AC5-9957FC1586B2}"/>
              </a:ext>
            </a:extLst>
          </p:cNvPr>
          <p:cNvGrpSpPr/>
          <p:nvPr/>
        </p:nvGrpSpPr>
        <p:grpSpPr>
          <a:xfrm>
            <a:off x="6215664" y="1242071"/>
            <a:ext cx="942102" cy="1182224"/>
            <a:chOff x="4902936" y="2419290"/>
            <a:chExt cx="274576" cy="354728"/>
          </a:xfrm>
        </p:grpSpPr>
        <p:sp>
          <p:nvSpPr>
            <p:cNvPr id="99" name="Google Shape;14475;p148">
              <a:extLst>
                <a:ext uri="{FF2B5EF4-FFF2-40B4-BE49-F238E27FC236}">
                  <a16:creationId xmlns:a16="http://schemas.microsoft.com/office/drawing/2014/main" id="{448A196C-F409-414B-B4BF-794573BC8C51}"/>
                </a:ext>
              </a:extLst>
            </p:cNvPr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476;p148">
              <a:extLst>
                <a:ext uri="{FF2B5EF4-FFF2-40B4-BE49-F238E27FC236}">
                  <a16:creationId xmlns:a16="http://schemas.microsoft.com/office/drawing/2014/main" id="{0EE76990-C4F5-47BB-8C88-7E8D00BB135E}"/>
                </a:ext>
              </a:extLst>
            </p:cNvPr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477;p148">
              <a:extLst>
                <a:ext uri="{FF2B5EF4-FFF2-40B4-BE49-F238E27FC236}">
                  <a16:creationId xmlns:a16="http://schemas.microsoft.com/office/drawing/2014/main" id="{04733845-65A2-400B-84B8-6DE5CA85D7FF}"/>
                </a:ext>
              </a:extLst>
            </p:cNvPr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478;p148">
              <a:extLst>
                <a:ext uri="{FF2B5EF4-FFF2-40B4-BE49-F238E27FC236}">
                  <a16:creationId xmlns:a16="http://schemas.microsoft.com/office/drawing/2014/main" id="{0F3251B7-F387-46E6-B661-878EF6B73E8B}"/>
                </a:ext>
              </a:extLst>
            </p:cNvPr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479;p148">
              <a:extLst>
                <a:ext uri="{FF2B5EF4-FFF2-40B4-BE49-F238E27FC236}">
                  <a16:creationId xmlns:a16="http://schemas.microsoft.com/office/drawing/2014/main" id="{6D50553F-4E4E-4A44-8E37-D2331DA04AD1}"/>
                </a:ext>
              </a:extLst>
            </p:cNvPr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480;p148">
              <a:extLst>
                <a:ext uri="{FF2B5EF4-FFF2-40B4-BE49-F238E27FC236}">
                  <a16:creationId xmlns:a16="http://schemas.microsoft.com/office/drawing/2014/main" id="{615EEAF5-25F8-4E37-A438-A2163F286145}"/>
                </a:ext>
              </a:extLst>
            </p:cNvPr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481;p148">
              <a:extLst>
                <a:ext uri="{FF2B5EF4-FFF2-40B4-BE49-F238E27FC236}">
                  <a16:creationId xmlns:a16="http://schemas.microsoft.com/office/drawing/2014/main" id="{B8F9104A-67CC-439C-AA5F-4BBAB08F33FF}"/>
                </a:ext>
              </a:extLst>
            </p:cNvPr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482;p148">
              <a:extLst>
                <a:ext uri="{FF2B5EF4-FFF2-40B4-BE49-F238E27FC236}">
                  <a16:creationId xmlns:a16="http://schemas.microsoft.com/office/drawing/2014/main" id="{07A6D28D-81E3-4041-A511-393E53593435}"/>
                </a:ext>
              </a:extLst>
            </p:cNvPr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483;p148">
              <a:extLst>
                <a:ext uri="{FF2B5EF4-FFF2-40B4-BE49-F238E27FC236}">
                  <a16:creationId xmlns:a16="http://schemas.microsoft.com/office/drawing/2014/main" id="{273E68DA-586F-466F-AF27-08471DF90B44}"/>
                </a:ext>
              </a:extLst>
            </p:cNvPr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484;p148">
              <a:extLst>
                <a:ext uri="{FF2B5EF4-FFF2-40B4-BE49-F238E27FC236}">
                  <a16:creationId xmlns:a16="http://schemas.microsoft.com/office/drawing/2014/main" id="{FB7F6960-DB60-44EE-81BA-21AF6AED8321}"/>
                </a:ext>
              </a:extLst>
            </p:cNvPr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485;p148">
              <a:extLst>
                <a:ext uri="{FF2B5EF4-FFF2-40B4-BE49-F238E27FC236}">
                  <a16:creationId xmlns:a16="http://schemas.microsoft.com/office/drawing/2014/main" id="{603A1EDF-27EE-45C8-9854-3EE5CFBD024C}"/>
                </a:ext>
              </a:extLst>
            </p:cNvPr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486;p148">
              <a:extLst>
                <a:ext uri="{FF2B5EF4-FFF2-40B4-BE49-F238E27FC236}">
                  <a16:creationId xmlns:a16="http://schemas.microsoft.com/office/drawing/2014/main" id="{F10DA6C5-245C-4FC3-B895-A61E801EDD00}"/>
                </a:ext>
              </a:extLst>
            </p:cNvPr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487;p148">
              <a:extLst>
                <a:ext uri="{FF2B5EF4-FFF2-40B4-BE49-F238E27FC236}">
                  <a16:creationId xmlns:a16="http://schemas.microsoft.com/office/drawing/2014/main" id="{902BD908-5D54-4FEA-8875-5B44E1001C5A}"/>
                </a:ext>
              </a:extLst>
            </p:cNvPr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488;p148">
              <a:extLst>
                <a:ext uri="{FF2B5EF4-FFF2-40B4-BE49-F238E27FC236}">
                  <a16:creationId xmlns:a16="http://schemas.microsoft.com/office/drawing/2014/main" id="{5CB93C0A-7318-44A0-A59A-A680AA9F304C}"/>
                </a:ext>
              </a:extLst>
            </p:cNvPr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489;p148">
              <a:extLst>
                <a:ext uri="{FF2B5EF4-FFF2-40B4-BE49-F238E27FC236}">
                  <a16:creationId xmlns:a16="http://schemas.microsoft.com/office/drawing/2014/main" id="{F43DD036-380D-4DAB-B52A-C0620194C1B0}"/>
                </a:ext>
              </a:extLst>
            </p:cNvPr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490;p148">
              <a:extLst>
                <a:ext uri="{FF2B5EF4-FFF2-40B4-BE49-F238E27FC236}">
                  <a16:creationId xmlns:a16="http://schemas.microsoft.com/office/drawing/2014/main" id="{54E59824-7162-45D9-BFF4-23E1999E22BE}"/>
                </a:ext>
              </a:extLst>
            </p:cNvPr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491;p148">
              <a:extLst>
                <a:ext uri="{FF2B5EF4-FFF2-40B4-BE49-F238E27FC236}">
                  <a16:creationId xmlns:a16="http://schemas.microsoft.com/office/drawing/2014/main" id="{A4FA4524-6F0F-47A9-8AFF-9E41842AB659}"/>
                </a:ext>
              </a:extLst>
            </p:cNvPr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492;p148">
              <a:extLst>
                <a:ext uri="{FF2B5EF4-FFF2-40B4-BE49-F238E27FC236}">
                  <a16:creationId xmlns:a16="http://schemas.microsoft.com/office/drawing/2014/main" id="{E182DE8C-74ED-4FA5-94B6-2A8E139BB754}"/>
                </a:ext>
              </a:extLst>
            </p:cNvPr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493;p148">
              <a:extLst>
                <a:ext uri="{FF2B5EF4-FFF2-40B4-BE49-F238E27FC236}">
                  <a16:creationId xmlns:a16="http://schemas.microsoft.com/office/drawing/2014/main" id="{0027E72B-4EF0-48E0-81D4-10EF6875E8E3}"/>
                </a:ext>
              </a:extLst>
            </p:cNvPr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494;p148">
              <a:extLst>
                <a:ext uri="{FF2B5EF4-FFF2-40B4-BE49-F238E27FC236}">
                  <a16:creationId xmlns:a16="http://schemas.microsoft.com/office/drawing/2014/main" id="{5EFBD611-C4E5-4B55-9257-12026695954A}"/>
                </a:ext>
              </a:extLst>
            </p:cNvPr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2306;p106">
            <a:extLst>
              <a:ext uri="{FF2B5EF4-FFF2-40B4-BE49-F238E27FC236}">
                <a16:creationId xmlns:a16="http://schemas.microsoft.com/office/drawing/2014/main" id="{20100496-B6DD-4323-AD99-CFF641FA67F7}"/>
              </a:ext>
            </a:extLst>
          </p:cNvPr>
          <p:cNvSpPr/>
          <p:nvPr/>
        </p:nvSpPr>
        <p:spPr>
          <a:xfrm>
            <a:off x="8277178" y="2424295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4E7C806D-049D-4570-86F8-A18ED4E21AF8}"/>
              </a:ext>
            </a:extLst>
          </p:cNvPr>
          <p:cNvSpPr txBox="1"/>
          <p:nvPr/>
        </p:nvSpPr>
        <p:spPr>
          <a:xfrm>
            <a:off x="7668786" y="2588947"/>
            <a:ext cx="138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107.03.02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4CF7179E-CAF0-43C1-8550-ACE6448F87C4}"/>
              </a:ext>
            </a:extLst>
          </p:cNvPr>
          <p:cNvSpPr txBox="1"/>
          <p:nvPr/>
        </p:nvSpPr>
        <p:spPr>
          <a:xfrm>
            <a:off x="7682280" y="1977273"/>
            <a:ext cx="1371890" cy="338554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順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公司得標</a:t>
            </a:r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759BDB6D-D15C-429D-A2FD-E450B0AB6D74}"/>
              </a:ext>
            </a:extLst>
          </p:cNvPr>
          <p:cNvSpPr txBox="1"/>
          <p:nvPr/>
        </p:nvSpPr>
        <p:spPr>
          <a:xfrm>
            <a:off x="3519569" y="2868804"/>
            <a:ext cx="1798978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黃交付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萬元予王</a:t>
            </a:r>
          </a:p>
        </p:txBody>
      </p:sp>
      <p:cxnSp>
        <p:nvCxnSpPr>
          <p:cNvPr id="8" name="接點: 弧形 7">
            <a:extLst>
              <a:ext uri="{FF2B5EF4-FFF2-40B4-BE49-F238E27FC236}">
                <a16:creationId xmlns:a16="http://schemas.microsoft.com/office/drawing/2014/main" id="{1C10FD4B-51F4-45DC-B3EA-5B586A4CB8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81937" y="3547372"/>
            <a:ext cx="499937" cy="109207"/>
          </a:xfrm>
          <a:prstGeom prst="curvedConnector3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4" name="Google Shape;14228;p148">
            <a:extLst>
              <a:ext uri="{FF2B5EF4-FFF2-40B4-BE49-F238E27FC236}">
                <a16:creationId xmlns:a16="http://schemas.microsoft.com/office/drawing/2014/main" id="{B13A5CAC-5188-4A63-AC2B-F9622A2EF778}"/>
              </a:ext>
            </a:extLst>
          </p:cNvPr>
          <p:cNvGrpSpPr/>
          <p:nvPr/>
        </p:nvGrpSpPr>
        <p:grpSpPr>
          <a:xfrm>
            <a:off x="3865992" y="1215649"/>
            <a:ext cx="885495" cy="1200459"/>
            <a:chOff x="6253375" y="1973150"/>
            <a:chExt cx="274812" cy="354728"/>
          </a:xfrm>
        </p:grpSpPr>
        <p:sp>
          <p:nvSpPr>
            <p:cNvPr id="125" name="Google Shape;14229;p148">
              <a:extLst>
                <a:ext uri="{FF2B5EF4-FFF2-40B4-BE49-F238E27FC236}">
                  <a16:creationId xmlns:a16="http://schemas.microsoft.com/office/drawing/2014/main" id="{1EF46F7D-CA61-4C12-AC13-BAE5C99F03DD}"/>
                </a:ext>
              </a:extLst>
            </p:cNvPr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230;p148">
              <a:extLst>
                <a:ext uri="{FF2B5EF4-FFF2-40B4-BE49-F238E27FC236}">
                  <a16:creationId xmlns:a16="http://schemas.microsoft.com/office/drawing/2014/main" id="{59C9F75A-55B9-4F82-AA43-FB7D70BC3422}"/>
                </a:ext>
              </a:extLst>
            </p:cNvPr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231;p148">
              <a:extLst>
                <a:ext uri="{FF2B5EF4-FFF2-40B4-BE49-F238E27FC236}">
                  <a16:creationId xmlns:a16="http://schemas.microsoft.com/office/drawing/2014/main" id="{E2AE69BA-36ED-4964-BD3E-B93D64791E32}"/>
                </a:ext>
              </a:extLst>
            </p:cNvPr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232;p148">
              <a:extLst>
                <a:ext uri="{FF2B5EF4-FFF2-40B4-BE49-F238E27FC236}">
                  <a16:creationId xmlns:a16="http://schemas.microsoft.com/office/drawing/2014/main" id="{A5D90E81-2BA9-4C92-957C-2AE8D8B84876}"/>
                </a:ext>
              </a:extLst>
            </p:cNvPr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233;p148">
              <a:extLst>
                <a:ext uri="{FF2B5EF4-FFF2-40B4-BE49-F238E27FC236}">
                  <a16:creationId xmlns:a16="http://schemas.microsoft.com/office/drawing/2014/main" id="{AC2C19AF-03BE-4104-9068-B6E592B91468}"/>
                </a:ext>
              </a:extLst>
            </p:cNvPr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234;p148">
              <a:extLst>
                <a:ext uri="{FF2B5EF4-FFF2-40B4-BE49-F238E27FC236}">
                  <a16:creationId xmlns:a16="http://schemas.microsoft.com/office/drawing/2014/main" id="{4EE9D18C-6D90-4443-BFC2-82AA8B8C196B}"/>
                </a:ext>
              </a:extLst>
            </p:cNvPr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235;p148">
              <a:extLst>
                <a:ext uri="{FF2B5EF4-FFF2-40B4-BE49-F238E27FC236}">
                  <a16:creationId xmlns:a16="http://schemas.microsoft.com/office/drawing/2014/main" id="{CDDA2B64-2763-419C-A58D-A60547FE4FD3}"/>
                </a:ext>
              </a:extLst>
            </p:cNvPr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236;p148">
              <a:extLst>
                <a:ext uri="{FF2B5EF4-FFF2-40B4-BE49-F238E27FC236}">
                  <a16:creationId xmlns:a16="http://schemas.microsoft.com/office/drawing/2014/main" id="{2F57684E-B3BB-415F-9E60-40825A4F8394}"/>
                </a:ext>
              </a:extLst>
            </p:cNvPr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237;p148">
              <a:extLst>
                <a:ext uri="{FF2B5EF4-FFF2-40B4-BE49-F238E27FC236}">
                  <a16:creationId xmlns:a16="http://schemas.microsoft.com/office/drawing/2014/main" id="{7FF973E8-953E-496D-8E92-2158CE1BB41A}"/>
                </a:ext>
              </a:extLst>
            </p:cNvPr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238;p148">
              <a:extLst>
                <a:ext uri="{FF2B5EF4-FFF2-40B4-BE49-F238E27FC236}">
                  <a16:creationId xmlns:a16="http://schemas.microsoft.com/office/drawing/2014/main" id="{5B1F8364-EF39-4811-A9A3-361BD1880F77}"/>
                </a:ext>
              </a:extLst>
            </p:cNvPr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239;p148">
              <a:extLst>
                <a:ext uri="{FF2B5EF4-FFF2-40B4-BE49-F238E27FC236}">
                  <a16:creationId xmlns:a16="http://schemas.microsoft.com/office/drawing/2014/main" id="{1F1BF1A1-CAD8-4598-AA40-C8BDB360813D}"/>
                </a:ext>
              </a:extLst>
            </p:cNvPr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240;p148">
              <a:extLst>
                <a:ext uri="{FF2B5EF4-FFF2-40B4-BE49-F238E27FC236}">
                  <a16:creationId xmlns:a16="http://schemas.microsoft.com/office/drawing/2014/main" id="{0CB708CE-A0B1-4BFA-8945-647CCEE58AAB}"/>
                </a:ext>
              </a:extLst>
            </p:cNvPr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241;p148">
              <a:extLst>
                <a:ext uri="{FF2B5EF4-FFF2-40B4-BE49-F238E27FC236}">
                  <a16:creationId xmlns:a16="http://schemas.microsoft.com/office/drawing/2014/main" id="{B0C0549F-8F04-4525-AC5B-E7EC6A334406}"/>
                </a:ext>
              </a:extLst>
            </p:cNvPr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242;p148">
              <a:extLst>
                <a:ext uri="{FF2B5EF4-FFF2-40B4-BE49-F238E27FC236}">
                  <a16:creationId xmlns:a16="http://schemas.microsoft.com/office/drawing/2014/main" id="{40D1D121-F94B-4D67-8C85-98819CC0F86D}"/>
                </a:ext>
              </a:extLst>
            </p:cNvPr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243;p148">
              <a:extLst>
                <a:ext uri="{FF2B5EF4-FFF2-40B4-BE49-F238E27FC236}">
                  <a16:creationId xmlns:a16="http://schemas.microsoft.com/office/drawing/2014/main" id="{799C8A5F-9686-4F1C-8EBD-33E759CE4C41}"/>
                </a:ext>
              </a:extLst>
            </p:cNvPr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244;p148">
              <a:extLst>
                <a:ext uri="{FF2B5EF4-FFF2-40B4-BE49-F238E27FC236}">
                  <a16:creationId xmlns:a16="http://schemas.microsoft.com/office/drawing/2014/main" id="{1C437D7D-FC38-47C0-826C-DAE5DBE4575A}"/>
                </a:ext>
              </a:extLst>
            </p:cNvPr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245;p148">
              <a:extLst>
                <a:ext uri="{FF2B5EF4-FFF2-40B4-BE49-F238E27FC236}">
                  <a16:creationId xmlns:a16="http://schemas.microsoft.com/office/drawing/2014/main" id="{E7CAF72B-9B4F-44FC-AD14-CB7EC88F9FEF}"/>
                </a:ext>
              </a:extLst>
            </p:cNvPr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46;p148">
              <a:extLst>
                <a:ext uri="{FF2B5EF4-FFF2-40B4-BE49-F238E27FC236}">
                  <a16:creationId xmlns:a16="http://schemas.microsoft.com/office/drawing/2014/main" id="{F664E038-3888-492D-AAAF-6899D50B69DA}"/>
                </a:ext>
              </a:extLst>
            </p:cNvPr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247;p148">
              <a:extLst>
                <a:ext uri="{FF2B5EF4-FFF2-40B4-BE49-F238E27FC236}">
                  <a16:creationId xmlns:a16="http://schemas.microsoft.com/office/drawing/2014/main" id="{AB3D2263-1780-4ECD-B280-738BBC0FD572}"/>
                </a:ext>
              </a:extLst>
            </p:cNvPr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248;p148">
              <a:extLst>
                <a:ext uri="{FF2B5EF4-FFF2-40B4-BE49-F238E27FC236}">
                  <a16:creationId xmlns:a16="http://schemas.microsoft.com/office/drawing/2014/main" id="{68D5929D-99CC-46EB-9BA4-E678D7489FB6}"/>
                </a:ext>
              </a:extLst>
            </p:cNvPr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249;p148">
              <a:extLst>
                <a:ext uri="{FF2B5EF4-FFF2-40B4-BE49-F238E27FC236}">
                  <a16:creationId xmlns:a16="http://schemas.microsoft.com/office/drawing/2014/main" id="{87D5706D-A022-4692-8E13-3ACCFC1516DC}"/>
                </a:ext>
              </a:extLst>
            </p:cNvPr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250;p148">
              <a:extLst>
                <a:ext uri="{FF2B5EF4-FFF2-40B4-BE49-F238E27FC236}">
                  <a16:creationId xmlns:a16="http://schemas.microsoft.com/office/drawing/2014/main" id="{B0515C06-CCB3-4971-A56B-F5B7FC3EA281}"/>
                </a:ext>
              </a:extLst>
            </p:cNvPr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251;p148">
              <a:extLst>
                <a:ext uri="{FF2B5EF4-FFF2-40B4-BE49-F238E27FC236}">
                  <a16:creationId xmlns:a16="http://schemas.microsoft.com/office/drawing/2014/main" id="{7EFB90F4-894A-4484-9E66-4BAB0DCE8235}"/>
                </a:ext>
              </a:extLst>
            </p:cNvPr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252;p148">
              <a:extLst>
                <a:ext uri="{FF2B5EF4-FFF2-40B4-BE49-F238E27FC236}">
                  <a16:creationId xmlns:a16="http://schemas.microsoft.com/office/drawing/2014/main" id="{22FCC559-E66E-4817-A59C-DB723DBD752A}"/>
                </a:ext>
              </a:extLst>
            </p:cNvPr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253;p148">
              <a:extLst>
                <a:ext uri="{FF2B5EF4-FFF2-40B4-BE49-F238E27FC236}">
                  <a16:creationId xmlns:a16="http://schemas.microsoft.com/office/drawing/2014/main" id="{15E47CDB-B0C8-4A12-A573-EB50701D8BBD}"/>
                </a:ext>
              </a:extLst>
            </p:cNvPr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4254;p148">
              <a:extLst>
                <a:ext uri="{FF2B5EF4-FFF2-40B4-BE49-F238E27FC236}">
                  <a16:creationId xmlns:a16="http://schemas.microsoft.com/office/drawing/2014/main" id="{B1323D9B-FFDD-4C85-AFFB-7233866D7F60}"/>
                </a:ext>
              </a:extLst>
            </p:cNvPr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4255;p148">
              <a:extLst>
                <a:ext uri="{FF2B5EF4-FFF2-40B4-BE49-F238E27FC236}">
                  <a16:creationId xmlns:a16="http://schemas.microsoft.com/office/drawing/2014/main" id="{E90EBFCA-549A-48D0-982E-161F302026A2}"/>
                </a:ext>
              </a:extLst>
            </p:cNvPr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4256;p148">
              <a:extLst>
                <a:ext uri="{FF2B5EF4-FFF2-40B4-BE49-F238E27FC236}">
                  <a16:creationId xmlns:a16="http://schemas.microsoft.com/office/drawing/2014/main" id="{6D447418-0E93-400B-AE07-3007E6EA477A}"/>
                </a:ext>
              </a:extLst>
            </p:cNvPr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4257;p148">
              <a:extLst>
                <a:ext uri="{FF2B5EF4-FFF2-40B4-BE49-F238E27FC236}">
                  <a16:creationId xmlns:a16="http://schemas.microsoft.com/office/drawing/2014/main" id="{3C4BC6EA-800C-4CAC-8021-75525ECAD442}"/>
                </a:ext>
              </a:extLst>
            </p:cNvPr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258;p148">
              <a:extLst>
                <a:ext uri="{FF2B5EF4-FFF2-40B4-BE49-F238E27FC236}">
                  <a16:creationId xmlns:a16="http://schemas.microsoft.com/office/drawing/2014/main" id="{77C14D60-2745-4BD0-B756-8CD08DDF4E8A}"/>
                </a:ext>
              </a:extLst>
            </p:cNvPr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4259;p148">
              <a:extLst>
                <a:ext uri="{FF2B5EF4-FFF2-40B4-BE49-F238E27FC236}">
                  <a16:creationId xmlns:a16="http://schemas.microsoft.com/office/drawing/2014/main" id="{177E7932-63FC-4000-BAB8-82914A0B8145}"/>
                </a:ext>
              </a:extLst>
            </p:cNvPr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4260;p148">
              <a:extLst>
                <a:ext uri="{FF2B5EF4-FFF2-40B4-BE49-F238E27FC236}">
                  <a16:creationId xmlns:a16="http://schemas.microsoft.com/office/drawing/2014/main" id="{4E503B73-EEA6-417C-97F1-D7BF4697A2F3}"/>
                </a:ext>
              </a:extLst>
            </p:cNvPr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4261;p148">
              <a:extLst>
                <a:ext uri="{FF2B5EF4-FFF2-40B4-BE49-F238E27FC236}">
                  <a16:creationId xmlns:a16="http://schemas.microsoft.com/office/drawing/2014/main" id="{F905FD37-0EC3-4408-8BE2-80C0AE00B783}"/>
                </a:ext>
              </a:extLst>
            </p:cNvPr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262;p148">
              <a:extLst>
                <a:ext uri="{FF2B5EF4-FFF2-40B4-BE49-F238E27FC236}">
                  <a16:creationId xmlns:a16="http://schemas.microsoft.com/office/drawing/2014/main" id="{E7B6EFEA-778B-410E-BD8A-759A2E8F6501}"/>
                </a:ext>
              </a:extLst>
            </p:cNvPr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263;p148">
              <a:extLst>
                <a:ext uri="{FF2B5EF4-FFF2-40B4-BE49-F238E27FC236}">
                  <a16:creationId xmlns:a16="http://schemas.microsoft.com/office/drawing/2014/main" id="{12A7F703-D565-4828-84F5-74EF85EA8C9C}"/>
                </a:ext>
              </a:extLst>
            </p:cNvPr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264;p148">
              <a:extLst>
                <a:ext uri="{FF2B5EF4-FFF2-40B4-BE49-F238E27FC236}">
                  <a16:creationId xmlns:a16="http://schemas.microsoft.com/office/drawing/2014/main" id="{C355F788-CA81-4CCD-A2CC-A33729612602}"/>
                </a:ext>
              </a:extLst>
            </p:cNvPr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265;p148">
              <a:extLst>
                <a:ext uri="{FF2B5EF4-FFF2-40B4-BE49-F238E27FC236}">
                  <a16:creationId xmlns:a16="http://schemas.microsoft.com/office/drawing/2014/main" id="{F1E937EB-25F7-4297-A561-E60848B8DFA6}"/>
                </a:ext>
              </a:extLst>
            </p:cNvPr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266;p148">
              <a:extLst>
                <a:ext uri="{FF2B5EF4-FFF2-40B4-BE49-F238E27FC236}">
                  <a16:creationId xmlns:a16="http://schemas.microsoft.com/office/drawing/2014/main" id="{C980A3E0-4B07-49EE-9AF6-44140A76AD1A}"/>
                </a:ext>
              </a:extLst>
            </p:cNvPr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247;p29">
            <a:extLst>
              <a:ext uri="{FF2B5EF4-FFF2-40B4-BE49-F238E27FC236}">
                <a16:creationId xmlns:a16="http://schemas.microsoft.com/office/drawing/2014/main" id="{62AB63CA-1D27-4C70-8F4B-1526DA7DD0E1}"/>
              </a:ext>
            </a:extLst>
          </p:cNvPr>
          <p:cNvSpPr/>
          <p:nvPr/>
        </p:nvSpPr>
        <p:spPr>
          <a:xfrm>
            <a:off x="4783778" y="2233875"/>
            <a:ext cx="1406528" cy="244214"/>
          </a:xfrm>
          <a:custGeom>
            <a:avLst/>
            <a:gdLst/>
            <a:ahLst/>
            <a:cxnLst/>
            <a:rect l="l" t="t" r="r" b="b"/>
            <a:pathLst>
              <a:path w="36339" h="12384" extrusionOk="0">
                <a:moveTo>
                  <a:pt x="1" y="1"/>
                </a:moveTo>
                <a:lnTo>
                  <a:pt x="1" y="1358"/>
                </a:lnTo>
                <a:cubicBezTo>
                  <a:pt x="2418" y="1644"/>
                  <a:pt x="4299" y="3692"/>
                  <a:pt x="4299" y="6192"/>
                </a:cubicBezTo>
                <a:cubicBezTo>
                  <a:pt x="4299" y="8692"/>
                  <a:pt x="2418" y="10752"/>
                  <a:pt x="1" y="11038"/>
                </a:cubicBezTo>
                <a:lnTo>
                  <a:pt x="1" y="12383"/>
                </a:lnTo>
                <a:lnTo>
                  <a:pt x="32041" y="12383"/>
                </a:lnTo>
                <a:lnTo>
                  <a:pt x="32041" y="10502"/>
                </a:lnTo>
                <a:cubicBezTo>
                  <a:pt x="34422" y="10502"/>
                  <a:pt x="36339" y="8573"/>
                  <a:pt x="36339" y="6192"/>
                </a:cubicBezTo>
                <a:cubicBezTo>
                  <a:pt x="36339" y="3823"/>
                  <a:pt x="34422" y="1894"/>
                  <a:pt x="32041" y="1894"/>
                </a:cubicBezTo>
                <a:lnTo>
                  <a:pt x="32041" y="1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交付賄款</a:t>
            </a:r>
            <a:endParaRPr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  <p:sp>
        <p:nvSpPr>
          <p:cNvPr id="185" name="Freeform 104">
            <a:extLst>
              <a:ext uri="{FF2B5EF4-FFF2-40B4-BE49-F238E27FC236}">
                <a16:creationId xmlns:a16="http://schemas.microsoft.com/office/drawing/2014/main" id="{C0FB288D-4240-4ADE-9B07-F21EF0D012BB}"/>
              </a:ext>
            </a:extLst>
          </p:cNvPr>
          <p:cNvSpPr>
            <a:spLocks noEditPoints="1"/>
          </p:cNvSpPr>
          <p:nvPr/>
        </p:nvSpPr>
        <p:spPr bwMode="auto">
          <a:xfrm>
            <a:off x="5330507" y="1769757"/>
            <a:ext cx="624377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文字方塊 185">
            <a:extLst>
              <a:ext uri="{FF2B5EF4-FFF2-40B4-BE49-F238E27FC236}">
                <a16:creationId xmlns:a16="http://schemas.microsoft.com/office/drawing/2014/main" id="{A313A517-D505-4E3C-8E92-4AEC02A15DED}"/>
              </a:ext>
            </a:extLst>
          </p:cNvPr>
          <p:cNvSpPr txBox="1"/>
          <p:nvPr/>
        </p:nvSpPr>
        <p:spPr>
          <a:xfrm>
            <a:off x="3633979" y="939039"/>
            <a:ext cx="138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107.02.13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7" name="Google Shape;14228;p148">
            <a:extLst>
              <a:ext uri="{FF2B5EF4-FFF2-40B4-BE49-F238E27FC236}">
                <a16:creationId xmlns:a16="http://schemas.microsoft.com/office/drawing/2014/main" id="{0313AA62-EDD3-46FD-9E5E-E94E42B026D0}"/>
              </a:ext>
            </a:extLst>
          </p:cNvPr>
          <p:cNvGrpSpPr/>
          <p:nvPr/>
        </p:nvGrpSpPr>
        <p:grpSpPr>
          <a:xfrm>
            <a:off x="2763797" y="3787967"/>
            <a:ext cx="870182" cy="1165834"/>
            <a:chOff x="6253375" y="1973150"/>
            <a:chExt cx="274812" cy="354728"/>
          </a:xfrm>
        </p:grpSpPr>
        <p:sp>
          <p:nvSpPr>
            <p:cNvPr id="188" name="Google Shape;14229;p148">
              <a:extLst>
                <a:ext uri="{FF2B5EF4-FFF2-40B4-BE49-F238E27FC236}">
                  <a16:creationId xmlns:a16="http://schemas.microsoft.com/office/drawing/2014/main" id="{CBA073FF-815C-4DCE-8CF1-2AC7FFC80C57}"/>
                </a:ext>
              </a:extLst>
            </p:cNvPr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4230;p148">
              <a:extLst>
                <a:ext uri="{FF2B5EF4-FFF2-40B4-BE49-F238E27FC236}">
                  <a16:creationId xmlns:a16="http://schemas.microsoft.com/office/drawing/2014/main" id="{BA3186F5-4E36-4946-B588-1D29B1D5F688}"/>
                </a:ext>
              </a:extLst>
            </p:cNvPr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4231;p148">
              <a:extLst>
                <a:ext uri="{FF2B5EF4-FFF2-40B4-BE49-F238E27FC236}">
                  <a16:creationId xmlns:a16="http://schemas.microsoft.com/office/drawing/2014/main" id="{892C21B7-8575-47E5-B2ED-113E97604B83}"/>
                </a:ext>
              </a:extLst>
            </p:cNvPr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4232;p148">
              <a:extLst>
                <a:ext uri="{FF2B5EF4-FFF2-40B4-BE49-F238E27FC236}">
                  <a16:creationId xmlns:a16="http://schemas.microsoft.com/office/drawing/2014/main" id="{6338C893-B29B-427D-8C50-4AE5DCC37FCA}"/>
                </a:ext>
              </a:extLst>
            </p:cNvPr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4233;p148">
              <a:extLst>
                <a:ext uri="{FF2B5EF4-FFF2-40B4-BE49-F238E27FC236}">
                  <a16:creationId xmlns:a16="http://schemas.microsoft.com/office/drawing/2014/main" id="{66E885F2-B763-4AA7-815F-3D7C2C1A4B40}"/>
                </a:ext>
              </a:extLst>
            </p:cNvPr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4234;p148">
              <a:extLst>
                <a:ext uri="{FF2B5EF4-FFF2-40B4-BE49-F238E27FC236}">
                  <a16:creationId xmlns:a16="http://schemas.microsoft.com/office/drawing/2014/main" id="{D79C5891-0BB9-4C28-964C-618084C490E0}"/>
                </a:ext>
              </a:extLst>
            </p:cNvPr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4235;p148">
              <a:extLst>
                <a:ext uri="{FF2B5EF4-FFF2-40B4-BE49-F238E27FC236}">
                  <a16:creationId xmlns:a16="http://schemas.microsoft.com/office/drawing/2014/main" id="{A5557EE8-1BD3-44A8-8F08-C458F697A0D5}"/>
                </a:ext>
              </a:extLst>
            </p:cNvPr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4236;p148">
              <a:extLst>
                <a:ext uri="{FF2B5EF4-FFF2-40B4-BE49-F238E27FC236}">
                  <a16:creationId xmlns:a16="http://schemas.microsoft.com/office/drawing/2014/main" id="{363F42B7-0E50-46E8-8722-8939F2EA236B}"/>
                </a:ext>
              </a:extLst>
            </p:cNvPr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4237;p148">
              <a:extLst>
                <a:ext uri="{FF2B5EF4-FFF2-40B4-BE49-F238E27FC236}">
                  <a16:creationId xmlns:a16="http://schemas.microsoft.com/office/drawing/2014/main" id="{1E1D8B2A-3CD6-4C5C-B47D-5344C08FDCAB}"/>
                </a:ext>
              </a:extLst>
            </p:cNvPr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4238;p148">
              <a:extLst>
                <a:ext uri="{FF2B5EF4-FFF2-40B4-BE49-F238E27FC236}">
                  <a16:creationId xmlns:a16="http://schemas.microsoft.com/office/drawing/2014/main" id="{34501B82-BE19-4943-BCD2-CB8B775A552A}"/>
                </a:ext>
              </a:extLst>
            </p:cNvPr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4239;p148">
              <a:extLst>
                <a:ext uri="{FF2B5EF4-FFF2-40B4-BE49-F238E27FC236}">
                  <a16:creationId xmlns:a16="http://schemas.microsoft.com/office/drawing/2014/main" id="{F7EE09CC-1C5E-4D5E-8F85-C9CB75A04148}"/>
                </a:ext>
              </a:extLst>
            </p:cNvPr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4240;p148">
              <a:extLst>
                <a:ext uri="{FF2B5EF4-FFF2-40B4-BE49-F238E27FC236}">
                  <a16:creationId xmlns:a16="http://schemas.microsoft.com/office/drawing/2014/main" id="{90E51CE3-7169-4F8A-B78E-70ACD3910D57}"/>
                </a:ext>
              </a:extLst>
            </p:cNvPr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4241;p148">
              <a:extLst>
                <a:ext uri="{FF2B5EF4-FFF2-40B4-BE49-F238E27FC236}">
                  <a16:creationId xmlns:a16="http://schemas.microsoft.com/office/drawing/2014/main" id="{5EF0A1DD-AA91-4F09-89AA-CBFEC6900973}"/>
                </a:ext>
              </a:extLst>
            </p:cNvPr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4242;p148">
              <a:extLst>
                <a:ext uri="{FF2B5EF4-FFF2-40B4-BE49-F238E27FC236}">
                  <a16:creationId xmlns:a16="http://schemas.microsoft.com/office/drawing/2014/main" id="{FF981004-8F44-482E-BCE9-63EDEDC115B7}"/>
                </a:ext>
              </a:extLst>
            </p:cNvPr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4243;p148">
              <a:extLst>
                <a:ext uri="{FF2B5EF4-FFF2-40B4-BE49-F238E27FC236}">
                  <a16:creationId xmlns:a16="http://schemas.microsoft.com/office/drawing/2014/main" id="{C67363E7-EB47-47CB-AC9E-212D5E0BC36A}"/>
                </a:ext>
              </a:extLst>
            </p:cNvPr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4244;p148">
              <a:extLst>
                <a:ext uri="{FF2B5EF4-FFF2-40B4-BE49-F238E27FC236}">
                  <a16:creationId xmlns:a16="http://schemas.microsoft.com/office/drawing/2014/main" id="{902AB7B2-43AE-492E-9835-1819245CA133}"/>
                </a:ext>
              </a:extLst>
            </p:cNvPr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4245;p148">
              <a:extLst>
                <a:ext uri="{FF2B5EF4-FFF2-40B4-BE49-F238E27FC236}">
                  <a16:creationId xmlns:a16="http://schemas.microsoft.com/office/drawing/2014/main" id="{4A079BAF-80DA-4C73-8245-B2353E2A90DC}"/>
                </a:ext>
              </a:extLst>
            </p:cNvPr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4246;p148">
              <a:extLst>
                <a:ext uri="{FF2B5EF4-FFF2-40B4-BE49-F238E27FC236}">
                  <a16:creationId xmlns:a16="http://schemas.microsoft.com/office/drawing/2014/main" id="{CBBED131-2048-472C-A9CE-EF45FDDC1E9E}"/>
                </a:ext>
              </a:extLst>
            </p:cNvPr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4247;p148">
              <a:extLst>
                <a:ext uri="{FF2B5EF4-FFF2-40B4-BE49-F238E27FC236}">
                  <a16:creationId xmlns:a16="http://schemas.microsoft.com/office/drawing/2014/main" id="{B409FCA2-72A1-439D-9B2A-2B9D42D20E41}"/>
                </a:ext>
              </a:extLst>
            </p:cNvPr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4248;p148">
              <a:extLst>
                <a:ext uri="{FF2B5EF4-FFF2-40B4-BE49-F238E27FC236}">
                  <a16:creationId xmlns:a16="http://schemas.microsoft.com/office/drawing/2014/main" id="{98D28D31-FC28-41B8-9DA8-1539D0E2723D}"/>
                </a:ext>
              </a:extLst>
            </p:cNvPr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4249;p148">
              <a:extLst>
                <a:ext uri="{FF2B5EF4-FFF2-40B4-BE49-F238E27FC236}">
                  <a16:creationId xmlns:a16="http://schemas.microsoft.com/office/drawing/2014/main" id="{945A9A41-1ADD-4D92-878A-8E49217DC521}"/>
                </a:ext>
              </a:extLst>
            </p:cNvPr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4250;p148">
              <a:extLst>
                <a:ext uri="{FF2B5EF4-FFF2-40B4-BE49-F238E27FC236}">
                  <a16:creationId xmlns:a16="http://schemas.microsoft.com/office/drawing/2014/main" id="{748ED17E-E240-4393-A3B3-971DD663F278}"/>
                </a:ext>
              </a:extLst>
            </p:cNvPr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4251;p148">
              <a:extLst>
                <a:ext uri="{FF2B5EF4-FFF2-40B4-BE49-F238E27FC236}">
                  <a16:creationId xmlns:a16="http://schemas.microsoft.com/office/drawing/2014/main" id="{46793647-E879-46F5-B106-47990A0BC4E1}"/>
                </a:ext>
              </a:extLst>
            </p:cNvPr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4252;p148">
              <a:extLst>
                <a:ext uri="{FF2B5EF4-FFF2-40B4-BE49-F238E27FC236}">
                  <a16:creationId xmlns:a16="http://schemas.microsoft.com/office/drawing/2014/main" id="{D675DEDD-16DC-4271-A9B3-7B83F057D5BF}"/>
                </a:ext>
              </a:extLst>
            </p:cNvPr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4253;p148">
              <a:extLst>
                <a:ext uri="{FF2B5EF4-FFF2-40B4-BE49-F238E27FC236}">
                  <a16:creationId xmlns:a16="http://schemas.microsoft.com/office/drawing/2014/main" id="{E50CE143-2183-4F0C-81F9-774AD9A7E0B6}"/>
                </a:ext>
              </a:extLst>
            </p:cNvPr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4254;p148">
              <a:extLst>
                <a:ext uri="{FF2B5EF4-FFF2-40B4-BE49-F238E27FC236}">
                  <a16:creationId xmlns:a16="http://schemas.microsoft.com/office/drawing/2014/main" id="{89DED547-2E3B-44F0-BBCC-6861C668ED10}"/>
                </a:ext>
              </a:extLst>
            </p:cNvPr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4255;p148">
              <a:extLst>
                <a:ext uri="{FF2B5EF4-FFF2-40B4-BE49-F238E27FC236}">
                  <a16:creationId xmlns:a16="http://schemas.microsoft.com/office/drawing/2014/main" id="{5976E210-CCAD-4925-B657-287236FE43A3}"/>
                </a:ext>
              </a:extLst>
            </p:cNvPr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4256;p148">
              <a:extLst>
                <a:ext uri="{FF2B5EF4-FFF2-40B4-BE49-F238E27FC236}">
                  <a16:creationId xmlns:a16="http://schemas.microsoft.com/office/drawing/2014/main" id="{139D7B54-7703-4E62-B827-1D6C3073D7FC}"/>
                </a:ext>
              </a:extLst>
            </p:cNvPr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4257;p148">
              <a:extLst>
                <a:ext uri="{FF2B5EF4-FFF2-40B4-BE49-F238E27FC236}">
                  <a16:creationId xmlns:a16="http://schemas.microsoft.com/office/drawing/2014/main" id="{9DFBF3D3-AD3C-41EB-812F-8348CDA38AD1}"/>
                </a:ext>
              </a:extLst>
            </p:cNvPr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4258;p148">
              <a:extLst>
                <a:ext uri="{FF2B5EF4-FFF2-40B4-BE49-F238E27FC236}">
                  <a16:creationId xmlns:a16="http://schemas.microsoft.com/office/drawing/2014/main" id="{D25E7DC5-A343-4417-9D0E-622161C4541F}"/>
                </a:ext>
              </a:extLst>
            </p:cNvPr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4259;p148">
              <a:extLst>
                <a:ext uri="{FF2B5EF4-FFF2-40B4-BE49-F238E27FC236}">
                  <a16:creationId xmlns:a16="http://schemas.microsoft.com/office/drawing/2014/main" id="{457E333E-BED8-419B-B4DA-992CE890621F}"/>
                </a:ext>
              </a:extLst>
            </p:cNvPr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4260;p148">
              <a:extLst>
                <a:ext uri="{FF2B5EF4-FFF2-40B4-BE49-F238E27FC236}">
                  <a16:creationId xmlns:a16="http://schemas.microsoft.com/office/drawing/2014/main" id="{EEABB64C-7FEA-4D32-A267-4005E97445E3}"/>
                </a:ext>
              </a:extLst>
            </p:cNvPr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4261;p148">
              <a:extLst>
                <a:ext uri="{FF2B5EF4-FFF2-40B4-BE49-F238E27FC236}">
                  <a16:creationId xmlns:a16="http://schemas.microsoft.com/office/drawing/2014/main" id="{33F0EB10-8C43-40D5-B54A-F98C9D97319F}"/>
                </a:ext>
              </a:extLst>
            </p:cNvPr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4262;p148">
              <a:extLst>
                <a:ext uri="{FF2B5EF4-FFF2-40B4-BE49-F238E27FC236}">
                  <a16:creationId xmlns:a16="http://schemas.microsoft.com/office/drawing/2014/main" id="{20209FC2-C8D0-4442-BD6E-65BF66278352}"/>
                </a:ext>
              </a:extLst>
            </p:cNvPr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4263;p148">
              <a:extLst>
                <a:ext uri="{FF2B5EF4-FFF2-40B4-BE49-F238E27FC236}">
                  <a16:creationId xmlns:a16="http://schemas.microsoft.com/office/drawing/2014/main" id="{BE646773-FFA2-4713-8385-3C009A598C5E}"/>
                </a:ext>
              </a:extLst>
            </p:cNvPr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4264;p148">
              <a:extLst>
                <a:ext uri="{FF2B5EF4-FFF2-40B4-BE49-F238E27FC236}">
                  <a16:creationId xmlns:a16="http://schemas.microsoft.com/office/drawing/2014/main" id="{F84B4661-17F1-4E41-959A-55CB8A23BCE7}"/>
                </a:ext>
              </a:extLst>
            </p:cNvPr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4265;p148">
              <a:extLst>
                <a:ext uri="{FF2B5EF4-FFF2-40B4-BE49-F238E27FC236}">
                  <a16:creationId xmlns:a16="http://schemas.microsoft.com/office/drawing/2014/main" id="{C3CF6604-BBFD-4F1F-B453-4CBE4D274B11}"/>
                </a:ext>
              </a:extLst>
            </p:cNvPr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4266;p148">
              <a:extLst>
                <a:ext uri="{FF2B5EF4-FFF2-40B4-BE49-F238E27FC236}">
                  <a16:creationId xmlns:a16="http://schemas.microsoft.com/office/drawing/2014/main" id="{EFFBBF0B-822C-49F4-87AE-A64A4487B7ED}"/>
                </a:ext>
              </a:extLst>
            </p:cNvPr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圖說文字: 折線 225">
            <a:extLst>
              <a:ext uri="{FF2B5EF4-FFF2-40B4-BE49-F238E27FC236}">
                <a16:creationId xmlns:a16="http://schemas.microsoft.com/office/drawing/2014/main" id="{BE797980-8591-4239-BDA5-D0739AD4B595}"/>
              </a:ext>
            </a:extLst>
          </p:cNvPr>
          <p:cNvSpPr/>
          <p:nvPr/>
        </p:nvSpPr>
        <p:spPr>
          <a:xfrm>
            <a:off x="56808" y="1125844"/>
            <a:ext cx="954428" cy="1087818"/>
          </a:xfrm>
          <a:prstGeom prst="borderCallout2">
            <a:avLst>
              <a:gd name="adj1" fmla="val 60177"/>
              <a:gd name="adj2" fmla="val 125079"/>
              <a:gd name="adj3" fmla="val 48743"/>
              <a:gd name="adj4" fmla="val 99680"/>
              <a:gd name="adj5" fmla="val 48502"/>
              <a:gd name="adj6" fmla="val 100162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王為管線案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請購流程及採購金額核定人員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CB2C5F8-3118-4DB4-8067-EF62AD0C6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54" y="3285577"/>
            <a:ext cx="1819889" cy="18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字方塊 38">
            <a:extLst>
              <a:ext uri="{FF2B5EF4-FFF2-40B4-BE49-F238E27FC236}">
                <a16:creationId xmlns:a16="http://schemas.microsoft.com/office/drawing/2014/main" id="{AA2B5B8F-21E3-4918-9BDB-CC2260392C11}"/>
              </a:ext>
            </a:extLst>
          </p:cNvPr>
          <p:cNvSpPr txBox="1"/>
          <p:nvPr/>
        </p:nvSpPr>
        <p:spPr>
          <a:xfrm>
            <a:off x="411299" y="181607"/>
            <a:ext cx="5962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66CC"/>
                </a:solidFill>
                <a:effectLst>
                  <a:glow rad="63500">
                    <a:srgbClr val="FFCCFF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三、水塔案</a:t>
            </a:r>
          </a:p>
        </p:txBody>
      </p:sp>
      <p:cxnSp>
        <p:nvCxnSpPr>
          <p:cNvPr id="41" name="Google Shape;2303;p106">
            <a:extLst>
              <a:ext uri="{FF2B5EF4-FFF2-40B4-BE49-F238E27FC236}">
                <a16:creationId xmlns:a16="http://schemas.microsoft.com/office/drawing/2014/main" id="{31039E96-D7D4-4228-96E8-388A2F25D6EE}"/>
              </a:ext>
            </a:extLst>
          </p:cNvPr>
          <p:cNvCxnSpPr>
            <a:cxnSpLocks/>
          </p:cNvCxnSpPr>
          <p:nvPr/>
        </p:nvCxnSpPr>
        <p:spPr>
          <a:xfrm>
            <a:off x="232595" y="2948926"/>
            <a:ext cx="867881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2304;p106">
            <a:extLst>
              <a:ext uri="{FF2B5EF4-FFF2-40B4-BE49-F238E27FC236}">
                <a16:creationId xmlns:a16="http://schemas.microsoft.com/office/drawing/2014/main" id="{41272289-1A1C-44BA-9A5E-D6E910C71B01}"/>
              </a:ext>
            </a:extLst>
          </p:cNvPr>
          <p:cNvSpPr/>
          <p:nvPr/>
        </p:nvSpPr>
        <p:spPr>
          <a:xfrm>
            <a:off x="1426873" y="2856802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05;p106">
            <a:extLst>
              <a:ext uri="{FF2B5EF4-FFF2-40B4-BE49-F238E27FC236}">
                <a16:creationId xmlns:a16="http://schemas.microsoft.com/office/drawing/2014/main" id="{FD4DE931-78ED-476B-8FF3-D1817CA08389}"/>
              </a:ext>
            </a:extLst>
          </p:cNvPr>
          <p:cNvSpPr/>
          <p:nvPr/>
        </p:nvSpPr>
        <p:spPr>
          <a:xfrm>
            <a:off x="3567217" y="2856802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306;p106">
            <a:extLst>
              <a:ext uri="{FF2B5EF4-FFF2-40B4-BE49-F238E27FC236}">
                <a16:creationId xmlns:a16="http://schemas.microsoft.com/office/drawing/2014/main" id="{BEBDB92F-FA2F-41A1-91A4-7BD7AC0CD7AE}"/>
              </a:ext>
            </a:extLst>
          </p:cNvPr>
          <p:cNvSpPr/>
          <p:nvPr/>
        </p:nvSpPr>
        <p:spPr>
          <a:xfrm>
            <a:off x="6923647" y="2835244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FE2A93F5-66A5-4715-804F-790AF34538D8}"/>
              </a:ext>
            </a:extLst>
          </p:cNvPr>
          <p:cNvSpPr/>
          <p:nvPr/>
        </p:nvSpPr>
        <p:spPr>
          <a:xfrm>
            <a:off x="3141329" y="280530"/>
            <a:ext cx="5514113" cy="421095"/>
          </a:xfrm>
          <a:prstGeom prst="wedgeRoundRectCallout">
            <a:avLst>
              <a:gd name="adj1" fmla="val -58749"/>
              <a:gd name="adj2" fmla="val -17568"/>
              <a:gd name="adj3" fmla="val 16667"/>
            </a:avLst>
          </a:prstGeom>
          <a:solidFill>
            <a:srgbClr val="FEBEE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預算金額</a:t>
            </a:r>
            <a:r>
              <a:rPr lang="en-US" altLang="zh-TW" b="1" dirty="0">
                <a:solidFill>
                  <a:schemeClr val="tx1"/>
                </a:solidFill>
              </a:rPr>
              <a:t>1,098</a:t>
            </a:r>
            <a:r>
              <a:rPr lang="zh-TW" altLang="en-US" b="1" dirty="0">
                <a:solidFill>
                  <a:schemeClr val="tx1"/>
                </a:solidFill>
              </a:rPr>
              <a:t>萬元，採公開招標，並以最低標方式決標</a:t>
            </a:r>
          </a:p>
        </p:txBody>
      </p:sp>
      <p:grpSp>
        <p:nvGrpSpPr>
          <p:cNvPr id="68" name="Google Shape;14474;p148">
            <a:extLst>
              <a:ext uri="{FF2B5EF4-FFF2-40B4-BE49-F238E27FC236}">
                <a16:creationId xmlns:a16="http://schemas.microsoft.com/office/drawing/2014/main" id="{CCC8389E-A5FF-4FE5-93F6-0AB985413FC7}"/>
              </a:ext>
            </a:extLst>
          </p:cNvPr>
          <p:cNvGrpSpPr/>
          <p:nvPr/>
        </p:nvGrpSpPr>
        <p:grpSpPr>
          <a:xfrm>
            <a:off x="1083607" y="1613369"/>
            <a:ext cx="942102" cy="1182224"/>
            <a:chOff x="4902936" y="2419290"/>
            <a:chExt cx="274576" cy="354728"/>
          </a:xfrm>
        </p:grpSpPr>
        <p:sp>
          <p:nvSpPr>
            <p:cNvPr id="69" name="Google Shape;14475;p148">
              <a:extLst>
                <a:ext uri="{FF2B5EF4-FFF2-40B4-BE49-F238E27FC236}">
                  <a16:creationId xmlns:a16="http://schemas.microsoft.com/office/drawing/2014/main" id="{A55BFFD8-123E-48AB-8B21-35E99736D39A}"/>
                </a:ext>
              </a:extLst>
            </p:cNvPr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476;p148">
              <a:extLst>
                <a:ext uri="{FF2B5EF4-FFF2-40B4-BE49-F238E27FC236}">
                  <a16:creationId xmlns:a16="http://schemas.microsoft.com/office/drawing/2014/main" id="{E5432CB5-F655-4CAC-BFAD-5CF465DB70A8}"/>
                </a:ext>
              </a:extLst>
            </p:cNvPr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477;p148">
              <a:extLst>
                <a:ext uri="{FF2B5EF4-FFF2-40B4-BE49-F238E27FC236}">
                  <a16:creationId xmlns:a16="http://schemas.microsoft.com/office/drawing/2014/main" id="{1F68585E-682E-4375-A61D-9DF2AC7DC77F}"/>
                </a:ext>
              </a:extLst>
            </p:cNvPr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478;p148">
              <a:extLst>
                <a:ext uri="{FF2B5EF4-FFF2-40B4-BE49-F238E27FC236}">
                  <a16:creationId xmlns:a16="http://schemas.microsoft.com/office/drawing/2014/main" id="{EDECECB0-04A0-4EC7-B8E6-E1FDB60B505B}"/>
                </a:ext>
              </a:extLst>
            </p:cNvPr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479;p148">
              <a:extLst>
                <a:ext uri="{FF2B5EF4-FFF2-40B4-BE49-F238E27FC236}">
                  <a16:creationId xmlns:a16="http://schemas.microsoft.com/office/drawing/2014/main" id="{A1BF7032-B922-4BAE-A7F2-BDE8012E52AB}"/>
                </a:ext>
              </a:extLst>
            </p:cNvPr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480;p148">
              <a:extLst>
                <a:ext uri="{FF2B5EF4-FFF2-40B4-BE49-F238E27FC236}">
                  <a16:creationId xmlns:a16="http://schemas.microsoft.com/office/drawing/2014/main" id="{96086DE5-4EDC-47C2-A1A3-F058CEAD916E}"/>
                </a:ext>
              </a:extLst>
            </p:cNvPr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481;p148">
              <a:extLst>
                <a:ext uri="{FF2B5EF4-FFF2-40B4-BE49-F238E27FC236}">
                  <a16:creationId xmlns:a16="http://schemas.microsoft.com/office/drawing/2014/main" id="{3D5DA190-1E73-47E9-9A0D-5EFA7FF72890}"/>
                </a:ext>
              </a:extLst>
            </p:cNvPr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482;p148">
              <a:extLst>
                <a:ext uri="{FF2B5EF4-FFF2-40B4-BE49-F238E27FC236}">
                  <a16:creationId xmlns:a16="http://schemas.microsoft.com/office/drawing/2014/main" id="{73551BDA-EC63-4115-ACEB-520EC9E00DB0}"/>
                </a:ext>
              </a:extLst>
            </p:cNvPr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483;p148">
              <a:extLst>
                <a:ext uri="{FF2B5EF4-FFF2-40B4-BE49-F238E27FC236}">
                  <a16:creationId xmlns:a16="http://schemas.microsoft.com/office/drawing/2014/main" id="{3B0EA7A5-E6C3-4018-95BB-5A60A6833A1E}"/>
                </a:ext>
              </a:extLst>
            </p:cNvPr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484;p148">
              <a:extLst>
                <a:ext uri="{FF2B5EF4-FFF2-40B4-BE49-F238E27FC236}">
                  <a16:creationId xmlns:a16="http://schemas.microsoft.com/office/drawing/2014/main" id="{0FDD1DC4-21EE-4C16-B444-BA4B50B70C3A}"/>
                </a:ext>
              </a:extLst>
            </p:cNvPr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485;p148">
              <a:extLst>
                <a:ext uri="{FF2B5EF4-FFF2-40B4-BE49-F238E27FC236}">
                  <a16:creationId xmlns:a16="http://schemas.microsoft.com/office/drawing/2014/main" id="{644D8430-19D6-460C-BE6A-1DCE89B3849D}"/>
                </a:ext>
              </a:extLst>
            </p:cNvPr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486;p148">
              <a:extLst>
                <a:ext uri="{FF2B5EF4-FFF2-40B4-BE49-F238E27FC236}">
                  <a16:creationId xmlns:a16="http://schemas.microsoft.com/office/drawing/2014/main" id="{9D923CF7-07D1-4129-B078-85C470CFD424}"/>
                </a:ext>
              </a:extLst>
            </p:cNvPr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487;p148">
              <a:extLst>
                <a:ext uri="{FF2B5EF4-FFF2-40B4-BE49-F238E27FC236}">
                  <a16:creationId xmlns:a16="http://schemas.microsoft.com/office/drawing/2014/main" id="{4979BDC4-46BF-462E-ABF5-09B26FECAF3B}"/>
                </a:ext>
              </a:extLst>
            </p:cNvPr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488;p148">
              <a:extLst>
                <a:ext uri="{FF2B5EF4-FFF2-40B4-BE49-F238E27FC236}">
                  <a16:creationId xmlns:a16="http://schemas.microsoft.com/office/drawing/2014/main" id="{2BD2F748-0E8B-4A67-ABF5-1BED9F701DB4}"/>
                </a:ext>
              </a:extLst>
            </p:cNvPr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489;p148">
              <a:extLst>
                <a:ext uri="{FF2B5EF4-FFF2-40B4-BE49-F238E27FC236}">
                  <a16:creationId xmlns:a16="http://schemas.microsoft.com/office/drawing/2014/main" id="{8F3BA66E-8AFF-4E5E-A89F-EC477260984B}"/>
                </a:ext>
              </a:extLst>
            </p:cNvPr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490;p148">
              <a:extLst>
                <a:ext uri="{FF2B5EF4-FFF2-40B4-BE49-F238E27FC236}">
                  <a16:creationId xmlns:a16="http://schemas.microsoft.com/office/drawing/2014/main" id="{0F9CF06B-3CC1-44A5-AC7A-F76E0043EE0D}"/>
                </a:ext>
              </a:extLst>
            </p:cNvPr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491;p148">
              <a:extLst>
                <a:ext uri="{FF2B5EF4-FFF2-40B4-BE49-F238E27FC236}">
                  <a16:creationId xmlns:a16="http://schemas.microsoft.com/office/drawing/2014/main" id="{609E154B-A262-4BA3-963C-673FD6A17BF3}"/>
                </a:ext>
              </a:extLst>
            </p:cNvPr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492;p148">
              <a:extLst>
                <a:ext uri="{FF2B5EF4-FFF2-40B4-BE49-F238E27FC236}">
                  <a16:creationId xmlns:a16="http://schemas.microsoft.com/office/drawing/2014/main" id="{FCA31FFC-3EF2-4893-B822-400C04921104}"/>
                </a:ext>
              </a:extLst>
            </p:cNvPr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493;p148">
              <a:extLst>
                <a:ext uri="{FF2B5EF4-FFF2-40B4-BE49-F238E27FC236}">
                  <a16:creationId xmlns:a16="http://schemas.microsoft.com/office/drawing/2014/main" id="{300FFA21-BABE-4386-8531-84E7C8FD6D4F}"/>
                </a:ext>
              </a:extLst>
            </p:cNvPr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494;p148">
              <a:extLst>
                <a:ext uri="{FF2B5EF4-FFF2-40B4-BE49-F238E27FC236}">
                  <a16:creationId xmlns:a16="http://schemas.microsoft.com/office/drawing/2014/main" id="{516EC844-5ACC-47E6-845A-04FA2661E881}"/>
                </a:ext>
              </a:extLst>
            </p:cNvPr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6E9335B5-D3B7-40AC-9BC4-7D527B8F41BE}"/>
              </a:ext>
            </a:extLst>
          </p:cNvPr>
          <p:cNvSpPr txBox="1"/>
          <p:nvPr/>
        </p:nvSpPr>
        <p:spPr>
          <a:xfrm>
            <a:off x="566286" y="3204341"/>
            <a:ext cx="1889774" cy="1077218"/>
          </a:xfrm>
          <a:prstGeom prst="rect">
            <a:avLst/>
          </a:prstGeom>
          <a:solidFill>
            <a:srgbClr val="F1EA6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以電郵傳送水塔案之</a:t>
            </a:r>
            <a:r>
              <a:rPr lang="zh-TW" altLang="en-US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需求規格、競標廠商</a:t>
            </a:r>
            <a:r>
              <a:rPr lang="en-US" altLang="zh-TW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1600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公司報價資料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予黃</a:t>
            </a: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04CC05DC-C3A0-4224-8F43-402A991B2E31}"/>
              </a:ext>
            </a:extLst>
          </p:cNvPr>
          <p:cNvSpPr txBox="1"/>
          <p:nvPr/>
        </p:nvSpPr>
        <p:spPr>
          <a:xfrm>
            <a:off x="1019720" y="1271824"/>
            <a:ext cx="120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109.04.20</a:t>
            </a:r>
          </a:p>
        </p:txBody>
      </p:sp>
      <p:grpSp>
        <p:nvGrpSpPr>
          <p:cNvPr id="98" name="Google Shape;14474;p148">
            <a:extLst>
              <a:ext uri="{FF2B5EF4-FFF2-40B4-BE49-F238E27FC236}">
                <a16:creationId xmlns:a16="http://schemas.microsoft.com/office/drawing/2014/main" id="{C2CBF36D-BB36-4D73-8AC5-9957FC1586B2}"/>
              </a:ext>
            </a:extLst>
          </p:cNvPr>
          <p:cNvGrpSpPr/>
          <p:nvPr/>
        </p:nvGrpSpPr>
        <p:grpSpPr>
          <a:xfrm>
            <a:off x="5546106" y="1674578"/>
            <a:ext cx="942102" cy="1182224"/>
            <a:chOff x="4902936" y="2419290"/>
            <a:chExt cx="274576" cy="354728"/>
          </a:xfrm>
        </p:grpSpPr>
        <p:sp>
          <p:nvSpPr>
            <p:cNvPr id="99" name="Google Shape;14475;p148">
              <a:extLst>
                <a:ext uri="{FF2B5EF4-FFF2-40B4-BE49-F238E27FC236}">
                  <a16:creationId xmlns:a16="http://schemas.microsoft.com/office/drawing/2014/main" id="{448A196C-F409-414B-B4BF-794573BC8C51}"/>
                </a:ext>
              </a:extLst>
            </p:cNvPr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476;p148">
              <a:extLst>
                <a:ext uri="{FF2B5EF4-FFF2-40B4-BE49-F238E27FC236}">
                  <a16:creationId xmlns:a16="http://schemas.microsoft.com/office/drawing/2014/main" id="{0EE76990-C4F5-47BB-8C88-7E8D00BB135E}"/>
                </a:ext>
              </a:extLst>
            </p:cNvPr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477;p148">
              <a:extLst>
                <a:ext uri="{FF2B5EF4-FFF2-40B4-BE49-F238E27FC236}">
                  <a16:creationId xmlns:a16="http://schemas.microsoft.com/office/drawing/2014/main" id="{04733845-65A2-400B-84B8-6DE5CA85D7FF}"/>
                </a:ext>
              </a:extLst>
            </p:cNvPr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478;p148">
              <a:extLst>
                <a:ext uri="{FF2B5EF4-FFF2-40B4-BE49-F238E27FC236}">
                  <a16:creationId xmlns:a16="http://schemas.microsoft.com/office/drawing/2014/main" id="{0F3251B7-F387-46E6-B661-878EF6B73E8B}"/>
                </a:ext>
              </a:extLst>
            </p:cNvPr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479;p148">
              <a:extLst>
                <a:ext uri="{FF2B5EF4-FFF2-40B4-BE49-F238E27FC236}">
                  <a16:creationId xmlns:a16="http://schemas.microsoft.com/office/drawing/2014/main" id="{6D50553F-4E4E-4A44-8E37-D2331DA04AD1}"/>
                </a:ext>
              </a:extLst>
            </p:cNvPr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480;p148">
              <a:extLst>
                <a:ext uri="{FF2B5EF4-FFF2-40B4-BE49-F238E27FC236}">
                  <a16:creationId xmlns:a16="http://schemas.microsoft.com/office/drawing/2014/main" id="{615EEAF5-25F8-4E37-A438-A2163F286145}"/>
                </a:ext>
              </a:extLst>
            </p:cNvPr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481;p148">
              <a:extLst>
                <a:ext uri="{FF2B5EF4-FFF2-40B4-BE49-F238E27FC236}">
                  <a16:creationId xmlns:a16="http://schemas.microsoft.com/office/drawing/2014/main" id="{B8F9104A-67CC-439C-AA5F-4BBAB08F33FF}"/>
                </a:ext>
              </a:extLst>
            </p:cNvPr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482;p148">
              <a:extLst>
                <a:ext uri="{FF2B5EF4-FFF2-40B4-BE49-F238E27FC236}">
                  <a16:creationId xmlns:a16="http://schemas.microsoft.com/office/drawing/2014/main" id="{07A6D28D-81E3-4041-A511-393E53593435}"/>
                </a:ext>
              </a:extLst>
            </p:cNvPr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483;p148">
              <a:extLst>
                <a:ext uri="{FF2B5EF4-FFF2-40B4-BE49-F238E27FC236}">
                  <a16:creationId xmlns:a16="http://schemas.microsoft.com/office/drawing/2014/main" id="{273E68DA-586F-466F-AF27-08471DF90B44}"/>
                </a:ext>
              </a:extLst>
            </p:cNvPr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484;p148">
              <a:extLst>
                <a:ext uri="{FF2B5EF4-FFF2-40B4-BE49-F238E27FC236}">
                  <a16:creationId xmlns:a16="http://schemas.microsoft.com/office/drawing/2014/main" id="{FB7F6960-DB60-44EE-81BA-21AF6AED8321}"/>
                </a:ext>
              </a:extLst>
            </p:cNvPr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485;p148">
              <a:extLst>
                <a:ext uri="{FF2B5EF4-FFF2-40B4-BE49-F238E27FC236}">
                  <a16:creationId xmlns:a16="http://schemas.microsoft.com/office/drawing/2014/main" id="{603A1EDF-27EE-45C8-9854-3EE5CFBD024C}"/>
                </a:ext>
              </a:extLst>
            </p:cNvPr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486;p148">
              <a:extLst>
                <a:ext uri="{FF2B5EF4-FFF2-40B4-BE49-F238E27FC236}">
                  <a16:creationId xmlns:a16="http://schemas.microsoft.com/office/drawing/2014/main" id="{F10DA6C5-245C-4FC3-B895-A61E801EDD00}"/>
                </a:ext>
              </a:extLst>
            </p:cNvPr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487;p148">
              <a:extLst>
                <a:ext uri="{FF2B5EF4-FFF2-40B4-BE49-F238E27FC236}">
                  <a16:creationId xmlns:a16="http://schemas.microsoft.com/office/drawing/2014/main" id="{902BD908-5D54-4FEA-8875-5B44E1001C5A}"/>
                </a:ext>
              </a:extLst>
            </p:cNvPr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488;p148">
              <a:extLst>
                <a:ext uri="{FF2B5EF4-FFF2-40B4-BE49-F238E27FC236}">
                  <a16:creationId xmlns:a16="http://schemas.microsoft.com/office/drawing/2014/main" id="{5CB93C0A-7318-44A0-A59A-A680AA9F304C}"/>
                </a:ext>
              </a:extLst>
            </p:cNvPr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489;p148">
              <a:extLst>
                <a:ext uri="{FF2B5EF4-FFF2-40B4-BE49-F238E27FC236}">
                  <a16:creationId xmlns:a16="http://schemas.microsoft.com/office/drawing/2014/main" id="{F43DD036-380D-4DAB-B52A-C0620194C1B0}"/>
                </a:ext>
              </a:extLst>
            </p:cNvPr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490;p148">
              <a:extLst>
                <a:ext uri="{FF2B5EF4-FFF2-40B4-BE49-F238E27FC236}">
                  <a16:creationId xmlns:a16="http://schemas.microsoft.com/office/drawing/2014/main" id="{54E59824-7162-45D9-BFF4-23E1999E22BE}"/>
                </a:ext>
              </a:extLst>
            </p:cNvPr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491;p148">
              <a:extLst>
                <a:ext uri="{FF2B5EF4-FFF2-40B4-BE49-F238E27FC236}">
                  <a16:creationId xmlns:a16="http://schemas.microsoft.com/office/drawing/2014/main" id="{A4FA4524-6F0F-47A9-8AFF-9E41842AB659}"/>
                </a:ext>
              </a:extLst>
            </p:cNvPr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492;p148">
              <a:extLst>
                <a:ext uri="{FF2B5EF4-FFF2-40B4-BE49-F238E27FC236}">
                  <a16:creationId xmlns:a16="http://schemas.microsoft.com/office/drawing/2014/main" id="{E182DE8C-74ED-4FA5-94B6-2A8E139BB754}"/>
                </a:ext>
              </a:extLst>
            </p:cNvPr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493;p148">
              <a:extLst>
                <a:ext uri="{FF2B5EF4-FFF2-40B4-BE49-F238E27FC236}">
                  <a16:creationId xmlns:a16="http://schemas.microsoft.com/office/drawing/2014/main" id="{0027E72B-4EF0-48E0-81D4-10EF6875E8E3}"/>
                </a:ext>
              </a:extLst>
            </p:cNvPr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494;p148">
              <a:extLst>
                <a:ext uri="{FF2B5EF4-FFF2-40B4-BE49-F238E27FC236}">
                  <a16:creationId xmlns:a16="http://schemas.microsoft.com/office/drawing/2014/main" id="{5EFBD611-C4E5-4B55-9257-12026695954A}"/>
                </a:ext>
              </a:extLst>
            </p:cNvPr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2306;p106">
            <a:extLst>
              <a:ext uri="{FF2B5EF4-FFF2-40B4-BE49-F238E27FC236}">
                <a16:creationId xmlns:a16="http://schemas.microsoft.com/office/drawing/2014/main" id="{20100496-B6DD-4323-AD99-CFF641FA67F7}"/>
              </a:ext>
            </a:extLst>
          </p:cNvPr>
          <p:cNvSpPr/>
          <p:nvPr/>
        </p:nvSpPr>
        <p:spPr>
          <a:xfrm>
            <a:off x="8277178" y="2850085"/>
            <a:ext cx="168600" cy="173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文字方塊 120">
            <a:extLst>
              <a:ext uri="{FF2B5EF4-FFF2-40B4-BE49-F238E27FC236}">
                <a16:creationId xmlns:a16="http://schemas.microsoft.com/office/drawing/2014/main" id="{4E7C806D-049D-4570-86F8-A18ED4E21AF8}"/>
              </a:ext>
            </a:extLst>
          </p:cNvPr>
          <p:cNvSpPr txBox="1"/>
          <p:nvPr/>
        </p:nvSpPr>
        <p:spPr>
          <a:xfrm>
            <a:off x="7668786" y="3014737"/>
            <a:ext cx="138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109.09.17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4CF7179E-CAF0-43C1-8550-ACE6448F87C4}"/>
              </a:ext>
            </a:extLst>
          </p:cNvPr>
          <p:cNvSpPr txBox="1"/>
          <p:nvPr/>
        </p:nvSpPr>
        <p:spPr>
          <a:xfrm>
            <a:off x="7890427" y="2219248"/>
            <a:ext cx="942102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仍由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公司得標</a:t>
            </a:r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759BDB6D-D15C-429D-A2FD-E450B0AB6D74}"/>
              </a:ext>
            </a:extLst>
          </p:cNvPr>
          <p:cNvSpPr txBox="1"/>
          <p:nvPr/>
        </p:nvSpPr>
        <p:spPr>
          <a:xfrm>
            <a:off x="2787626" y="3225368"/>
            <a:ext cx="1798978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黃交付</a:t>
            </a:r>
            <a:r>
              <a:rPr lang="en-US" alt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萬元予王</a:t>
            </a:r>
          </a:p>
        </p:txBody>
      </p:sp>
      <p:cxnSp>
        <p:nvCxnSpPr>
          <p:cNvPr id="8" name="接點: 弧形 7">
            <a:extLst>
              <a:ext uri="{FF2B5EF4-FFF2-40B4-BE49-F238E27FC236}">
                <a16:creationId xmlns:a16="http://schemas.microsoft.com/office/drawing/2014/main" id="{1C10FD4B-51F4-45DC-B3EA-5B586A4CB873}"/>
              </a:ext>
            </a:extLst>
          </p:cNvPr>
          <p:cNvCxnSpPr>
            <a:cxnSpLocks/>
            <a:endCxn id="92" idx="3"/>
          </p:cNvCxnSpPr>
          <p:nvPr/>
        </p:nvCxnSpPr>
        <p:spPr>
          <a:xfrm rot="10800000">
            <a:off x="2224643" y="1441102"/>
            <a:ext cx="372764" cy="322609"/>
          </a:xfrm>
          <a:prstGeom prst="curvedConnector3">
            <a:avLst>
              <a:gd name="adj1" fmla="val 50000"/>
            </a:avLst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4" name="Google Shape;14228;p148">
            <a:extLst>
              <a:ext uri="{FF2B5EF4-FFF2-40B4-BE49-F238E27FC236}">
                <a16:creationId xmlns:a16="http://schemas.microsoft.com/office/drawing/2014/main" id="{B13A5CAC-5188-4A63-AC2B-F9622A2EF778}"/>
              </a:ext>
            </a:extLst>
          </p:cNvPr>
          <p:cNvGrpSpPr/>
          <p:nvPr/>
        </p:nvGrpSpPr>
        <p:grpSpPr>
          <a:xfrm>
            <a:off x="3207283" y="1621059"/>
            <a:ext cx="885495" cy="1200459"/>
            <a:chOff x="6253375" y="1973150"/>
            <a:chExt cx="274812" cy="354728"/>
          </a:xfrm>
        </p:grpSpPr>
        <p:sp>
          <p:nvSpPr>
            <p:cNvPr id="125" name="Google Shape;14229;p148">
              <a:extLst>
                <a:ext uri="{FF2B5EF4-FFF2-40B4-BE49-F238E27FC236}">
                  <a16:creationId xmlns:a16="http://schemas.microsoft.com/office/drawing/2014/main" id="{1EF46F7D-CA61-4C12-AC13-BAE5C99F03DD}"/>
                </a:ext>
              </a:extLst>
            </p:cNvPr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230;p148">
              <a:extLst>
                <a:ext uri="{FF2B5EF4-FFF2-40B4-BE49-F238E27FC236}">
                  <a16:creationId xmlns:a16="http://schemas.microsoft.com/office/drawing/2014/main" id="{59C9F75A-55B9-4F82-AA43-FB7D70BC3422}"/>
                </a:ext>
              </a:extLst>
            </p:cNvPr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231;p148">
              <a:extLst>
                <a:ext uri="{FF2B5EF4-FFF2-40B4-BE49-F238E27FC236}">
                  <a16:creationId xmlns:a16="http://schemas.microsoft.com/office/drawing/2014/main" id="{E2AE69BA-36ED-4964-BD3E-B93D64791E32}"/>
                </a:ext>
              </a:extLst>
            </p:cNvPr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232;p148">
              <a:extLst>
                <a:ext uri="{FF2B5EF4-FFF2-40B4-BE49-F238E27FC236}">
                  <a16:creationId xmlns:a16="http://schemas.microsoft.com/office/drawing/2014/main" id="{A5D90E81-2BA9-4C92-957C-2AE8D8B84876}"/>
                </a:ext>
              </a:extLst>
            </p:cNvPr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233;p148">
              <a:extLst>
                <a:ext uri="{FF2B5EF4-FFF2-40B4-BE49-F238E27FC236}">
                  <a16:creationId xmlns:a16="http://schemas.microsoft.com/office/drawing/2014/main" id="{AC2C19AF-03BE-4104-9068-B6E592B91468}"/>
                </a:ext>
              </a:extLst>
            </p:cNvPr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234;p148">
              <a:extLst>
                <a:ext uri="{FF2B5EF4-FFF2-40B4-BE49-F238E27FC236}">
                  <a16:creationId xmlns:a16="http://schemas.microsoft.com/office/drawing/2014/main" id="{4EE9D18C-6D90-4443-BFC2-82AA8B8C196B}"/>
                </a:ext>
              </a:extLst>
            </p:cNvPr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235;p148">
              <a:extLst>
                <a:ext uri="{FF2B5EF4-FFF2-40B4-BE49-F238E27FC236}">
                  <a16:creationId xmlns:a16="http://schemas.microsoft.com/office/drawing/2014/main" id="{CDDA2B64-2763-419C-A58D-A60547FE4FD3}"/>
                </a:ext>
              </a:extLst>
            </p:cNvPr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4236;p148">
              <a:extLst>
                <a:ext uri="{FF2B5EF4-FFF2-40B4-BE49-F238E27FC236}">
                  <a16:creationId xmlns:a16="http://schemas.microsoft.com/office/drawing/2014/main" id="{2F57684E-B3BB-415F-9E60-40825A4F8394}"/>
                </a:ext>
              </a:extLst>
            </p:cNvPr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237;p148">
              <a:extLst>
                <a:ext uri="{FF2B5EF4-FFF2-40B4-BE49-F238E27FC236}">
                  <a16:creationId xmlns:a16="http://schemas.microsoft.com/office/drawing/2014/main" id="{7FF973E8-953E-496D-8E92-2158CE1BB41A}"/>
                </a:ext>
              </a:extLst>
            </p:cNvPr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238;p148">
              <a:extLst>
                <a:ext uri="{FF2B5EF4-FFF2-40B4-BE49-F238E27FC236}">
                  <a16:creationId xmlns:a16="http://schemas.microsoft.com/office/drawing/2014/main" id="{5B1F8364-EF39-4811-A9A3-361BD1880F77}"/>
                </a:ext>
              </a:extLst>
            </p:cNvPr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239;p148">
              <a:extLst>
                <a:ext uri="{FF2B5EF4-FFF2-40B4-BE49-F238E27FC236}">
                  <a16:creationId xmlns:a16="http://schemas.microsoft.com/office/drawing/2014/main" id="{1F1BF1A1-CAD8-4598-AA40-C8BDB360813D}"/>
                </a:ext>
              </a:extLst>
            </p:cNvPr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240;p148">
              <a:extLst>
                <a:ext uri="{FF2B5EF4-FFF2-40B4-BE49-F238E27FC236}">
                  <a16:creationId xmlns:a16="http://schemas.microsoft.com/office/drawing/2014/main" id="{0CB708CE-A0B1-4BFA-8945-647CCEE58AAB}"/>
                </a:ext>
              </a:extLst>
            </p:cNvPr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241;p148">
              <a:extLst>
                <a:ext uri="{FF2B5EF4-FFF2-40B4-BE49-F238E27FC236}">
                  <a16:creationId xmlns:a16="http://schemas.microsoft.com/office/drawing/2014/main" id="{B0C0549F-8F04-4525-AC5B-E7EC6A334406}"/>
                </a:ext>
              </a:extLst>
            </p:cNvPr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242;p148">
              <a:extLst>
                <a:ext uri="{FF2B5EF4-FFF2-40B4-BE49-F238E27FC236}">
                  <a16:creationId xmlns:a16="http://schemas.microsoft.com/office/drawing/2014/main" id="{40D1D121-F94B-4D67-8C85-98819CC0F86D}"/>
                </a:ext>
              </a:extLst>
            </p:cNvPr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243;p148">
              <a:extLst>
                <a:ext uri="{FF2B5EF4-FFF2-40B4-BE49-F238E27FC236}">
                  <a16:creationId xmlns:a16="http://schemas.microsoft.com/office/drawing/2014/main" id="{799C8A5F-9686-4F1C-8EBD-33E759CE4C41}"/>
                </a:ext>
              </a:extLst>
            </p:cNvPr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244;p148">
              <a:extLst>
                <a:ext uri="{FF2B5EF4-FFF2-40B4-BE49-F238E27FC236}">
                  <a16:creationId xmlns:a16="http://schemas.microsoft.com/office/drawing/2014/main" id="{1C437D7D-FC38-47C0-826C-DAE5DBE4575A}"/>
                </a:ext>
              </a:extLst>
            </p:cNvPr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245;p148">
              <a:extLst>
                <a:ext uri="{FF2B5EF4-FFF2-40B4-BE49-F238E27FC236}">
                  <a16:creationId xmlns:a16="http://schemas.microsoft.com/office/drawing/2014/main" id="{E7CAF72B-9B4F-44FC-AD14-CB7EC88F9FEF}"/>
                </a:ext>
              </a:extLst>
            </p:cNvPr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46;p148">
              <a:extLst>
                <a:ext uri="{FF2B5EF4-FFF2-40B4-BE49-F238E27FC236}">
                  <a16:creationId xmlns:a16="http://schemas.microsoft.com/office/drawing/2014/main" id="{F664E038-3888-492D-AAAF-6899D50B69DA}"/>
                </a:ext>
              </a:extLst>
            </p:cNvPr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247;p148">
              <a:extLst>
                <a:ext uri="{FF2B5EF4-FFF2-40B4-BE49-F238E27FC236}">
                  <a16:creationId xmlns:a16="http://schemas.microsoft.com/office/drawing/2014/main" id="{AB3D2263-1780-4ECD-B280-738BBC0FD572}"/>
                </a:ext>
              </a:extLst>
            </p:cNvPr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248;p148">
              <a:extLst>
                <a:ext uri="{FF2B5EF4-FFF2-40B4-BE49-F238E27FC236}">
                  <a16:creationId xmlns:a16="http://schemas.microsoft.com/office/drawing/2014/main" id="{68D5929D-99CC-46EB-9BA4-E678D7489FB6}"/>
                </a:ext>
              </a:extLst>
            </p:cNvPr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249;p148">
              <a:extLst>
                <a:ext uri="{FF2B5EF4-FFF2-40B4-BE49-F238E27FC236}">
                  <a16:creationId xmlns:a16="http://schemas.microsoft.com/office/drawing/2014/main" id="{87D5706D-A022-4692-8E13-3ACCFC1516DC}"/>
                </a:ext>
              </a:extLst>
            </p:cNvPr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250;p148">
              <a:extLst>
                <a:ext uri="{FF2B5EF4-FFF2-40B4-BE49-F238E27FC236}">
                  <a16:creationId xmlns:a16="http://schemas.microsoft.com/office/drawing/2014/main" id="{B0515C06-CCB3-4971-A56B-F5B7FC3EA281}"/>
                </a:ext>
              </a:extLst>
            </p:cNvPr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251;p148">
              <a:extLst>
                <a:ext uri="{FF2B5EF4-FFF2-40B4-BE49-F238E27FC236}">
                  <a16:creationId xmlns:a16="http://schemas.microsoft.com/office/drawing/2014/main" id="{7EFB90F4-894A-4484-9E66-4BAB0DCE8235}"/>
                </a:ext>
              </a:extLst>
            </p:cNvPr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252;p148">
              <a:extLst>
                <a:ext uri="{FF2B5EF4-FFF2-40B4-BE49-F238E27FC236}">
                  <a16:creationId xmlns:a16="http://schemas.microsoft.com/office/drawing/2014/main" id="{22FCC559-E66E-4817-A59C-DB723DBD752A}"/>
                </a:ext>
              </a:extLst>
            </p:cNvPr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253;p148">
              <a:extLst>
                <a:ext uri="{FF2B5EF4-FFF2-40B4-BE49-F238E27FC236}">
                  <a16:creationId xmlns:a16="http://schemas.microsoft.com/office/drawing/2014/main" id="{15E47CDB-B0C8-4A12-A573-EB50701D8BBD}"/>
                </a:ext>
              </a:extLst>
            </p:cNvPr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4254;p148">
              <a:extLst>
                <a:ext uri="{FF2B5EF4-FFF2-40B4-BE49-F238E27FC236}">
                  <a16:creationId xmlns:a16="http://schemas.microsoft.com/office/drawing/2014/main" id="{B1323D9B-FFDD-4C85-AFFB-7233866D7F60}"/>
                </a:ext>
              </a:extLst>
            </p:cNvPr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4255;p148">
              <a:extLst>
                <a:ext uri="{FF2B5EF4-FFF2-40B4-BE49-F238E27FC236}">
                  <a16:creationId xmlns:a16="http://schemas.microsoft.com/office/drawing/2014/main" id="{E90EBFCA-549A-48D0-982E-161F302026A2}"/>
                </a:ext>
              </a:extLst>
            </p:cNvPr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4256;p148">
              <a:extLst>
                <a:ext uri="{FF2B5EF4-FFF2-40B4-BE49-F238E27FC236}">
                  <a16:creationId xmlns:a16="http://schemas.microsoft.com/office/drawing/2014/main" id="{6D447418-0E93-400B-AE07-3007E6EA477A}"/>
                </a:ext>
              </a:extLst>
            </p:cNvPr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4257;p148">
              <a:extLst>
                <a:ext uri="{FF2B5EF4-FFF2-40B4-BE49-F238E27FC236}">
                  <a16:creationId xmlns:a16="http://schemas.microsoft.com/office/drawing/2014/main" id="{3C4BC6EA-800C-4CAC-8021-75525ECAD442}"/>
                </a:ext>
              </a:extLst>
            </p:cNvPr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258;p148">
              <a:extLst>
                <a:ext uri="{FF2B5EF4-FFF2-40B4-BE49-F238E27FC236}">
                  <a16:creationId xmlns:a16="http://schemas.microsoft.com/office/drawing/2014/main" id="{77C14D60-2745-4BD0-B756-8CD08DDF4E8A}"/>
                </a:ext>
              </a:extLst>
            </p:cNvPr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4259;p148">
              <a:extLst>
                <a:ext uri="{FF2B5EF4-FFF2-40B4-BE49-F238E27FC236}">
                  <a16:creationId xmlns:a16="http://schemas.microsoft.com/office/drawing/2014/main" id="{177E7932-63FC-4000-BAB8-82914A0B8145}"/>
                </a:ext>
              </a:extLst>
            </p:cNvPr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4260;p148">
              <a:extLst>
                <a:ext uri="{FF2B5EF4-FFF2-40B4-BE49-F238E27FC236}">
                  <a16:creationId xmlns:a16="http://schemas.microsoft.com/office/drawing/2014/main" id="{4E503B73-EEA6-417C-97F1-D7BF4697A2F3}"/>
                </a:ext>
              </a:extLst>
            </p:cNvPr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4261;p148">
              <a:extLst>
                <a:ext uri="{FF2B5EF4-FFF2-40B4-BE49-F238E27FC236}">
                  <a16:creationId xmlns:a16="http://schemas.microsoft.com/office/drawing/2014/main" id="{F905FD37-0EC3-4408-8BE2-80C0AE00B783}"/>
                </a:ext>
              </a:extLst>
            </p:cNvPr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4262;p148">
              <a:extLst>
                <a:ext uri="{FF2B5EF4-FFF2-40B4-BE49-F238E27FC236}">
                  <a16:creationId xmlns:a16="http://schemas.microsoft.com/office/drawing/2014/main" id="{E7B6EFEA-778B-410E-BD8A-759A2E8F6501}"/>
                </a:ext>
              </a:extLst>
            </p:cNvPr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4263;p148">
              <a:extLst>
                <a:ext uri="{FF2B5EF4-FFF2-40B4-BE49-F238E27FC236}">
                  <a16:creationId xmlns:a16="http://schemas.microsoft.com/office/drawing/2014/main" id="{12A7F703-D565-4828-84F5-74EF85EA8C9C}"/>
                </a:ext>
              </a:extLst>
            </p:cNvPr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4264;p148">
              <a:extLst>
                <a:ext uri="{FF2B5EF4-FFF2-40B4-BE49-F238E27FC236}">
                  <a16:creationId xmlns:a16="http://schemas.microsoft.com/office/drawing/2014/main" id="{C355F788-CA81-4CCD-A2CC-A33729612602}"/>
                </a:ext>
              </a:extLst>
            </p:cNvPr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4265;p148">
              <a:extLst>
                <a:ext uri="{FF2B5EF4-FFF2-40B4-BE49-F238E27FC236}">
                  <a16:creationId xmlns:a16="http://schemas.microsoft.com/office/drawing/2014/main" id="{F1E937EB-25F7-4297-A561-E60848B8DFA6}"/>
                </a:ext>
              </a:extLst>
            </p:cNvPr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4266;p148">
              <a:extLst>
                <a:ext uri="{FF2B5EF4-FFF2-40B4-BE49-F238E27FC236}">
                  <a16:creationId xmlns:a16="http://schemas.microsoft.com/office/drawing/2014/main" id="{C980A3E0-4B07-49EE-9AF6-44140A76AD1A}"/>
                </a:ext>
              </a:extLst>
            </p:cNvPr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247;p29">
            <a:extLst>
              <a:ext uri="{FF2B5EF4-FFF2-40B4-BE49-F238E27FC236}">
                <a16:creationId xmlns:a16="http://schemas.microsoft.com/office/drawing/2014/main" id="{62AB63CA-1D27-4C70-8F4B-1526DA7DD0E1}"/>
              </a:ext>
            </a:extLst>
          </p:cNvPr>
          <p:cNvSpPr/>
          <p:nvPr/>
        </p:nvSpPr>
        <p:spPr>
          <a:xfrm>
            <a:off x="4125069" y="2639285"/>
            <a:ext cx="1406528" cy="244214"/>
          </a:xfrm>
          <a:custGeom>
            <a:avLst/>
            <a:gdLst/>
            <a:ahLst/>
            <a:cxnLst/>
            <a:rect l="l" t="t" r="r" b="b"/>
            <a:pathLst>
              <a:path w="36339" h="12384" extrusionOk="0">
                <a:moveTo>
                  <a:pt x="1" y="1"/>
                </a:moveTo>
                <a:lnTo>
                  <a:pt x="1" y="1358"/>
                </a:lnTo>
                <a:cubicBezTo>
                  <a:pt x="2418" y="1644"/>
                  <a:pt x="4299" y="3692"/>
                  <a:pt x="4299" y="6192"/>
                </a:cubicBezTo>
                <a:cubicBezTo>
                  <a:pt x="4299" y="8692"/>
                  <a:pt x="2418" y="10752"/>
                  <a:pt x="1" y="11038"/>
                </a:cubicBezTo>
                <a:lnTo>
                  <a:pt x="1" y="12383"/>
                </a:lnTo>
                <a:lnTo>
                  <a:pt x="32041" y="12383"/>
                </a:lnTo>
                <a:lnTo>
                  <a:pt x="32041" y="10502"/>
                </a:lnTo>
                <a:cubicBezTo>
                  <a:pt x="34422" y="10502"/>
                  <a:pt x="36339" y="8573"/>
                  <a:pt x="36339" y="6192"/>
                </a:cubicBezTo>
                <a:cubicBezTo>
                  <a:pt x="36339" y="3823"/>
                  <a:pt x="34422" y="1894"/>
                  <a:pt x="32041" y="1894"/>
                </a:cubicBezTo>
                <a:lnTo>
                  <a:pt x="32041" y="1"/>
                </a:lnTo>
                <a:close/>
              </a:path>
            </a:pathLst>
          </a:custGeom>
          <a:solidFill>
            <a:srgbClr val="EC3A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 Medium"/>
                <a:sym typeface="Fira Sans Extra Condensed Medium"/>
              </a:rPr>
              <a:t>交付賄款</a:t>
            </a:r>
            <a:endParaRPr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 Medium"/>
              <a:sym typeface="Fira Sans Extra Condensed Medium"/>
            </a:endParaRPr>
          </a:p>
        </p:txBody>
      </p:sp>
      <p:sp>
        <p:nvSpPr>
          <p:cNvPr id="185" name="Freeform 104">
            <a:extLst>
              <a:ext uri="{FF2B5EF4-FFF2-40B4-BE49-F238E27FC236}">
                <a16:creationId xmlns:a16="http://schemas.microsoft.com/office/drawing/2014/main" id="{C0FB288D-4240-4ADE-9B07-F21EF0D012BB}"/>
              </a:ext>
            </a:extLst>
          </p:cNvPr>
          <p:cNvSpPr>
            <a:spLocks noEditPoints="1"/>
          </p:cNvSpPr>
          <p:nvPr/>
        </p:nvSpPr>
        <p:spPr bwMode="auto">
          <a:xfrm>
            <a:off x="4671798" y="2175167"/>
            <a:ext cx="624377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文字方塊 185">
            <a:extLst>
              <a:ext uri="{FF2B5EF4-FFF2-40B4-BE49-F238E27FC236}">
                <a16:creationId xmlns:a16="http://schemas.microsoft.com/office/drawing/2014/main" id="{A313A517-D505-4E3C-8E92-4AEC02A15DED}"/>
              </a:ext>
            </a:extLst>
          </p:cNvPr>
          <p:cNvSpPr txBox="1"/>
          <p:nvPr/>
        </p:nvSpPr>
        <p:spPr>
          <a:xfrm>
            <a:off x="3012898" y="1322581"/>
            <a:ext cx="138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109.04.27</a:t>
            </a:r>
            <a:endParaRPr lang="en-US" altLang="zh-TW" sz="2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EED41A41-0A00-446F-8A2D-4D120C9B2167}"/>
              </a:ext>
            </a:extLst>
          </p:cNvPr>
          <p:cNvSpPr txBox="1"/>
          <p:nvPr/>
        </p:nvSpPr>
        <p:spPr>
          <a:xfrm>
            <a:off x="2141040" y="1749702"/>
            <a:ext cx="835242" cy="1077218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水塔案上網公告招標日前</a:t>
            </a:r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1EF53CB7-4DD6-49AE-8D04-B77C3873659A}"/>
              </a:ext>
            </a:extLst>
          </p:cNvPr>
          <p:cNvSpPr txBox="1"/>
          <p:nvPr/>
        </p:nvSpPr>
        <p:spPr>
          <a:xfrm>
            <a:off x="6468063" y="3145394"/>
            <a:ext cx="1185974" cy="1323439"/>
          </a:xfrm>
          <a:prstGeom prst="rect">
            <a:avLst/>
          </a:prstGeom>
          <a:solidFill>
            <a:srgbClr val="FF66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u="sng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109.06.16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次開標後，經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次廢標、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次流標</a:t>
            </a:r>
            <a:endParaRPr lang="zh-TW" altLang="en-US" sz="16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5" name="圖說文字: 折線 164">
            <a:extLst>
              <a:ext uri="{FF2B5EF4-FFF2-40B4-BE49-F238E27FC236}">
                <a16:creationId xmlns:a16="http://schemas.microsoft.com/office/drawing/2014/main" id="{354E5F9C-5241-4B4A-ACD5-B5C2F1527405}"/>
              </a:ext>
            </a:extLst>
          </p:cNvPr>
          <p:cNvSpPr/>
          <p:nvPr/>
        </p:nvSpPr>
        <p:spPr>
          <a:xfrm>
            <a:off x="65292" y="1283129"/>
            <a:ext cx="954428" cy="1087818"/>
          </a:xfrm>
          <a:prstGeom prst="borderCallout2">
            <a:avLst>
              <a:gd name="adj1" fmla="val 60177"/>
              <a:gd name="adj2" fmla="val 125079"/>
              <a:gd name="adj3" fmla="val 48743"/>
              <a:gd name="adj4" fmla="val 99680"/>
              <a:gd name="adj5" fmla="val 48502"/>
              <a:gd name="adj6" fmla="val 100162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王為水塔案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請購流程核定人員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4199810-1824-4DD9-9A04-4393DAE5E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487" y="1075038"/>
            <a:ext cx="1135064" cy="113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49991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986</Words>
  <Application>Microsoft Office PowerPoint</Application>
  <PresentationFormat>如螢幕大小 (16:9)</PresentationFormat>
  <Paragraphs>115</Paragraphs>
  <Slides>14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Libre Baskerville</vt:lpstr>
      <vt:lpstr>標楷體</vt:lpstr>
      <vt:lpstr>Roboto</vt:lpstr>
      <vt:lpstr>Wingdings</vt:lpstr>
      <vt:lpstr>Gill Sans MT</vt:lpstr>
      <vt:lpstr>Arial</vt:lpstr>
      <vt:lpstr>Roboto Condensed Light</vt:lpstr>
      <vt:lpstr>Montserrat</vt:lpstr>
      <vt:lpstr>新細明體</vt:lpstr>
      <vt:lpstr>微軟正黑體</vt:lpstr>
      <vt:lpstr>Generation of '27 by Slidesgo</vt:lpstr>
      <vt:lpstr>8月份擴大業務會報 廉政宣導</vt:lpstr>
      <vt:lpstr>前言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 </dc:title>
  <cp:lastModifiedBy>杜依穎</cp:lastModifiedBy>
  <cp:revision>74</cp:revision>
  <dcterms:modified xsi:type="dcterms:W3CDTF">2023-08-08T00:40:08Z</dcterms:modified>
</cp:coreProperties>
</file>