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9"/>
  </p:notesMasterIdLst>
  <p:sldIdLst>
    <p:sldId id="348" r:id="rId3"/>
    <p:sldId id="387" r:id="rId4"/>
    <p:sldId id="521" r:id="rId5"/>
    <p:sldId id="523" r:id="rId6"/>
    <p:sldId id="396" r:id="rId7"/>
    <p:sldId id="519" r:id="rId8"/>
    <p:sldId id="524" r:id="rId9"/>
    <p:sldId id="516" r:id="rId10"/>
    <p:sldId id="501" r:id="rId11"/>
    <p:sldId id="517" r:id="rId12"/>
    <p:sldId id="397" r:id="rId13"/>
    <p:sldId id="513" r:id="rId14"/>
    <p:sldId id="518" r:id="rId15"/>
    <p:sldId id="515" r:id="rId16"/>
    <p:sldId id="504" r:id="rId17"/>
    <p:sldId id="288" r:id="rId18"/>
  </p:sldIdLst>
  <p:sldSz cx="12192000" cy="6858000"/>
  <p:notesSz cx="6797675" cy="9926638"/>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ADAB0"/>
    <a:srgbClr val="CBC4E8"/>
    <a:srgbClr val="FF93A5"/>
    <a:srgbClr val="BEBFEE"/>
    <a:srgbClr val="FF3399"/>
    <a:srgbClr val="4C4F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660"/>
  </p:normalViewPr>
  <p:slideViewPr>
    <p:cSldViewPr snapToGrid="0">
      <p:cViewPr varScale="1">
        <p:scale>
          <a:sx n="82" d="100"/>
          <a:sy n="82" d="100"/>
        </p:scale>
        <p:origin x="706"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99E788-534C-4D7E-A35A-D78D08BE2021}" type="doc">
      <dgm:prSet loTypeId="urn:microsoft.com/office/officeart/2008/layout/VerticalCurvedList" loCatId="list" qsTypeId="urn:microsoft.com/office/officeart/2005/8/quickstyle/simple4" qsCatId="simple" csTypeId="urn:microsoft.com/office/officeart/2005/8/colors/colorful5" csCatId="colorful" phldr="1"/>
      <dgm:spPr/>
      <dgm:t>
        <a:bodyPr/>
        <a:lstStyle/>
        <a:p>
          <a:endParaRPr lang="zh-TW" altLang="en-US"/>
        </a:p>
      </dgm:t>
    </dgm:pt>
    <dgm:pt modelId="{C725A30D-D118-4F38-B51C-32D769A01E81}">
      <dgm:prSet phldrT="[文字]" custT="1"/>
      <dgm:spPr/>
      <dgm:t>
        <a:bodyPr/>
        <a:lstStyle/>
        <a:p>
          <a:r>
            <a:rPr lang="zh-TW" altLang="en-US" sz="3800" b="1" dirty="0">
              <a:solidFill>
                <a:schemeClr val="tx1"/>
              </a:solidFill>
              <a:latin typeface="微軟正黑體" panose="020B0604030504040204" pitchFamily="34" charset="-120"/>
              <a:ea typeface="微軟正黑體" panose="020B0604030504040204" pitchFamily="34" charset="-120"/>
            </a:rPr>
            <a:t>招標文件於公告前須保密</a:t>
          </a:r>
        </a:p>
      </dgm:t>
    </dgm:pt>
    <dgm:pt modelId="{A171FA36-EF70-446C-B690-D0B3652B450C}" type="parTrans" cxnId="{7C9DCF8A-3DD6-465E-AB2D-13D8C11FEE1C}">
      <dgm:prSet/>
      <dgm:spPr/>
      <dgm:t>
        <a:bodyPr/>
        <a:lstStyle/>
        <a:p>
          <a:endParaRPr lang="zh-TW" altLang="en-US"/>
        </a:p>
      </dgm:t>
    </dgm:pt>
    <dgm:pt modelId="{B47495CE-8FFA-45B3-A322-892720A4D7FA}" type="sibTrans" cxnId="{7C9DCF8A-3DD6-465E-AB2D-13D8C11FEE1C}">
      <dgm:prSet/>
      <dgm:spPr/>
      <dgm:t>
        <a:bodyPr/>
        <a:lstStyle/>
        <a:p>
          <a:endParaRPr lang="zh-TW" altLang="en-US"/>
        </a:p>
      </dgm:t>
    </dgm:pt>
    <dgm:pt modelId="{039BCD42-2C4D-43F6-93A6-8CBDA90DDABC}">
      <dgm:prSet phldrT="[文字]" custT="1"/>
      <dgm:spPr/>
      <dgm:t>
        <a:bodyPr/>
        <a:lstStyle/>
        <a:p>
          <a:r>
            <a:rPr lang="zh-TW" altLang="en-US" sz="3800" b="1" kern="1200" dirty="0">
              <a:solidFill>
                <a:srgbClr val="000000"/>
              </a:solidFill>
              <a:latin typeface="微軟正黑體" panose="020B0604030504040204" pitchFamily="34" charset="-120"/>
              <a:ea typeface="微軟正黑體" panose="020B0604030504040204" pitchFamily="34" charset="-120"/>
              <a:cs typeface="+mn-cs"/>
            </a:rPr>
            <a:t>廠商名稱及家數須保密</a:t>
          </a:r>
        </a:p>
      </dgm:t>
    </dgm:pt>
    <dgm:pt modelId="{D018CC14-A9CF-4E87-9F9E-63F4DCB2F765}" type="parTrans" cxnId="{A0F595A7-C15B-4DC1-8A15-B5624062C33D}">
      <dgm:prSet/>
      <dgm:spPr/>
      <dgm:t>
        <a:bodyPr/>
        <a:lstStyle/>
        <a:p>
          <a:endParaRPr lang="zh-TW" altLang="en-US"/>
        </a:p>
      </dgm:t>
    </dgm:pt>
    <dgm:pt modelId="{5935FBAB-35F4-4CD6-AE86-FD845CCA83BC}" type="sibTrans" cxnId="{A0F595A7-C15B-4DC1-8A15-B5624062C33D}">
      <dgm:prSet/>
      <dgm:spPr/>
      <dgm:t>
        <a:bodyPr/>
        <a:lstStyle/>
        <a:p>
          <a:endParaRPr lang="zh-TW" altLang="en-US"/>
        </a:p>
      </dgm:t>
    </dgm:pt>
    <dgm:pt modelId="{1A51392B-BD5A-46F6-AE5F-55B466D3CD12}">
      <dgm:prSet phldrT="[文字]" custT="1"/>
      <dgm:spPr/>
      <dgm:t>
        <a:bodyPr/>
        <a:lstStyle/>
        <a:p>
          <a:pPr marL="0" lvl="0" indent="0" algn="l" defTabSz="1600200">
            <a:lnSpc>
              <a:spcPct val="90000"/>
            </a:lnSpc>
            <a:spcBef>
              <a:spcPct val="0"/>
            </a:spcBef>
            <a:spcAft>
              <a:spcPct val="35000"/>
            </a:spcAft>
            <a:buNone/>
          </a:pPr>
          <a:r>
            <a:rPr lang="zh-TW" altLang="en-US" sz="3800" b="1" kern="1200" dirty="0">
              <a:solidFill>
                <a:srgbClr val="000000"/>
              </a:solidFill>
              <a:latin typeface="微軟正黑體" panose="020B0604030504040204" pitchFamily="34" charset="-120"/>
              <a:ea typeface="微軟正黑體" panose="020B0604030504040204" pitchFamily="34" charset="-120"/>
              <a:cs typeface="+mn-cs"/>
            </a:rPr>
            <a:t>底價保密</a:t>
          </a:r>
          <a:r>
            <a:rPr lang="en-US" altLang="zh-TW" sz="3800" b="1" kern="1200" dirty="0">
              <a:solidFill>
                <a:srgbClr val="000000"/>
              </a:solidFill>
              <a:latin typeface="微軟正黑體" panose="020B0604030504040204" pitchFamily="34" charset="-120"/>
              <a:ea typeface="微軟正黑體" panose="020B0604030504040204" pitchFamily="34" charset="-120"/>
              <a:cs typeface="+mn-cs"/>
            </a:rPr>
            <a:t>(</a:t>
          </a:r>
          <a:r>
            <a:rPr lang="zh-TW" altLang="en-US" sz="3800" b="1" kern="1200" dirty="0">
              <a:solidFill>
                <a:srgbClr val="000000"/>
              </a:solidFill>
              <a:latin typeface="微軟正黑體" panose="020B0604030504040204" pitchFamily="34" charset="-120"/>
              <a:ea typeface="微軟正黑體" panose="020B0604030504040204" pitchFamily="34" charset="-120"/>
              <a:cs typeface="+mn-cs"/>
            </a:rPr>
            <a:t>開標後、決標前</a:t>
          </a:r>
          <a:r>
            <a:rPr lang="en-US" altLang="zh-TW" sz="3800" b="1" kern="1200" dirty="0">
              <a:solidFill>
                <a:srgbClr val="000000"/>
              </a:solidFill>
              <a:latin typeface="微軟正黑體" panose="020B0604030504040204" pitchFamily="34" charset="-120"/>
              <a:ea typeface="微軟正黑體" panose="020B0604030504040204" pitchFamily="34" charset="-120"/>
              <a:cs typeface="+mn-cs"/>
            </a:rPr>
            <a:t>)</a:t>
          </a:r>
          <a:endParaRPr lang="zh-TW" altLang="en-US" sz="3800" b="1" kern="1200" dirty="0">
            <a:solidFill>
              <a:srgbClr val="000000"/>
            </a:solidFill>
            <a:latin typeface="微軟正黑體" panose="020B0604030504040204" pitchFamily="34" charset="-120"/>
            <a:ea typeface="微軟正黑體" panose="020B0604030504040204" pitchFamily="34" charset="-120"/>
            <a:cs typeface="+mn-cs"/>
          </a:endParaRPr>
        </a:p>
      </dgm:t>
    </dgm:pt>
    <dgm:pt modelId="{F0D11F9E-E844-49CA-AF61-E195D297161F}" type="parTrans" cxnId="{C91F2A1B-584E-41A6-B069-642F677CAAEC}">
      <dgm:prSet/>
      <dgm:spPr/>
      <dgm:t>
        <a:bodyPr/>
        <a:lstStyle/>
        <a:p>
          <a:endParaRPr lang="zh-TW" altLang="en-US"/>
        </a:p>
      </dgm:t>
    </dgm:pt>
    <dgm:pt modelId="{B479172A-86E1-4440-A075-9E345FB24EA5}" type="sibTrans" cxnId="{C91F2A1B-584E-41A6-B069-642F677CAAEC}">
      <dgm:prSet/>
      <dgm:spPr/>
      <dgm:t>
        <a:bodyPr/>
        <a:lstStyle/>
        <a:p>
          <a:endParaRPr lang="zh-TW" altLang="en-US"/>
        </a:p>
      </dgm:t>
    </dgm:pt>
    <dgm:pt modelId="{5C3EC637-6E25-45D7-965B-2C427C2DF0AB}" type="pres">
      <dgm:prSet presAssocID="{0299E788-534C-4D7E-A35A-D78D08BE2021}" presName="Name0" presStyleCnt="0">
        <dgm:presLayoutVars>
          <dgm:chMax val="7"/>
          <dgm:chPref val="7"/>
          <dgm:dir/>
        </dgm:presLayoutVars>
      </dgm:prSet>
      <dgm:spPr/>
    </dgm:pt>
    <dgm:pt modelId="{B9022572-2C96-451E-9A2A-22BD9163E402}" type="pres">
      <dgm:prSet presAssocID="{0299E788-534C-4D7E-A35A-D78D08BE2021}" presName="Name1" presStyleCnt="0"/>
      <dgm:spPr/>
    </dgm:pt>
    <dgm:pt modelId="{2A5F2A01-1A2D-499A-8F5E-4FD52E159270}" type="pres">
      <dgm:prSet presAssocID="{0299E788-534C-4D7E-A35A-D78D08BE2021}" presName="cycle" presStyleCnt="0"/>
      <dgm:spPr/>
    </dgm:pt>
    <dgm:pt modelId="{FEE596C1-4C4A-4F02-9D61-6BF9B7ECDF90}" type="pres">
      <dgm:prSet presAssocID="{0299E788-534C-4D7E-A35A-D78D08BE2021}" presName="srcNode" presStyleLbl="node1" presStyleIdx="0" presStyleCnt="3"/>
      <dgm:spPr/>
    </dgm:pt>
    <dgm:pt modelId="{EB9C4123-7558-4C76-A530-50F2C2BFEF07}" type="pres">
      <dgm:prSet presAssocID="{0299E788-534C-4D7E-A35A-D78D08BE2021}" presName="conn" presStyleLbl="parChTrans1D2" presStyleIdx="0" presStyleCnt="1"/>
      <dgm:spPr/>
    </dgm:pt>
    <dgm:pt modelId="{AAD2523E-5AA7-49D4-9BA5-386B6B849F59}" type="pres">
      <dgm:prSet presAssocID="{0299E788-534C-4D7E-A35A-D78D08BE2021}" presName="extraNode" presStyleLbl="node1" presStyleIdx="0" presStyleCnt="3"/>
      <dgm:spPr/>
    </dgm:pt>
    <dgm:pt modelId="{36FA2112-72B5-495E-8F39-2FC214213030}" type="pres">
      <dgm:prSet presAssocID="{0299E788-534C-4D7E-A35A-D78D08BE2021}" presName="dstNode" presStyleLbl="node1" presStyleIdx="0" presStyleCnt="3"/>
      <dgm:spPr/>
    </dgm:pt>
    <dgm:pt modelId="{2CE37B36-187A-423A-A593-7BC7BFAD24C3}" type="pres">
      <dgm:prSet presAssocID="{C725A30D-D118-4F38-B51C-32D769A01E81}" presName="text_1" presStyleLbl="node1" presStyleIdx="0" presStyleCnt="3">
        <dgm:presLayoutVars>
          <dgm:bulletEnabled val="1"/>
        </dgm:presLayoutVars>
      </dgm:prSet>
      <dgm:spPr/>
    </dgm:pt>
    <dgm:pt modelId="{69CC5452-DEAF-42E8-8564-20799941BB48}" type="pres">
      <dgm:prSet presAssocID="{C725A30D-D118-4F38-B51C-32D769A01E81}" presName="accent_1" presStyleCnt="0"/>
      <dgm:spPr/>
    </dgm:pt>
    <dgm:pt modelId="{60C194B6-C147-4FF7-90F6-C15F6C2C55CB}" type="pres">
      <dgm:prSet presAssocID="{C725A30D-D118-4F38-B51C-32D769A01E81}" presName="accentRepeatNode" presStyleLbl="solidFgAcc1" presStyleIdx="0" presStyleCnt="3"/>
      <dgm:spPr/>
    </dgm:pt>
    <dgm:pt modelId="{E115AA70-E522-4F5E-9AF4-3D15B54DDA4E}" type="pres">
      <dgm:prSet presAssocID="{039BCD42-2C4D-43F6-93A6-8CBDA90DDABC}" presName="text_2" presStyleLbl="node1" presStyleIdx="1" presStyleCnt="3">
        <dgm:presLayoutVars>
          <dgm:bulletEnabled val="1"/>
        </dgm:presLayoutVars>
      </dgm:prSet>
      <dgm:spPr/>
    </dgm:pt>
    <dgm:pt modelId="{FF3FA4FA-5B01-42C6-992A-5ACBDBB3C2CE}" type="pres">
      <dgm:prSet presAssocID="{039BCD42-2C4D-43F6-93A6-8CBDA90DDABC}" presName="accent_2" presStyleCnt="0"/>
      <dgm:spPr/>
    </dgm:pt>
    <dgm:pt modelId="{86593B7A-AE92-420C-878D-1EF0A1E30B64}" type="pres">
      <dgm:prSet presAssocID="{039BCD42-2C4D-43F6-93A6-8CBDA90DDABC}" presName="accentRepeatNode" presStyleLbl="solidFgAcc1" presStyleIdx="1" presStyleCnt="3"/>
      <dgm:spPr/>
    </dgm:pt>
    <dgm:pt modelId="{D6DEBC3F-F72D-4C2A-86DF-DFB8431CB5CF}" type="pres">
      <dgm:prSet presAssocID="{1A51392B-BD5A-46F6-AE5F-55B466D3CD12}" presName="text_3" presStyleLbl="node1" presStyleIdx="2" presStyleCnt="3" custScaleX="100755" custLinFactNeighborX="-951" custLinFactNeighborY="-1714">
        <dgm:presLayoutVars>
          <dgm:bulletEnabled val="1"/>
        </dgm:presLayoutVars>
      </dgm:prSet>
      <dgm:spPr/>
    </dgm:pt>
    <dgm:pt modelId="{28D5975E-0C37-487F-9321-CE8903C59022}" type="pres">
      <dgm:prSet presAssocID="{1A51392B-BD5A-46F6-AE5F-55B466D3CD12}" presName="accent_3" presStyleCnt="0"/>
      <dgm:spPr/>
    </dgm:pt>
    <dgm:pt modelId="{0F1C551A-7A09-425A-8951-BEBC8AB8508B}" type="pres">
      <dgm:prSet presAssocID="{1A51392B-BD5A-46F6-AE5F-55B466D3CD12}" presName="accentRepeatNode" presStyleLbl="solidFgAcc1" presStyleIdx="2" presStyleCnt="3"/>
      <dgm:spPr/>
    </dgm:pt>
  </dgm:ptLst>
  <dgm:cxnLst>
    <dgm:cxn modelId="{B9AE850F-F470-44EA-8702-54C881FA5273}" type="presOf" srcId="{C725A30D-D118-4F38-B51C-32D769A01E81}" destId="{2CE37B36-187A-423A-A593-7BC7BFAD24C3}" srcOrd="0" destOrd="0" presId="urn:microsoft.com/office/officeart/2008/layout/VerticalCurvedList"/>
    <dgm:cxn modelId="{C91F2A1B-584E-41A6-B069-642F677CAAEC}" srcId="{0299E788-534C-4D7E-A35A-D78D08BE2021}" destId="{1A51392B-BD5A-46F6-AE5F-55B466D3CD12}" srcOrd="2" destOrd="0" parTransId="{F0D11F9E-E844-49CA-AF61-E195D297161F}" sibTransId="{B479172A-86E1-4440-A075-9E345FB24EA5}"/>
    <dgm:cxn modelId="{33D0725E-3F2F-4C4A-8E47-D1D65A4C6A3C}" type="presOf" srcId="{039BCD42-2C4D-43F6-93A6-8CBDA90DDABC}" destId="{E115AA70-E522-4F5E-9AF4-3D15B54DDA4E}" srcOrd="0" destOrd="0" presId="urn:microsoft.com/office/officeart/2008/layout/VerticalCurvedList"/>
    <dgm:cxn modelId="{E0FA8542-D4EF-4CE6-B7BB-62FB886DA95D}" type="presOf" srcId="{1A51392B-BD5A-46F6-AE5F-55B466D3CD12}" destId="{D6DEBC3F-F72D-4C2A-86DF-DFB8431CB5CF}" srcOrd="0" destOrd="0" presId="urn:microsoft.com/office/officeart/2008/layout/VerticalCurvedList"/>
    <dgm:cxn modelId="{52C11C5A-481A-4938-A264-D60DFA78FB4A}" type="presOf" srcId="{B47495CE-8FFA-45B3-A322-892720A4D7FA}" destId="{EB9C4123-7558-4C76-A530-50F2C2BFEF07}" srcOrd="0" destOrd="0" presId="urn:microsoft.com/office/officeart/2008/layout/VerticalCurvedList"/>
    <dgm:cxn modelId="{7C9DCF8A-3DD6-465E-AB2D-13D8C11FEE1C}" srcId="{0299E788-534C-4D7E-A35A-D78D08BE2021}" destId="{C725A30D-D118-4F38-B51C-32D769A01E81}" srcOrd="0" destOrd="0" parTransId="{A171FA36-EF70-446C-B690-D0B3652B450C}" sibTransId="{B47495CE-8FFA-45B3-A322-892720A4D7FA}"/>
    <dgm:cxn modelId="{A0F595A7-C15B-4DC1-8A15-B5624062C33D}" srcId="{0299E788-534C-4D7E-A35A-D78D08BE2021}" destId="{039BCD42-2C4D-43F6-93A6-8CBDA90DDABC}" srcOrd="1" destOrd="0" parTransId="{D018CC14-A9CF-4E87-9F9E-63F4DCB2F765}" sibTransId="{5935FBAB-35F4-4CD6-AE86-FD845CCA83BC}"/>
    <dgm:cxn modelId="{91B84CB0-D848-4A49-8813-22E7633C8BB7}" type="presOf" srcId="{0299E788-534C-4D7E-A35A-D78D08BE2021}" destId="{5C3EC637-6E25-45D7-965B-2C427C2DF0AB}" srcOrd="0" destOrd="0" presId="urn:microsoft.com/office/officeart/2008/layout/VerticalCurvedList"/>
    <dgm:cxn modelId="{4144A32F-4C06-4A3F-ACEA-537BA42F83B1}" type="presParOf" srcId="{5C3EC637-6E25-45D7-965B-2C427C2DF0AB}" destId="{B9022572-2C96-451E-9A2A-22BD9163E402}" srcOrd="0" destOrd="0" presId="urn:microsoft.com/office/officeart/2008/layout/VerticalCurvedList"/>
    <dgm:cxn modelId="{0CE385CC-5BE3-4B14-9F74-A947999BA9C9}" type="presParOf" srcId="{B9022572-2C96-451E-9A2A-22BD9163E402}" destId="{2A5F2A01-1A2D-499A-8F5E-4FD52E159270}" srcOrd="0" destOrd="0" presId="urn:microsoft.com/office/officeart/2008/layout/VerticalCurvedList"/>
    <dgm:cxn modelId="{50D74125-BDE5-42C4-AC53-FED7A6132E76}" type="presParOf" srcId="{2A5F2A01-1A2D-499A-8F5E-4FD52E159270}" destId="{FEE596C1-4C4A-4F02-9D61-6BF9B7ECDF90}" srcOrd="0" destOrd="0" presId="urn:microsoft.com/office/officeart/2008/layout/VerticalCurvedList"/>
    <dgm:cxn modelId="{69C70A8D-9A55-4A64-A4AE-7A1E4C76B59D}" type="presParOf" srcId="{2A5F2A01-1A2D-499A-8F5E-4FD52E159270}" destId="{EB9C4123-7558-4C76-A530-50F2C2BFEF07}" srcOrd="1" destOrd="0" presId="urn:microsoft.com/office/officeart/2008/layout/VerticalCurvedList"/>
    <dgm:cxn modelId="{28D08549-C90B-46F2-B085-39CFBFD64B39}" type="presParOf" srcId="{2A5F2A01-1A2D-499A-8F5E-4FD52E159270}" destId="{AAD2523E-5AA7-49D4-9BA5-386B6B849F59}" srcOrd="2" destOrd="0" presId="urn:microsoft.com/office/officeart/2008/layout/VerticalCurvedList"/>
    <dgm:cxn modelId="{5734A3B4-7F04-4593-9D98-AE1043FCBF21}" type="presParOf" srcId="{2A5F2A01-1A2D-499A-8F5E-4FD52E159270}" destId="{36FA2112-72B5-495E-8F39-2FC214213030}" srcOrd="3" destOrd="0" presId="urn:microsoft.com/office/officeart/2008/layout/VerticalCurvedList"/>
    <dgm:cxn modelId="{A117C096-079A-4428-9D64-CB5AA733EF13}" type="presParOf" srcId="{B9022572-2C96-451E-9A2A-22BD9163E402}" destId="{2CE37B36-187A-423A-A593-7BC7BFAD24C3}" srcOrd="1" destOrd="0" presId="urn:microsoft.com/office/officeart/2008/layout/VerticalCurvedList"/>
    <dgm:cxn modelId="{0F4701B7-5522-4EED-8AAE-B4E523A31F8D}" type="presParOf" srcId="{B9022572-2C96-451E-9A2A-22BD9163E402}" destId="{69CC5452-DEAF-42E8-8564-20799941BB48}" srcOrd="2" destOrd="0" presId="urn:microsoft.com/office/officeart/2008/layout/VerticalCurvedList"/>
    <dgm:cxn modelId="{2B5D130B-A1DB-4F6F-A45F-C392D62DF528}" type="presParOf" srcId="{69CC5452-DEAF-42E8-8564-20799941BB48}" destId="{60C194B6-C147-4FF7-90F6-C15F6C2C55CB}" srcOrd="0" destOrd="0" presId="urn:microsoft.com/office/officeart/2008/layout/VerticalCurvedList"/>
    <dgm:cxn modelId="{64E51232-0FDF-4765-80F6-7E996F375F0A}" type="presParOf" srcId="{B9022572-2C96-451E-9A2A-22BD9163E402}" destId="{E115AA70-E522-4F5E-9AF4-3D15B54DDA4E}" srcOrd="3" destOrd="0" presId="urn:microsoft.com/office/officeart/2008/layout/VerticalCurvedList"/>
    <dgm:cxn modelId="{C5F12AF7-7150-4345-A590-CF3F259932ED}" type="presParOf" srcId="{B9022572-2C96-451E-9A2A-22BD9163E402}" destId="{FF3FA4FA-5B01-42C6-992A-5ACBDBB3C2CE}" srcOrd="4" destOrd="0" presId="urn:microsoft.com/office/officeart/2008/layout/VerticalCurvedList"/>
    <dgm:cxn modelId="{7C55C74A-E539-4D38-AEE1-6980A53B1A12}" type="presParOf" srcId="{FF3FA4FA-5B01-42C6-992A-5ACBDBB3C2CE}" destId="{86593B7A-AE92-420C-878D-1EF0A1E30B64}" srcOrd="0" destOrd="0" presId="urn:microsoft.com/office/officeart/2008/layout/VerticalCurvedList"/>
    <dgm:cxn modelId="{1E99C29A-0358-4483-B63D-C380CB57CAC9}" type="presParOf" srcId="{B9022572-2C96-451E-9A2A-22BD9163E402}" destId="{D6DEBC3F-F72D-4C2A-86DF-DFB8431CB5CF}" srcOrd="5" destOrd="0" presId="urn:microsoft.com/office/officeart/2008/layout/VerticalCurvedList"/>
    <dgm:cxn modelId="{6E0CB9EB-FCF6-4055-B72C-5B9C3133B6D2}" type="presParOf" srcId="{B9022572-2C96-451E-9A2A-22BD9163E402}" destId="{28D5975E-0C37-487F-9321-CE8903C59022}" srcOrd="6" destOrd="0" presId="urn:microsoft.com/office/officeart/2008/layout/VerticalCurvedList"/>
    <dgm:cxn modelId="{066A13DB-B099-4B68-A4E4-742258431412}" type="presParOf" srcId="{28D5975E-0C37-487F-9321-CE8903C59022}" destId="{0F1C551A-7A09-425A-8951-BEBC8AB8508B}"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9C4123-7558-4C76-A530-50F2C2BFEF07}">
      <dsp:nvSpPr>
        <dsp:cNvPr id="0" name=""/>
        <dsp:cNvSpPr/>
      </dsp:nvSpPr>
      <dsp:spPr>
        <a:xfrm>
          <a:off x="-4532623" y="-693233"/>
          <a:ext cx="5385499" cy="5385499"/>
        </a:xfrm>
        <a:prstGeom prst="blockArc">
          <a:avLst>
            <a:gd name="adj1" fmla="val 18900000"/>
            <a:gd name="adj2" fmla="val 2700000"/>
            <a:gd name="adj3" fmla="val 401"/>
          </a:avLst>
        </a:pr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CE37B36-187A-423A-A593-7BC7BFAD24C3}">
      <dsp:nvSpPr>
        <dsp:cNvPr id="0" name=""/>
        <dsp:cNvSpPr/>
      </dsp:nvSpPr>
      <dsp:spPr>
        <a:xfrm>
          <a:off x="544300" y="399903"/>
          <a:ext cx="6246998" cy="79980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4846" tIns="96520" rIns="96520" bIns="96520" numCol="1" spcCol="1270" anchor="ctr" anchorCtr="0">
          <a:noAutofit/>
        </a:bodyPr>
        <a:lstStyle/>
        <a:p>
          <a:pPr marL="0" lvl="0" indent="0" algn="l" defTabSz="1689100">
            <a:lnSpc>
              <a:spcPct val="90000"/>
            </a:lnSpc>
            <a:spcBef>
              <a:spcPct val="0"/>
            </a:spcBef>
            <a:spcAft>
              <a:spcPct val="35000"/>
            </a:spcAft>
            <a:buNone/>
          </a:pPr>
          <a:r>
            <a:rPr lang="zh-TW" altLang="en-US" sz="3800" b="1" kern="1200" dirty="0">
              <a:solidFill>
                <a:schemeClr val="tx1"/>
              </a:solidFill>
              <a:latin typeface="微軟正黑體" panose="020B0604030504040204" pitchFamily="34" charset="-120"/>
              <a:ea typeface="微軟正黑體" panose="020B0604030504040204" pitchFamily="34" charset="-120"/>
            </a:rPr>
            <a:t>招標文件於公告前須保密</a:t>
          </a:r>
        </a:p>
      </dsp:txBody>
      <dsp:txXfrm>
        <a:off x="544300" y="399903"/>
        <a:ext cx="6246998" cy="799806"/>
      </dsp:txXfrm>
    </dsp:sp>
    <dsp:sp modelId="{60C194B6-C147-4FF7-90F6-C15F6C2C55CB}">
      <dsp:nvSpPr>
        <dsp:cNvPr id="0" name=""/>
        <dsp:cNvSpPr/>
      </dsp:nvSpPr>
      <dsp:spPr>
        <a:xfrm>
          <a:off x="44421" y="299927"/>
          <a:ext cx="999758" cy="999758"/>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115AA70-E522-4F5E-9AF4-3D15B54DDA4E}">
      <dsp:nvSpPr>
        <dsp:cNvPr id="0" name=""/>
        <dsp:cNvSpPr/>
      </dsp:nvSpPr>
      <dsp:spPr>
        <a:xfrm>
          <a:off x="835030" y="1599612"/>
          <a:ext cx="5956269" cy="799806"/>
        </a:xfrm>
        <a:prstGeom prst="rect">
          <a:avLst/>
        </a:prstGeom>
        <a:gradFill rotWithShape="0">
          <a:gsLst>
            <a:gs pos="0">
              <a:schemeClr val="accent5">
                <a:hueOff val="-5675477"/>
                <a:satOff val="8616"/>
                <a:lumOff val="-15097"/>
                <a:alphaOff val="0"/>
                <a:satMod val="103000"/>
                <a:lumMod val="102000"/>
                <a:tint val="94000"/>
              </a:schemeClr>
            </a:gs>
            <a:gs pos="50000">
              <a:schemeClr val="accent5">
                <a:hueOff val="-5675477"/>
                <a:satOff val="8616"/>
                <a:lumOff val="-15097"/>
                <a:alphaOff val="0"/>
                <a:satMod val="110000"/>
                <a:lumMod val="100000"/>
                <a:shade val="100000"/>
              </a:schemeClr>
            </a:gs>
            <a:gs pos="100000">
              <a:schemeClr val="accent5">
                <a:hueOff val="-5675477"/>
                <a:satOff val="8616"/>
                <a:lumOff val="-1509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4846" tIns="96520" rIns="96520" bIns="96520" numCol="1" spcCol="1270" anchor="ctr" anchorCtr="0">
          <a:noAutofit/>
        </a:bodyPr>
        <a:lstStyle/>
        <a:p>
          <a:pPr marL="0" lvl="0" indent="0" algn="l" defTabSz="1689100">
            <a:lnSpc>
              <a:spcPct val="90000"/>
            </a:lnSpc>
            <a:spcBef>
              <a:spcPct val="0"/>
            </a:spcBef>
            <a:spcAft>
              <a:spcPct val="35000"/>
            </a:spcAft>
            <a:buNone/>
          </a:pPr>
          <a:r>
            <a:rPr lang="zh-TW" altLang="en-US" sz="3800" b="1" kern="1200" dirty="0">
              <a:solidFill>
                <a:srgbClr val="000000"/>
              </a:solidFill>
              <a:latin typeface="微軟正黑體" panose="020B0604030504040204" pitchFamily="34" charset="-120"/>
              <a:ea typeface="微軟正黑體" panose="020B0604030504040204" pitchFamily="34" charset="-120"/>
              <a:cs typeface="+mn-cs"/>
            </a:rPr>
            <a:t>廠商名稱及家數須保密</a:t>
          </a:r>
        </a:p>
      </dsp:txBody>
      <dsp:txXfrm>
        <a:off x="835030" y="1599612"/>
        <a:ext cx="5956269" cy="799806"/>
      </dsp:txXfrm>
    </dsp:sp>
    <dsp:sp modelId="{86593B7A-AE92-420C-878D-1EF0A1E30B64}">
      <dsp:nvSpPr>
        <dsp:cNvPr id="0" name=""/>
        <dsp:cNvSpPr/>
      </dsp:nvSpPr>
      <dsp:spPr>
        <a:xfrm>
          <a:off x="335151" y="1499636"/>
          <a:ext cx="999758" cy="999758"/>
        </a:xfrm>
        <a:prstGeom prst="ellipse">
          <a:avLst/>
        </a:prstGeom>
        <a:solidFill>
          <a:schemeClr val="lt1">
            <a:hueOff val="0"/>
            <a:satOff val="0"/>
            <a:lumOff val="0"/>
            <a:alphaOff val="0"/>
          </a:schemeClr>
        </a:solidFill>
        <a:ln w="6350" cap="flat" cmpd="sng" algn="ctr">
          <a:solidFill>
            <a:schemeClr val="accent5">
              <a:hueOff val="-5675477"/>
              <a:satOff val="8616"/>
              <a:lumOff val="-15097"/>
              <a:alphaOff val="0"/>
            </a:schemeClr>
          </a:solidFill>
          <a:prstDash val="solid"/>
          <a:miter lim="800000"/>
        </a:ln>
        <a:effectLst/>
      </dsp:spPr>
      <dsp:style>
        <a:lnRef idx="1">
          <a:scrgbClr r="0" g="0" b="0"/>
        </a:lnRef>
        <a:fillRef idx="1">
          <a:scrgbClr r="0" g="0" b="0"/>
        </a:fillRef>
        <a:effectRef idx="0">
          <a:scrgbClr r="0" g="0" b="0"/>
        </a:effectRef>
        <a:fontRef idx="minor"/>
      </dsp:style>
    </dsp:sp>
    <dsp:sp modelId="{D6DEBC3F-F72D-4C2A-86DF-DFB8431CB5CF}">
      <dsp:nvSpPr>
        <dsp:cNvPr id="0" name=""/>
        <dsp:cNvSpPr/>
      </dsp:nvSpPr>
      <dsp:spPr>
        <a:xfrm>
          <a:off x="461309" y="2785613"/>
          <a:ext cx="6294163" cy="799806"/>
        </a:xfrm>
        <a:prstGeom prst="rect">
          <a:avLst/>
        </a:prstGeom>
        <a:gradFill rotWithShape="0">
          <a:gsLst>
            <a:gs pos="0">
              <a:schemeClr val="accent5">
                <a:hueOff val="-11350954"/>
                <a:satOff val="17233"/>
                <a:lumOff val="-30195"/>
                <a:alphaOff val="0"/>
                <a:satMod val="103000"/>
                <a:lumMod val="102000"/>
                <a:tint val="94000"/>
              </a:schemeClr>
            </a:gs>
            <a:gs pos="50000">
              <a:schemeClr val="accent5">
                <a:hueOff val="-11350954"/>
                <a:satOff val="17233"/>
                <a:lumOff val="-30195"/>
                <a:alphaOff val="0"/>
                <a:satMod val="110000"/>
                <a:lumMod val="100000"/>
                <a:shade val="100000"/>
              </a:schemeClr>
            </a:gs>
            <a:gs pos="100000">
              <a:schemeClr val="accent5">
                <a:hueOff val="-11350954"/>
                <a:satOff val="17233"/>
                <a:lumOff val="-3019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4846" tIns="96520" rIns="96520" bIns="96520" numCol="1" spcCol="1270" anchor="ctr" anchorCtr="0">
          <a:noAutofit/>
        </a:bodyPr>
        <a:lstStyle/>
        <a:p>
          <a:pPr marL="0" lvl="0" indent="0" algn="l" defTabSz="1600200">
            <a:lnSpc>
              <a:spcPct val="90000"/>
            </a:lnSpc>
            <a:spcBef>
              <a:spcPct val="0"/>
            </a:spcBef>
            <a:spcAft>
              <a:spcPct val="35000"/>
            </a:spcAft>
            <a:buNone/>
          </a:pPr>
          <a:r>
            <a:rPr lang="zh-TW" altLang="en-US" sz="3800" b="1" kern="1200" dirty="0">
              <a:solidFill>
                <a:srgbClr val="000000"/>
              </a:solidFill>
              <a:latin typeface="微軟正黑體" panose="020B0604030504040204" pitchFamily="34" charset="-120"/>
              <a:ea typeface="微軟正黑體" panose="020B0604030504040204" pitchFamily="34" charset="-120"/>
              <a:cs typeface="+mn-cs"/>
            </a:rPr>
            <a:t>底價保密</a:t>
          </a:r>
          <a:r>
            <a:rPr lang="en-US" altLang="zh-TW" sz="3800" b="1" kern="1200" dirty="0">
              <a:solidFill>
                <a:srgbClr val="000000"/>
              </a:solidFill>
              <a:latin typeface="微軟正黑體" panose="020B0604030504040204" pitchFamily="34" charset="-120"/>
              <a:ea typeface="微軟正黑體" panose="020B0604030504040204" pitchFamily="34" charset="-120"/>
              <a:cs typeface="+mn-cs"/>
            </a:rPr>
            <a:t>(</a:t>
          </a:r>
          <a:r>
            <a:rPr lang="zh-TW" altLang="en-US" sz="3800" b="1" kern="1200" dirty="0">
              <a:solidFill>
                <a:srgbClr val="000000"/>
              </a:solidFill>
              <a:latin typeface="微軟正黑體" panose="020B0604030504040204" pitchFamily="34" charset="-120"/>
              <a:ea typeface="微軟正黑體" panose="020B0604030504040204" pitchFamily="34" charset="-120"/>
              <a:cs typeface="+mn-cs"/>
            </a:rPr>
            <a:t>開標後、決標前</a:t>
          </a:r>
          <a:r>
            <a:rPr lang="en-US" altLang="zh-TW" sz="3800" b="1" kern="1200" dirty="0">
              <a:solidFill>
                <a:srgbClr val="000000"/>
              </a:solidFill>
              <a:latin typeface="微軟正黑體" panose="020B0604030504040204" pitchFamily="34" charset="-120"/>
              <a:ea typeface="微軟正黑體" panose="020B0604030504040204" pitchFamily="34" charset="-120"/>
              <a:cs typeface="+mn-cs"/>
            </a:rPr>
            <a:t>)</a:t>
          </a:r>
          <a:endParaRPr lang="zh-TW" altLang="en-US" sz="3800" b="1" kern="1200" dirty="0">
            <a:solidFill>
              <a:srgbClr val="000000"/>
            </a:solidFill>
            <a:latin typeface="微軟正黑體" panose="020B0604030504040204" pitchFamily="34" charset="-120"/>
            <a:ea typeface="微軟正黑體" panose="020B0604030504040204" pitchFamily="34" charset="-120"/>
            <a:cs typeface="+mn-cs"/>
          </a:endParaRPr>
        </a:p>
      </dsp:txBody>
      <dsp:txXfrm>
        <a:off x="461309" y="2785613"/>
        <a:ext cx="6294163" cy="799806"/>
      </dsp:txXfrm>
    </dsp:sp>
    <dsp:sp modelId="{0F1C551A-7A09-425A-8951-BEBC8AB8508B}">
      <dsp:nvSpPr>
        <dsp:cNvPr id="0" name=""/>
        <dsp:cNvSpPr/>
      </dsp:nvSpPr>
      <dsp:spPr>
        <a:xfrm>
          <a:off x="44421" y="2699346"/>
          <a:ext cx="999758" cy="999758"/>
        </a:xfrm>
        <a:prstGeom prst="ellipse">
          <a:avLst/>
        </a:prstGeom>
        <a:solidFill>
          <a:schemeClr val="lt1">
            <a:hueOff val="0"/>
            <a:satOff val="0"/>
            <a:lumOff val="0"/>
            <a:alphaOff val="0"/>
          </a:schemeClr>
        </a:solidFill>
        <a:ln w="6350" cap="flat" cmpd="sng" algn="ctr">
          <a:solidFill>
            <a:schemeClr val="accent5">
              <a:hueOff val="-11350954"/>
              <a:satOff val="17233"/>
              <a:lumOff val="-30195"/>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45659" cy="49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200" smtClean="0"/>
            </a:lvl1pPr>
          </a:lstStyle>
          <a:p>
            <a:pPr>
              <a:defRPr/>
            </a:pPr>
            <a:endParaRPr lang="zh-CN" altLang="zh-CN"/>
          </a:p>
        </p:txBody>
      </p:sp>
      <p:sp>
        <p:nvSpPr>
          <p:cNvPr id="2051" name="日期占位符 2"/>
          <p:cNvSpPr>
            <a:spLocks noGrp="1" noChangeArrowheads="1"/>
          </p:cNvSpPr>
          <p:nvPr>
            <p:ph type="dt" idx="1"/>
          </p:nvPr>
        </p:nvSpPr>
        <p:spPr bwMode="auto">
          <a:xfrm>
            <a:off x="3850443" y="0"/>
            <a:ext cx="2945659" cy="49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mtClean="0"/>
            </a:lvl1pPr>
          </a:lstStyle>
          <a:p>
            <a:pPr>
              <a:defRPr/>
            </a:pPr>
            <a:fld id="{FB2C7947-69FF-4B1B-BBA0-5A300AC8E524}" type="datetime1">
              <a:rPr lang="zh-CN" altLang="en-US"/>
              <a:pPr>
                <a:defRPr/>
              </a:pPr>
              <a:t>2022/11/8</a:t>
            </a:fld>
            <a:endParaRPr lang="zh-CN" altLang="en-US" sz="1200"/>
          </a:p>
        </p:txBody>
      </p:sp>
      <p:sp>
        <p:nvSpPr>
          <p:cNvPr id="1028" name="幻灯片图像占位符 3"/>
          <p:cNvSpPr>
            <a:spLocks noGrp="1" noRot="1" noChangeAspect="1" noChangeArrowheads="1"/>
          </p:cNvSpPr>
          <p:nvPr>
            <p:ph type="sldImg" idx="2"/>
          </p:nvPr>
        </p:nvSpPr>
        <p:spPr bwMode="auto">
          <a:xfrm>
            <a:off x="422275" y="1241425"/>
            <a:ext cx="5953125"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sp>
      <p:sp>
        <p:nvSpPr>
          <p:cNvPr id="2053" name="备注占位符 4"/>
          <p:cNvSpPr>
            <a:spLocks noGrp="1" noRot="1" noChangeAspect="1" noChangeArrowheads="1"/>
          </p:cNvSpPr>
          <p:nvPr/>
        </p:nvSpPr>
        <p:spPr bwMode="auto">
          <a:xfrm>
            <a:off x="679768" y="4777194"/>
            <a:ext cx="5438140" cy="390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sng">
                <a:solidFill>
                  <a:srgbClr val="000000"/>
                </a:solidFill>
                <a:bevel/>
                <a:headEnd/>
                <a:tailEnd/>
              </a14:hiddenLine>
            </a:ext>
          </a:extLst>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zh-CN" altLang="en-US"/>
              <a:t>单击此处编辑母版文本样式</a:t>
            </a:r>
          </a:p>
          <a:p>
            <a:pPr>
              <a:defRPr/>
            </a:pPr>
            <a:r>
              <a:rPr lang="zh-CN" altLang="en-US"/>
              <a:t>第二级</a:t>
            </a:r>
          </a:p>
          <a:p>
            <a:pPr>
              <a:defRPr/>
            </a:pPr>
            <a:r>
              <a:rPr lang="zh-CN" altLang="en-US"/>
              <a:t>第三级</a:t>
            </a:r>
          </a:p>
          <a:p>
            <a:pPr>
              <a:defRPr/>
            </a:pPr>
            <a:r>
              <a:rPr lang="zh-CN" altLang="en-US"/>
              <a:t>第四级</a:t>
            </a:r>
          </a:p>
          <a:p>
            <a:pPr>
              <a:defRPr/>
            </a:pPr>
            <a:r>
              <a:rPr lang="zh-CN" altLang="en-US"/>
              <a:t>第五级</a:t>
            </a:r>
          </a:p>
        </p:txBody>
      </p:sp>
      <p:sp>
        <p:nvSpPr>
          <p:cNvPr id="2054" name="页脚占位符 5"/>
          <p:cNvSpPr>
            <a:spLocks noGrp="1" noChangeArrowheads="1"/>
          </p:cNvSpPr>
          <p:nvPr>
            <p:ph type="ftr" sz="quarter" idx="4"/>
          </p:nvPr>
        </p:nvSpPr>
        <p:spPr bwMode="auto">
          <a:xfrm>
            <a:off x="0" y="9428584"/>
            <a:ext cx="2945659" cy="49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buFont typeface="Arial" panose="020B0604020202020204" pitchFamily="34" charset="0"/>
              <a:buNone/>
              <a:defRPr sz="1200" smtClean="0"/>
            </a:lvl1pPr>
          </a:lstStyle>
          <a:p>
            <a:pPr>
              <a:defRPr/>
            </a:pPr>
            <a:endParaRPr lang="zh-CN" altLang="zh-CN"/>
          </a:p>
        </p:txBody>
      </p:sp>
      <p:sp>
        <p:nvSpPr>
          <p:cNvPr id="2055" name="灯片编号占位符 6"/>
          <p:cNvSpPr>
            <a:spLocks noGrp="1" noChangeArrowheads="1"/>
          </p:cNvSpPr>
          <p:nvPr>
            <p:ph type="sldNum" sz="quarter" idx="5"/>
          </p:nvPr>
        </p:nvSpPr>
        <p:spPr bwMode="auto">
          <a:xfrm>
            <a:off x="3850443" y="9428584"/>
            <a:ext cx="2945659" cy="49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buFont typeface="Arial" panose="020B0604020202020204" pitchFamily="34" charset="0"/>
              <a:buNone/>
              <a:defRPr smtClean="0"/>
            </a:lvl1pPr>
          </a:lstStyle>
          <a:p>
            <a:pPr>
              <a:defRPr/>
            </a:pPr>
            <a:fld id="{61806984-8EB3-490E-A801-3E770767832A}" type="slidenum">
              <a:rPr lang="zh-CN" altLang="en-US"/>
              <a:pPr>
                <a:defRPr/>
              </a:pPr>
              <a:t>‹#›</a:t>
            </a:fld>
            <a:endParaRPr lang="zh-CN" altLang="en-US" sz="1200"/>
          </a:p>
        </p:txBody>
      </p:sp>
    </p:spTree>
    <p:extLst>
      <p:ext uri="{BB962C8B-B14F-4D97-AF65-F5344CB8AC3E}">
        <p14:creationId xmlns:p14="http://schemas.microsoft.com/office/powerpoint/2010/main" val="209423250"/>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1908062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41637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341440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63253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900600" y="1408000"/>
            <a:ext cx="8390800" cy="2736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2"/>
              </a:buClr>
              <a:buSzPts val="4200"/>
              <a:buNone/>
              <a:defRPr sz="5600">
                <a:solidFill>
                  <a:schemeClr val="accent2"/>
                </a:solidFill>
              </a:defRPr>
            </a:lvl1pPr>
            <a:lvl2pPr lvl="1" algn="ctr">
              <a:spcBef>
                <a:spcPts val="0"/>
              </a:spcBef>
              <a:spcAft>
                <a:spcPts val="0"/>
              </a:spcAft>
              <a:buClr>
                <a:schemeClr val="accent2"/>
              </a:buClr>
              <a:buSzPts val="3600"/>
              <a:buNone/>
              <a:defRPr sz="4800">
                <a:solidFill>
                  <a:schemeClr val="accent2"/>
                </a:solidFill>
              </a:defRPr>
            </a:lvl2pPr>
            <a:lvl3pPr lvl="2" algn="ctr">
              <a:spcBef>
                <a:spcPts val="0"/>
              </a:spcBef>
              <a:spcAft>
                <a:spcPts val="0"/>
              </a:spcAft>
              <a:buClr>
                <a:schemeClr val="accent2"/>
              </a:buClr>
              <a:buSzPts val="3600"/>
              <a:buNone/>
              <a:defRPr sz="4800">
                <a:solidFill>
                  <a:schemeClr val="accent2"/>
                </a:solidFill>
              </a:defRPr>
            </a:lvl3pPr>
            <a:lvl4pPr lvl="3" algn="ctr">
              <a:spcBef>
                <a:spcPts val="0"/>
              </a:spcBef>
              <a:spcAft>
                <a:spcPts val="0"/>
              </a:spcAft>
              <a:buClr>
                <a:schemeClr val="accent2"/>
              </a:buClr>
              <a:buSzPts val="3600"/>
              <a:buNone/>
              <a:defRPr sz="4800">
                <a:solidFill>
                  <a:schemeClr val="accent2"/>
                </a:solidFill>
              </a:defRPr>
            </a:lvl4pPr>
            <a:lvl5pPr lvl="4" algn="ctr">
              <a:spcBef>
                <a:spcPts val="0"/>
              </a:spcBef>
              <a:spcAft>
                <a:spcPts val="0"/>
              </a:spcAft>
              <a:buClr>
                <a:schemeClr val="accent2"/>
              </a:buClr>
              <a:buSzPts val="3600"/>
              <a:buNone/>
              <a:defRPr sz="4800">
                <a:solidFill>
                  <a:schemeClr val="accent2"/>
                </a:solidFill>
              </a:defRPr>
            </a:lvl5pPr>
            <a:lvl6pPr lvl="5" algn="ctr">
              <a:spcBef>
                <a:spcPts val="0"/>
              </a:spcBef>
              <a:spcAft>
                <a:spcPts val="0"/>
              </a:spcAft>
              <a:buClr>
                <a:schemeClr val="accent2"/>
              </a:buClr>
              <a:buSzPts val="3600"/>
              <a:buNone/>
              <a:defRPr sz="4800">
                <a:solidFill>
                  <a:schemeClr val="accent2"/>
                </a:solidFill>
              </a:defRPr>
            </a:lvl6pPr>
            <a:lvl7pPr lvl="6" algn="ctr">
              <a:spcBef>
                <a:spcPts val="0"/>
              </a:spcBef>
              <a:spcAft>
                <a:spcPts val="0"/>
              </a:spcAft>
              <a:buClr>
                <a:schemeClr val="accent2"/>
              </a:buClr>
              <a:buSzPts val="3600"/>
              <a:buNone/>
              <a:defRPr sz="4800">
                <a:solidFill>
                  <a:schemeClr val="accent2"/>
                </a:solidFill>
              </a:defRPr>
            </a:lvl7pPr>
            <a:lvl8pPr lvl="7" algn="ctr">
              <a:spcBef>
                <a:spcPts val="0"/>
              </a:spcBef>
              <a:spcAft>
                <a:spcPts val="0"/>
              </a:spcAft>
              <a:buClr>
                <a:schemeClr val="accent2"/>
              </a:buClr>
              <a:buSzPts val="3600"/>
              <a:buNone/>
              <a:defRPr sz="4800">
                <a:solidFill>
                  <a:schemeClr val="accent2"/>
                </a:solidFill>
              </a:defRPr>
            </a:lvl8pPr>
            <a:lvl9pPr lvl="8" algn="ctr">
              <a:spcBef>
                <a:spcPts val="0"/>
              </a:spcBef>
              <a:spcAft>
                <a:spcPts val="0"/>
              </a:spcAft>
              <a:buClr>
                <a:schemeClr val="accent2"/>
              </a:buClr>
              <a:buSzPts val="3600"/>
              <a:buNone/>
              <a:defRPr sz="4800">
                <a:solidFill>
                  <a:schemeClr val="accent2"/>
                </a:solidFill>
              </a:defRPr>
            </a:lvl9pPr>
          </a:lstStyle>
          <a:p>
            <a:endParaRPr/>
          </a:p>
        </p:txBody>
      </p:sp>
      <p:sp>
        <p:nvSpPr>
          <p:cNvPr id="10" name="Google Shape;10;p2"/>
          <p:cNvSpPr txBox="1">
            <a:spLocks noGrp="1"/>
          </p:cNvSpPr>
          <p:nvPr>
            <p:ph type="subTitle" idx="1"/>
          </p:nvPr>
        </p:nvSpPr>
        <p:spPr>
          <a:xfrm>
            <a:off x="2662400" y="4068833"/>
            <a:ext cx="68672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2"/>
              </a:buClr>
              <a:buSzPts val="1800"/>
              <a:buNone/>
              <a:defRPr>
                <a:solidFill>
                  <a:schemeClr val="accent2"/>
                </a:solidFill>
              </a:defRPr>
            </a:lvl1pPr>
            <a:lvl2pPr lvl="1" algn="ctr">
              <a:lnSpc>
                <a:spcPct val="100000"/>
              </a:lnSpc>
              <a:spcBef>
                <a:spcPts val="0"/>
              </a:spcBef>
              <a:spcAft>
                <a:spcPts val="0"/>
              </a:spcAft>
              <a:buClr>
                <a:schemeClr val="accent2"/>
              </a:buClr>
              <a:buSzPts val="2800"/>
              <a:buNone/>
              <a:defRPr sz="3733">
                <a:solidFill>
                  <a:schemeClr val="accent2"/>
                </a:solidFill>
              </a:defRPr>
            </a:lvl2pPr>
            <a:lvl3pPr lvl="2" algn="ctr">
              <a:lnSpc>
                <a:spcPct val="100000"/>
              </a:lnSpc>
              <a:spcBef>
                <a:spcPts val="0"/>
              </a:spcBef>
              <a:spcAft>
                <a:spcPts val="0"/>
              </a:spcAft>
              <a:buClr>
                <a:schemeClr val="accent2"/>
              </a:buClr>
              <a:buSzPts val="2800"/>
              <a:buNone/>
              <a:defRPr sz="3733">
                <a:solidFill>
                  <a:schemeClr val="accent2"/>
                </a:solidFill>
              </a:defRPr>
            </a:lvl3pPr>
            <a:lvl4pPr lvl="3" algn="ctr">
              <a:lnSpc>
                <a:spcPct val="100000"/>
              </a:lnSpc>
              <a:spcBef>
                <a:spcPts val="0"/>
              </a:spcBef>
              <a:spcAft>
                <a:spcPts val="0"/>
              </a:spcAft>
              <a:buClr>
                <a:schemeClr val="accent2"/>
              </a:buClr>
              <a:buSzPts val="2800"/>
              <a:buNone/>
              <a:defRPr sz="3733">
                <a:solidFill>
                  <a:schemeClr val="accent2"/>
                </a:solidFill>
              </a:defRPr>
            </a:lvl4pPr>
            <a:lvl5pPr lvl="4" algn="ctr">
              <a:lnSpc>
                <a:spcPct val="100000"/>
              </a:lnSpc>
              <a:spcBef>
                <a:spcPts val="0"/>
              </a:spcBef>
              <a:spcAft>
                <a:spcPts val="0"/>
              </a:spcAft>
              <a:buClr>
                <a:schemeClr val="accent2"/>
              </a:buClr>
              <a:buSzPts val="2800"/>
              <a:buNone/>
              <a:defRPr sz="3733">
                <a:solidFill>
                  <a:schemeClr val="accent2"/>
                </a:solidFill>
              </a:defRPr>
            </a:lvl5pPr>
            <a:lvl6pPr lvl="5" algn="ctr">
              <a:lnSpc>
                <a:spcPct val="100000"/>
              </a:lnSpc>
              <a:spcBef>
                <a:spcPts val="0"/>
              </a:spcBef>
              <a:spcAft>
                <a:spcPts val="0"/>
              </a:spcAft>
              <a:buClr>
                <a:schemeClr val="accent2"/>
              </a:buClr>
              <a:buSzPts val="2800"/>
              <a:buNone/>
              <a:defRPr sz="3733">
                <a:solidFill>
                  <a:schemeClr val="accent2"/>
                </a:solidFill>
              </a:defRPr>
            </a:lvl6pPr>
            <a:lvl7pPr lvl="6" algn="ctr">
              <a:lnSpc>
                <a:spcPct val="100000"/>
              </a:lnSpc>
              <a:spcBef>
                <a:spcPts val="0"/>
              </a:spcBef>
              <a:spcAft>
                <a:spcPts val="0"/>
              </a:spcAft>
              <a:buClr>
                <a:schemeClr val="accent2"/>
              </a:buClr>
              <a:buSzPts val="2800"/>
              <a:buNone/>
              <a:defRPr sz="3733">
                <a:solidFill>
                  <a:schemeClr val="accent2"/>
                </a:solidFill>
              </a:defRPr>
            </a:lvl7pPr>
            <a:lvl8pPr lvl="7" algn="ctr">
              <a:lnSpc>
                <a:spcPct val="100000"/>
              </a:lnSpc>
              <a:spcBef>
                <a:spcPts val="0"/>
              </a:spcBef>
              <a:spcAft>
                <a:spcPts val="0"/>
              </a:spcAft>
              <a:buClr>
                <a:schemeClr val="accent2"/>
              </a:buClr>
              <a:buSzPts val="2800"/>
              <a:buNone/>
              <a:defRPr sz="3733">
                <a:solidFill>
                  <a:schemeClr val="accent2"/>
                </a:solidFill>
              </a:defRPr>
            </a:lvl8pPr>
            <a:lvl9pPr lvl="8" algn="ctr">
              <a:lnSpc>
                <a:spcPct val="100000"/>
              </a:lnSpc>
              <a:spcBef>
                <a:spcPts val="0"/>
              </a:spcBef>
              <a:spcAft>
                <a:spcPts val="0"/>
              </a:spcAft>
              <a:buClr>
                <a:schemeClr val="accent2"/>
              </a:buClr>
              <a:buSzPts val="2800"/>
              <a:buNone/>
              <a:defRPr sz="3733">
                <a:solidFill>
                  <a:schemeClr val="accent2"/>
                </a:solidFill>
              </a:defRPr>
            </a:lvl9pPr>
          </a:lstStyle>
          <a:p>
            <a:endParaRPr/>
          </a:p>
        </p:txBody>
      </p:sp>
      <p:grpSp>
        <p:nvGrpSpPr>
          <p:cNvPr id="11" name="Google Shape;11;p2"/>
          <p:cNvGrpSpPr/>
          <p:nvPr/>
        </p:nvGrpSpPr>
        <p:grpSpPr>
          <a:xfrm>
            <a:off x="254741" y="5226948"/>
            <a:ext cx="2736931" cy="2736817"/>
            <a:chOff x="3088025" y="3941925"/>
            <a:chExt cx="600450" cy="600425"/>
          </a:xfrm>
        </p:grpSpPr>
        <p:sp>
          <p:nvSpPr>
            <p:cNvPr id="12" name="Google Shape;12;p2"/>
            <p:cNvSpPr/>
            <p:nvPr/>
          </p:nvSpPr>
          <p:spPr>
            <a:xfrm>
              <a:off x="3359125" y="3941925"/>
              <a:ext cx="39025" cy="39000"/>
            </a:xfrm>
            <a:custGeom>
              <a:avLst/>
              <a:gdLst/>
              <a:ahLst/>
              <a:cxnLst/>
              <a:rect l="l" t="t" r="r" b="b"/>
              <a:pathLst>
                <a:path w="1561" h="1560" extrusionOk="0">
                  <a:moveTo>
                    <a:pt x="383" y="0"/>
                  </a:moveTo>
                  <a:lnTo>
                    <a:pt x="1" y="383"/>
                  </a:lnTo>
                  <a:lnTo>
                    <a:pt x="398" y="781"/>
                  </a:lnTo>
                  <a:lnTo>
                    <a:pt x="1" y="1176"/>
                  </a:lnTo>
                  <a:lnTo>
                    <a:pt x="383" y="1560"/>
                  </a:lnTo>
                  <a:lnTo>
                    <a:pt x="780" y="1163"/>
                  </a:lnTo>
                  <a:lnTo>
                    <a:pt x="1177" y="1560"/>
                  </a:lnTo>
                  <a:lnTo>
                    <a:pt x="1560" y="1176"/>
                  </a:lnTo>
                  <a:lnTo>
                    <a:pt x="1164" y="781"/>
                  </a:lnTo>
                  <a:lnTo>
                    <a:pt x="1560" y="383"/>
                  </a:lnTo>
                  <a:lnTo>
                    <a:pt x="1177"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407500" y="3990300"/>
              <a:ext cx="39050" cy="39025"/>
            </a:xfrm>
            <a:custGeom>
              <a:avLst/>
              <a:gdLst/>
              <a:ahLst/>
              <a:cxnLst/>
              <a:rect l="l" t="t" r="r" b="b"/>
              <a:pathLst>
                <a:path w="1562" h="1561" extrusionOk="0">
                  <a:moveTo>
                    <a:pt x="384" y="1"/>
                  </a:moveTo>
                  <a:lnTo>
                    <a:pt x="1" y="383"/>
                  </a:lnTo>
                  <a:lnTo>
                    <a:pt x="398" y="780"/>
                  </a:lnTo>
                  <a:lnTo>
                    <a:pt x="0" y="1177"/>
                  </a:lnTo>
                  <a:lnTo>
                    <a:pt x="384" y="1561"/>
                  </a:lnTo>
                  <a:lnTo>
                    <a:pt x="781" y="1164"/>
                  </a:lnTo>
                  <a:lnTo>
                    <a:pt x="1177" y="1561"/>
                  </a:lnTo>
                  <a:lnTo>
                    <a:pt x="1561" y="1177"/>
                  </a:lnTo>
                  <a:lnTo>
                    <a:pt x="1164" y="780"/>
                  </a:lnTo>
                  <a:lnTo>
                    <a:pt x="1561" y="383"/>
                  </a:lnTo>
                  <a:lnTo>
                    <a:pt x="1177"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455875" y="4038700"/>
              <a:ext cx="39050" cy="39025"/>
            </a:xfrm>
            <a:custGeom>
              <a:avLst/>
              <a:gdLst/>
              <a:ahLst/>
              <a:cxnLst/>
              <a:rect l="l" t="t" r="r" b="b"/>
              <a:pathLst>
                <a:path w="1562" h="1561" extrusionOk="0">
                  <a:moveTo>
                    <a:pt x="384" y="0"/>
                  </a:moveTo>
                  <a:lnTo>
                    <a:pt x="1" y="383"/>
                  </a:lnTo>
                  <a:lnTo>
                    <a:pt x="399" y="780"/>
                  </a:lnTo>
                  <a:lnTo>
                    <a:pt x="1" y="1177"/>
                  </a:lnTo>
                  <a:lnTo>
                    <a:pt x="384" y="1560"/>
                  </a:lnTo>
                  <a:lnTo>
                    <a:pt x="781" y="1163"/>
                  </a:lnTo>
                  <a:lnTo>
                    <a:pt x="1178" y="1560"/>
                  </a:lnTo>
                  <a:lnTo>
                    <a:pt x="1562" y="1177"/>
                  </a:lnTo>
                  <a:lnTo>
                    <a:pt x="1165" y="780"/>
                  </a:lnTo>
                  <a:lnTo>
                    <a:pt x="1562" y="383"/>
                  </a:lnTo>
                  <a:lnTo>
                    <a:pt x="1178"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504275" y="4087050"/>
              <a:ext cx="39050" cy="39050"/>
            </a:xfrm>
            <a:custGeom>
              <a:avLst/>
              <a:gdLst/>
              <a:ahLst/>
              <a:cxnLst/>
              <a:rect l="l" t="t" r="r" b="b"/>
              <a:pathLst>
                <a:path w="1562" h="1562" extrusionOk="0">
                  <a:moveTo>
                    <a:pt x="384" y="1"/>
                  </a:moveTo>
                  <a:lnTo>
                    <a:pt x="0" y="384"/>
                  </a:lnTo>
                  <a:lnTo>
                    <a:pt x="397" y="781"/>
                  </a:lnTo>
                  <a:lnTo>
                    <a:pt x="0" y="1178"/>
                  </a:lnTo>
                  <a:lnTo>
                    <a:pt x="384" y="1562"/>
                  </a:lnTo>
                  <a:lnTo>
                    <a:pt x="781" y="1164"/>
                  </a:lnTo>
                  <a:lnTo>
                    <a:pt x="1178" y="1562"/>
                  </a:lnTo>
                  <a:lnTo>
                    <a:pt x="1560" y="1178"/>
                  </a:lnTo>
                  <a:lnTo>
                    <a:pt x="1163" y="781"/>
                  </a:lnTo>
                  <a:lnTo>
                    <a:pt x="1561" y="384"/>
                  </a:lnTo>
                  <a:lnTo>
                    <a:pt x="1178"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552675" y="4135450"/>
              <a:ext cx="39000" cy="39025"/>
            </a:xfrm>
            <a:custGeom>
              <a:avLst/>
              <a:gdLst/>
              <a:ahLst/>
              <a:cxnLst/>
              <a:rect l="l" t="t" r="r" b="b"/>
              <a:pathLst>
                <a:path w="1560" h="1561" extrusionOk="0">
                  <a:moveTo>
                    <a:pt x="384" y="1"/>
                  </a:moveTo>
                  <a:lnTo>
                    <a:pt x="0" y="384"/>
                  </a:lnTo>
                  <a:lnTo>
                    <a:pt x="397" y="781"/>
                  </a:lnTo>
                  <a:lnTo>
                    <a:pt x="0" y="1178"/>
                  </a:lnTo>
                  <a:lnTo>
                    <a:pt x="384" y="1560"/>
                  </a:lnTo>
                  <a:lnTo>
                    <a:pt x="780" y="1163"/>
                  </a:lnTo>
                  <a:lnTo>
                    <a:pt x="1177" y="1560"/>
                  </a:lnTo>
                  <a:lnTo>
                    <a:pt x="1560" y="1178"/>
                  </a:lnTo>
                  <a:lnTo>
                    <a:pt x="1163" y="781"/>
                  </a:lnTo>
                  <a:lnTo>
                    <a:pt x="1560" y="384"/>
                  </a:lnTo>
                  <a:lnTo>
                    <a:pt x="1177" y="1"/>
                  </a:lnTo>
                  <a:lnTo>
                    <a:pt x="780" y="397"/>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601050" y="4183850"/>
              <a:ext cx="39025" cy="39000"/>
            </a:xfrm>
            <a:custGeom>
              <a:avLst/>
              <a:gdLst/>
              <a:ahLst/>
              <a:cxnLst/>
              <a:rect l="l" t="t" r="r" b="b"/>
              <a:pathLst>
                <a:path w="1561" h="1560" extrusionOk="0">
                  <a:moveTo>
                    <a:pt x="383" y="0"/>
                  </a:moveTo>
                  <a:lnTo>
                    <a:pt x="1" y="384"/>
                  </a:lnTo>
                  <a:lnTo>
                    <a:pt x="398" y="779"/>
                  </a:lnTo>
                  <a:lnTo>
                    <a:pt x="1" y="1177"/>
                  </a:lnTo>
                  <a:lnTo>
                    <a:pt x="383" y="1560"/>
                  </a:lnTo>
                  <a:lnTo>
                    <a:pt x="781" y="1163"/>
                  </a:lnTo>
                  <a:lnTo>
                    <a:pt x="1178" y="1560"/>
                  </a:lnTo>
                  <a:lnTo>
                    <a:pt x="1560" y="1177"/>
                  </a:lnTo>
                  <a:lnTo>
                    <a:pt x="1164" y="781"/>
                  </a:lnTo>
                  <a:lnTo>
                    <a:pt x="1560" y="384"/>
                  </a:lnTo>
                  <a:lnTo>
                    <a:pt x="1178" y="0"/>
                  </a:lnTo>
                  <a:lnTo>
                    <a:pt x="781"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649450" y="4232225"/>
              <a:ext cx="39025" cy="39025"/>
            </a:xfrm>
            <a:custGeom>
              <a:avLst/>
              <a:gdLst/>
              <a:ahLst/>
              <a:cxnLst/>
              <a:rect l="l" t="t" r="r" b="b"/>
              <a:pathLst>
                <a:path w="1561" h="1561" extrusionOk="0">
                  <a:moveTo>
                    <a:pt x="383" y="1"/>
                  </a:moveTo>
                  <a:lnTo>
                    <a:pt x="0" y="383"/>
                  </a:lnTo>
                  <a:lnTo>
                    <a:pt x="397" y="780"/>
                  </a:lnTo>
                  <a:lnTo>
                    <a:pt x="0" y="1178"/>
                  </a:lnTo>
                  <a:lnTo>
                    <a:pt x="383" y="1561"/>
                  </a:lnTo>
                  <a:lnTo>
                    <a:pt x="780" y="1164"/>
                  </a:lnTo>
                  <a:lnTo>
                    <a:pt x="1178" y="1561"/>
                  </a:lnTo>
                  <a:lnTo>
                    <a:pt x="1560" y="1178"/>
                  </a:lnTo>
                  <a:lnTo>
                    <a:pt x="1163" y="781"/>
                  </a:lnTo>
                  <a:lnTo>
                    <a:pt x="1560" y="383"/>
                  </a:lnTo>
                  <a:lnTo>
                    <a:pt x="1176" y="1"/>
                  </a:lnTo>
                  <a:lnTo>
                    <a:pt x="780" y="398"/>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304900" y="3996125"/>
              <a:ext cx="39050" cy="39025"/>
            </a:xfrm>
            <a:custGeom>
              <a:avLst/>
              <a:gdLst/>
              <a:ahLst/>
              <a:cxnLst/>
              <a:rect l="l" t="t" r="r" b="b"/>
              <a:pathLst>
                <a:path w="1562" h="1561" extrusionOk="0">
                  <a:moveTo>
                    <a:pt x="384" y="1"/>
                  </a:moveTo>
                  <a:lnTo>
                    <a:pt x="0" y="384"/>
                  </a:lnTo>
                  <a:lnTo>
                    <a:pt x="397" y="781"/>
                  </a:lnTo>
                  <a:lnTo>
                    <a:pt x="0" y="1178"/>
                  </a:lnTo>
                  <a:lnTo>
                    <a:pt x="384" y="1560"/>
                  </a:lnTo>
                  <a:lnTo>
                    <a:pt x="781" y="1163"/>
                  </a:lnTo>
                  <a:lnTo>
                    <a:pt x="1177" y="1560"/>
                  </a:lnTo>
                  <a:lnTo>
                    <a:pt x="1561" y="1178"/>
                  </a:lnTo>
                  <a:lnTo>
                    <a:pt x="1164" y="781"/>
                  </a:lnTo>
                  <a:lnTo>
                    <a:pt x="1561" y="384"/>
                  </a:lnTo>
                  <a:lnTo>
                    <a:pt x="1177" y="1"/>
                  </a:lnTo>
                  <a:lnTo>
                    <a:pt x="781" y="397"/>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353275" y="4044525"/>
              <a:ext cx="39050" cy="39000"/>
            </a:xfrm>
            <a:custGeom>
              <a:avLst/>
              <a:gdLst/>
              <a:ahLst/>
              <a:cxnLst/>
              <a:rect l="l" t="t" r="r" b="b"/>
              <a:pathLst>
                <a:path w="1562" h="1560" extrusionOk="0">
                  <a:moveTo>
                    <a:pt x="384" y="0"/>
                  </a:moveTo>
                  <a:lnTo>
                    <a:pt x="1" y="384"/>
                  </a:lnTo>
                  <a:lnTo>
                    <a:pt x="398" y="781"/>
                  </a:lnTo>
                  <a:lnTo>
                    <a:pt x="1" y="1178"/>
                  </a:lnTo>
                  <a:lnTo>
                    <a:pt x="384" y="1560"/>
                  </a:lnTo>
                  <a:lnTo>
                    <a:pt x="781" y="1163"/>
                  </a:lnTo>
                  <a:lnTo>
                    <a:pt x="1178" y="1560"/>
                  </a:lnTo>
                  <a:lnTo>
                    <a:pt x="1561" y="1178"/>
                  </a:lnTo>
                  <a:lnTo>
                    <a:pt x="1164" y="781"/>
                  </a:lnTo>
                  <a:lnTo>
                    <a:pt x="1562" y="384"/>
                  </a:lnTo>
                  <a:lnTo>
                    <a:pt x="1178"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401675" y="4092900"/>
              <a:ext cx="39025" cy="39025"/>
            </a:xfrm>
            <a:custGeom>
              <a:avLst/>
              <a:gdLst/>
              <a:ahLst/>
              <a:cxnLst/>
              <a:rect l="l" t="t" r="r" b="b"/>
              <a:pathLst>
                <a:path w="1561" h="1561" extrusionOk="0">
                  <a:moveTo>
                    <a:pt x="384" y="1"/>
                  </a:moveTo>
                  <a:lnTo>
                    <a:pt x="0" y="383"/>
                  </a:lnTo>
                  <a:lnTo>
                    <a:pt x="397" y="780"/>
                  </a:lnTo>
                  <a:lnTo>
                    <a:pt x="0" y="1178"/>
                  </a:lnTo>
                  <a:lnTo>
                    <a:pt x="384" y="1561"/>
                  </a:lnTo>
                  <a:lnTo>
                    <a:pt x="781" y="1164"/>
                  </a:lnTo>
                  <a:lnTo>
                    <a:pt x="1178" y="1561"/>
                  </a:lnTo>
                  <a:lnTo>
                    <a:pt x="1560" y="1178"/>
                  </a:lnTo>
                  <a:lnTo>
                    <a:pt x="1163" y="781"/>
                  </a:lnTo>
                  <a:lnTo>
                    <a:pt x="1560" y="383"/>
                  </a:lnTo>
                  <a:lnTo>
                    <a:pt x="1178"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450050" y="4141300"/>
              <a:ext cx="39025" cy="39025"/>
            </a:xfrm>
            <a:custGeom>
              <a:avLst/>
              <a:gdLst/>
              <a:ahLst/>
              <a:cxnLst/>
              <a:rect l="l" t="t" r="r" b="b"/>
              <a:pathLst>
                <a:path w="1561" h="1561" extrusionOk="0">
                  <a:moveTo>
                    <a:pt x="383" y="0"/>
                  </a:moveTo>
                  <a:lnTo>
                    <a:pt x="1" y="383"/>
                  </a:lnTo>
                  <a:lnTo>
                    <a:pt x="398" y="780"/>
                  </a:lnTo>
                  <a:lnTo>
                    <a:pt x="1" y="1177"/>
                  </a:lnTo>
                  <a:lnTo>
                    <a:pt x="383" y="1560"/>
                  </a:lnTo>
                  <a:lnTo>
                    <a:pt x="780" y="1163"/>
                  </a:lnTo>
                  <a:lnTo>
                    <a:pt x="1178" y="1560"/>
                  </a:lnTo>
                  <a:lnTo>
                    <a:pt x="1561" y="1177"/>
                  </a:lnTo>
                  <a:lnTo>
                    <a:pt x="1164" y="780"/>
                  </a:lnTo>
                  <a:lnTo>
                    <a:pt x="1561" y="383"/>
                  </a:lnTo>
                  <a:lnTo>
                    <a:pt x="1178"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498450" y="4189700"/>
              <a:ext cx="39025" cy="39000"/>
            </a:xfrm>
            <a:custGeom>
              <a:avLst/>
              <a:gdLst/>
              <a:ahLst/>
              <a:cxnLst/>
              <a:rect l="l" t="t" r="r" b="b"/>
              <a:pathLst>
                <a:path w="1561" h="1560" extrusionOk="0">
                  <a:moveTo>
                    <a:pt x="383" y="0"/>
                  </a:moveTo>
                  <a:lnTo>
                    <a:pt x="1" y="383"/>
                  </a:lnTo>
                  <a:lnTo>
                    <a:pt x="397" y="779"/>
                  </a:lnTo>
                  <a:lnTo>
                    <a:pt x="1" y="1176"/>
                  </a:lnTo>
                  <a:lnTo>
                    <a:pt x="383" y="1560"/>
                  </a:lnTo>
                  <a:lnTo>
                    <a:pt x="780" y="1163"/>
                  </a:lnTo>
                  <a:lnTo>
                    <a:pt x="1177" y="1560"/>
                  </a:lnTo>
                  <a:lnTo>
                    <a:pt x="1560" y="1176"/>
                  </a:lnTo>
                  <a:lnTo>
                    <a:pt x="1164" y="779"/>
                  </a:lnTo>
                  <a:lnTo>
                    <a:pt x="1560" y="383"/>
                  </a:lnTo>
                  <a:lnTo>
                    <a:pt x="1177"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546850" y="4238050"/>
              <a:ext cx="39000" cy="39050"/>
            </a:xfrm>
            <a:custGeom>
              <a:avLst/>
              <a:gdLst/>
              <a:ahLst/>
              <a:cxnLst/>
              <a:rect l="l" t="t" r="r" b="b"/>
              <a:pathLst>
                <a:path w="1560" h="1562" extrusionOk="0">
                  <a:moveTo>
                    <a:pt x="383" y="1"/>
                  </a:moveTo>
                  <a:lnTo>
                    <a:pt x="0" y="384"/>
                  </a:lnTo>
                  <a:lnTo>
                    <a:pt x="397" y="781"/>
                  </a:lnTo>
                  <a:lnTo>
                    <a:pt x="0" y="1178"/>
                  </a:lnTo>
                  <a:lnTo>
                    <a:pt x="383" y="1561"/>
                  </a:lnTo>
                  <a:lnTo>
                    <a:pt x="780" y="1165"/>
                  </a:lnTo>
                  <a:lnTo>
                    <a:pt x="1176" y="1561"/>
                  </a:lnTo>
                  <a:lnTo>
                    <a:pt x="1560" y="1178"/>
                  </a:lnTo>
                  <a:lnTo>
                    <a:pt x="1163" y="781"/>
                  </a:lnTo>
                  <a:lnTo>
                    <a:pt x="1560" y="384"/>
                  </a:lnTo>
                  <a:lnTo>
                    <a:pt x="1176" y="1"/>
                  </a:lnTo>
                  <a:lnTo>
                    <a:pt x="780" y="399"/>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595200" y="4286450"/>
              <a:ext cx="39050" cy="39000"/>
            </a:xfrm>
            <a:custGeom>
              <a:avLst/>
              <a:gdLst/>
              <a:ahLst/>
              <a:cxnLst/>
              <a:rect l="l" t="t" r="r" b="b"/>
              <a:pathLst>
                <a:path w="1562" h="1560" extrusionOk="0">
                  <a:moveTo>
                    <a:pt x="384" y="0"/>
                  </a:moveTo>
                  <a:lnTo>
                    <a:pt x="1" y="384"/>
                  </a:lnTo>
                  <a:lnTo>
                    <a:pt x="399" y="781"/>
                  </a:lnTo>
                  <a:lnTo>
                    <a:pt x="1" y="1178"/>
                  </a:lnTo>
                  <a:lnTo>
                    <a:pt x="384" y="1560"/>
                  </a:lnTo>
                  <a:lnTo>
                    <a:pt x="781" y="1163"/>
                  </a:lnTo>
                  <a:lnTo>
                    <a:pt x="1178" y="1560"/>
                  </a:lnTo>
                  <a:lnTo>
                    <a:pt x="1562" y="1178"/>
                  </a:lnTo>
                  <a:lnTo>
                    <a:pt x="1165" y="781"/>
                  </a:lnTo>
                  <a:lnTo>
                    <a:pt x="1562" y="384"/>
                  </a:lnTo>
                  <a:lnTo>
                    <a:pt x="1178"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250675" y="4050375"/>
              <a:ext cx="39025" cy="39000"/>
            </a:xfrm>
            <a:custGeom>
              <a:avLst/>
              <a:gdLst/>
              <a:ahLst/>
              <a:cxnLst/>
              <a:rect l="l" t="t" r="r" b="b"/>
              <a:pathLst>
                <a:path w="1561" h="1560" extrusionOk="0">
                  <a:moveTo>
                    <a:pt x="384" y="0"/>
                  </a:moveTo>
                  <a:lnTo>
                    <a:pt x="1" y="383"/>
                  </a:lnTo>
                  <a:lnTo>
                    <a:pt x="398" y="779"/>
                  </a:lnTo>
                  <a:lnTo>
                    <a:pt x="1" y="1176"/>
                  </a:lnTo>
                  <a:lnTo>
                    <a:pt x="384" y="1560"/>
                  </a:lnTo>
                  <a:lnTo>
                    <a:pt x="780" y="1163"/>
                  </a:lnTo>
                  <a:lnTo>
                    <a:pt x="1178" y="1560"/>
                  </a:lnTo>
                  <a:lnTo>
                    <a:pt x="1560" y="1176"/>
                  </a:lnTo>
                  <a:lnTo>
                    <a:pt x="1164" y="779"/>
                  </a:lnTo>
                  <a:lnTo>
                    <a:pt x="1560" y="383"/>
                  </a:lnTo>
                  <a:lnTo>
                    <a:pt x="1178" y="0"/>
                  </a:lnTo>
                  <a:lnTo>
                    <a:pt x="780"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299075" y="4098725"/>
              <a:ext cx="39025" cy="39050"/>
            </a:xfrm>
            <a:custGeom>
              <a:avLst/>
              <a:gdLst/>
              <a:ahLst/>
              <a:cxnLst/>
              <a:rect l="l" t="t" r="r" b="b"/>
              <a:pathLst>
                <a:path w="1561" h="1562" extrusionOk="0">
                  <a:moveTo>
                    <a:pt x="383" y="1"/>
                  </a:moveTo>
                  <a:lnTo>
                    <a:pt x="0" y="384"/>
                  </a:lnTo>
                  <a:lnTo>
                    <a:pt x="397" y="781"/>
                  </a:lnTo>
                  <a:lnTo>
                    <a:pt x="0" y="1178"/>
                  </a:lnTo>
                  <a:lnTo>
                    <a:pt x="383" y="1562"/>
                  </a:lnTo>
                  <a:lnTo>
                    <a:pt x="780" y="1165"/>
                  </a:lnTo>
                  <a:lnTo>
                    <a:pt x="1178" y="1562"/>
                  </a:lnTo>
                  <a:lnTo>
                    <a:pt x="1560" y="1178"/>
                  </a:lnTo>
                  <a:lnTo>
                    <a:pt x="1163" y="781"/>
                  </a:lnTo>
                  <a:lnTo>
                    <a:pt x="1560" y="384"/>
                  </a:lnTo>
                  <a:lnTo>
                    <a:pt x="1177" y="1"/>
                  </a:lnTo>
                  <a:lnTo>
                    <a:pt x="780" y="399"/>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347450" y="4147125"/>
              <a:ext cx="39025" cy="39050"/>
            </a:xfrm>
            <a:custGeom>
              <a:avLst/>
              <a:gdLst/>
              <a:ahLst/>
              <a:cxnLst/>
              <a:rect l="l" t="t" r="r" b="b"/>
              <a:pathLst>
                <a:path w="1561" h="1562" extrusionOk="0">
                  <a:moveTo>
                    <a:pt x="383" y="0"/>
                  </a:moveTo>
                  <a:lnTo>
                    <a:pt x="1" y="384"/>
                  </a:lnTo>
                  <a:lnTo>
                    <a:pt x="398" y="781"/>
                  </a:lnTo>
                  <a:lnTo>
                    <a:pt x="1" y="1178"/>
                  </a:lnTo>
                  <a:lnTo>
                    <a:pt x="383" y="1561"/>
                  </a:lnTo>
                  <a:lnTo>
                    <a:pt x="780" y="1163"/>
                  </a:lnTo>
                  <a:lnTo>
                    <a:pt x="1177" y="1561"/>
                  </a:lnTo>
                  <a:lnTo>
                    <a:pt x="1561" y="1178"/>
                  </a:lnTo>
                  <a:lnTo>
                    <a:pt x="1164" y="781"/>
                  </a:lnTo>
                  <a:lnTo>
                    <a:pt x="1561" y="384"/>
                  </a:lnTo>
                  <a:lnTo>
                    <a:pt x="1177" y="0"/>
                  </a:lnTo>
                  <a:lnTo>
                    <a:pt x="780" y="398"/>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395850" y="4195500"/>
              <a:ext cx="39025" cy="39025"/>
            </a:xfrm>
            <a:custGeom>
              <a:avLst/>
              <a:gdLst/>
              <a:ahLst/>
              <a:cxnLst/>
              <a:rect l="l" t="t" r="r" b="b"/>
              <a:pathLst>
                <a:path w="1561" h="1561" extrusionOk="0">
                  <a:moveTo>
                    <a:pt x="383" y="1"/>
                  </a:moveTo>
                  <a:lnTo>
                    <a:pt x="1" y="384"/>
                  </a:lnTo>
                  <a:lnTo>
                    <a:pt x="397" y="781"/>
                  </a:lnTo>
                  <a:lnTo>
                    <a:pt x="1" y="1178"/>
                  </a:lnTo>
                  <a:lnTo>
                    <a:pt x="383" y="1561"/>
                  </a:lnTo>
                  <a:lnTo>
                    <a:pt x="780" y="1164"/>
                  </a:lnTo>
                  <a:lnTo>
                    <a:pt x="1177" y="1561"/>
                  </a:lnTo>
                  <a:lnTo>
                    <a:pt x="1560" y="1178"/>
                  </a:lnTo>
                  <a:lnTo>
                    <a:pt x="1162" y="781"/>
                  </a:lnTo>
                  <a:lnTo>
                    <a:pt x="1560" y="384"/>
                  </a:lnTo>
                  <a:lnTo>
                    <a:pt x="1177" y="1"/>
                  </a:lnTo>
                  <a:lnTo>
                    <a:pt x="780" y="398"/>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444225" y="4243900"/>
              <a:ext cx="39000" cy="39025"/>
            </a:xfrm>
            <a:custGeom>
              <a:avLst/>
              <a:gdLst/>
              <a:ahLst/>
              <a:cxnLst/>
              <a:rect l="l" t="t" r="r" b="b"/>
              <a:pathLst>
                <a:path w="1560" h="1561" extrusionOk="0">
                  <a:moveTo>
                    <a:pt x="384" y="0"/>
                  </a:moveTo>
                  <a:lnTo>
                    <a:pt x="0" y="384"/>
                  </a:lnTo>
                  <a:lnTo>
                    <a:pt x="397" y="781"/>
                  </a:lnTo>
                  <a:lnTo>
                    <a:pt x="0" y="1178"/>
                  </a:lnTo>
                  <a:lnTo>
                    <a:pt x="384" y="1560"/>
                  </a:lnTo>
                  <a:lnTo>
                    <a:pt x="781" y="1163"/>
                  </a:lnTo>
                  <a:lnTo>
                    <a:pt x="1177" y="1560"/>
                  </a:lnTo>
                  <a:lnTo>
                    <a:pt x="1560" y="1178"/>
                  </a:lnTo>
                  <a:lnTo>
                    <a:pt x="1163" y="781"/>
                  </a:lnTo>
                  <a:lnTo>
                    <a:pt x="1560" y="384"/>
                  </a:lnTo>
                  <a:lnTo>
                    <a:pt x="1177"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492600" y="4292300"/>
              <a:ext cx="39025" cy="39000"/>
            </a:xfrm>
            <a:custGeom>
              <a:avLst/>
              <a:gdLst/>
              <a:ahLst/>
              <a:cxnLst/>
              <a:rect l="l" t="t" r="r" b="b"/>
              <a:pathLst>
                <a:path w="1561" h="1560" extrusionOk="0">
                  <a:moveTo>
                    <a:pt x="384" y="0"/>
                  </a:moveTo>
                  <a:lnTo>
                    <a:pt x="1" y="383"/>
                  </a:lnTo>
                  <a:lnTo>
                    <a:pt x="398" y="779"/>
                  </a:lnTo>
                  <a:lnTo>
                    <a:pt x="1" y="1176"/>
                  </a:lnTo>
                  <a:lnTo>
                    <a:pt x="384" y="1560"/>
                  </a:lnTo>
                  <a:lnTo>
                    <a:pt x="781" y="1163"/>
                  </a:lnTo>
                  <a:lnTo>
                    <a:pt x="1178" y="1560"/>
                  </a:lnTo>
                  <a:lnTo>
                    <a:pt x="1560" y="1176"/>
                  </a:lnTo>
                  <a:lnTo>
                    <a:pt x="1164" y="779"/>
                  </a:lnTo>
                  <a:lnTo>
                    <a:pt x="1560" y="384"/>
                  </a:lnTo>
                  <a:lnTo>
                    <a:pt x="1178"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541000" y="4340675"/>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196475" y="4104575"/>
              <a:ext cx="39025" cy="39025"/>
            </a:xfrm>
            <a:custGeom>
              <a:avLst/>
              <a:gdLst/>
              <a:ahLst/>
              <a:cxnLst/>
              <a:rect l="l" t="t" r="r" b="b"/>
              <a:pathLst>
                <a:path w="1561" h="1561" extrusionOk="0">
                  <a:moveTo>
                    <a:pt x="383" y="1"/>
                  </a:moveTo>
                  <a:lnTo>
                    <a:pt x="0" y="384"/>
                  </a:lnTo>
                  <a:lnTo>
                    <a:pt x="397" y="781"/>
                  </a:lnTo>
                  <a:lnTo>
                    <a:pt x="0" y="1178"/>
                  </a:lnTo>
                  <a:lnTo>
                    <a:pt x="383" y="1560"/>
                  </a:lnTo>
                  <a:lnTo>
                    <a:pt x="780" y="1163"/>
                  </a:lnTo>
                  <a:lnTo>
                    <a:pt x="1176" y="1560"/>
                  </a:lnTo>
                  <a:lnTo>
                    <a:pt x="1560" y="1178"/>
                  </a:lnTo>
                  <a:lnTo>
                    <a:pt x="1163" y="781"/>
                  </a:lnTo>
                  <a:lnTo>
                    <a:pt x="1560" y="384"/>
                  </a:lnTo>
                  <a:lnTo>
                    <a:pt x="1176" y="1"/>
                  </a:lnTo>
                  <a:lnTo>
                    <a:pt x="780" y="397"/>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244825" y="4152975"/>
              <a:ext cx="39050" cy="39000"/>
            </a:xfrm>
            <a:custGeom>
              <a:avLst/>
              <a:gdLst/>
              <a:ahLst/>
              <a:cxnLst/>
              <a:rect l="l" t="t" r="r" b="b"/>
              <a:pathLst>
                <a:path w="1562" h="1560" extrusionOk="0">
                  <a:moveTo>
                    <a:pt x="384" y="0"/>
                  </a:moveTo>
                  <a:lnTo>
                    <a:pt x="1" y="384"/>
                  </a:lnTo>
                  <a:lnTo>
                    <a:pt x="398" y="781"/>
                  </a:lnTo>
                  <a:lnTo>
                    <a:pt x="1" y="1176"/>
                  </a:lnTo>
                  <a:lnTo>
                    <a:pt x="384" y="1560"/>
                  </a:lnTo>
                  <a:lnTo>
                    <a:pt x="781" y="1163"/>
                  </a:lnTo>
                  <a:lnTo>
                    <a:pt x="1178" y="1560"/>
                  </a:lnTo>
                  <a:lnTo>
                    <a:pt x="1561" y="1176"/>
                  </a:lnTo>
                  <a:lnTo>
                    <a:pt x="1165" y="781"/>
                  </a:lnTo>
                  <a:lnTo>
                    <a:pt x="1562" y="384"/>
                  </a:lnTo>
                  <a:lnTo>
                    <a:pt x="1178"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293225" y="4201350"/>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341625" y="4249750"/>
              <a:ext cx="39000" cy="39025"/>
            </a:xfrm>
            <a:custGeom>
              <a:avLst/>
              <a:gdLst/>
              <a:ahLst/>
              <a:cxnLst/>
              <a:rect l="l" t="t" r="r" b="b"/>
              <a:pathLst>
                <a:path w="1560" h="1561" extrusionOk="0">
                  <a:moveTo>
                    <a:pt x="384" y="0"/>
                  </a:moveTo>
                  <a:lnTo>
                    <a:pt x="0" y="383"/>
                  </a:lnTo>
                  <a:lnTo>
                    <a:pt x="397" y="780"/>
                  </a:lnTo>
                  <a:lnTo>
                    <a:pt x="0" y="1177"/>
                  </a:lnTo>
                  <a:lnTo>
                    <a:pt x="384" y="1560"/>
                  </a:lnTo>
                  <a:lnTo>
                    <a:pt x="780" y="1163"/>
                  </a:lnTo>
                  <a:lnTo>
                    <a:pt x="1177" y="1560"/>
                  </a:lnTo>
                  <a:lnTo>
                    <a:pt x="1560" y="1177"/>
                  </a:lnTo>
                  <a:lnTo>
                    <a:pt x="1163" y="780"/>
                  </a:lnTo>
                  <a:lnTo>
                    <a:pt x="1560" y="383"/>
                  </a:lnTo>
                  <a:lnTo>
                    <a:pt x="1177" y="0"/>
                  </a:lnTo>
                  <a:lnTo>
                    <a:pt x="780"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390000" y="4298100"/>
              <a:ext cx="39025" cy="39050"/>
            </a:xfrm>
            <a:custGeom>
              <a:avLst/>
              <a:gdLst/>
              <a:ahLst/>
              <a:cxnLst/>
              <a:rect l="l" t="t" r="r" b="b"/>
              <a:pathLst>
                <a:path w="1561" h="1562" extrusionOk="0">
                  <a:moveTo>
                    <a:pt x="383" y="1"/>
                  </a:moveTo>
                  <a:lnTo>
                    <a:pt x="1" y="384"/>
                  </a:lnTo>
                  <a:lnTo>
                    <a:pt x="398" y="781"/>
                  </a:lnTo>
                  <a:lnTo>
                    <a:pt x="1" y="1178"/>
                  </a:lnTo>
                  <a:lnTo>
                    <a:pt x="383" y="1562"/>
                  </a:lnTo>
                  <a:lnTo>
                    <a:pt x="780" y="1164"/>
                  </a:lnTo>
                  <a:lnTo>
                    <a:pt x="1178" y="1562"/>
                  </a:lnTo>
                  <a:lnTo>
                    <a:pt x="1560" y="1178"/>
                  </a:lnTo>
                  <a:lnTo>
                    <a:pt x="1164" y="781"/>
                  </a:lnTo>
                  <a:lnTo>
                    <a:pt x="1560" y="384"/>
                  </a:lnTo>
                  <a:lnTo>
                    <a:pt x="1178" y="1"/>
                  </a:lnTo>
                  <a:lnTo>
                    <a:pt x="780" y="399"/>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438400" y="4346500"/>
              <a:ext cx="39025" cy="39050"/>
            </a:xfrm>
            <a:custGeom>
              <a:avLst/>
              <a:gdLst/>
              <a:ahLst/>
              <a:cxnLst/>
              <a:rect l="l" t="t" r="r" b="b"/>
              <a:pathLst>
                <a:path w="1561" h="1562" extrusionOk="0">
                  <a:moveTo>
                    <a:pt x="383" y="1"/>
                  </a:moveTo>
                  <a:lnTo>
                    <a:pt x="0" y="384"/>
                  </a:lnTo>
                  <a:lnTo>
                    <a:pt x="397" y="781"/>
                  </a:lnTo>
                  <a:lnTo>
                    <a:pt x="0" y="1178"/>
                  </a:lnTo>
                  <a:lnTo>
                    <a:pt x="383" y="1561"/>
                  </a:lnTo>
                  <a:lnTo>
                    <a:pt x="780" y="1163"/>
                  </a:lnTo>
                  <a:lnTo>
                    <a:pt x="1176" y="1561"/>
                  </a:lnTo>
                  <a:lnTo>
                    <a:pt x="1560" y="1178"/>
                  </a:lnTo>
                  <a:lnTo>
                    <a:pt x="1163" y="781"/>
                  </a:lnTo>
                  <a:lnTo>
                    <a:pt x="1560" y="384"/>
                  </a:lnTo>
                  <a:lnTo>
                    <a:pt x="1176" y="1"/>
                  </a:lnTo>
                  <a:lnTo>
                    <a:pt x="780" y="397"/>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486775" y="4394900"/>
              <a:ext cx="39025" cy="39000"/>
            </a:xfrm>
            <a:custGeom>
              <a:avLst/>
              <a:gdLst/>
              <a:ahLst/>
              <a:cxnLst/>
              <a:rect l="l" t="t" r="r" b="b"/>
              <a:pathLst>
                <a:path w="1561" h="1560" extrusionOk="0">
                  <a:moveTo>
                    <a:pt x="383" y="0"/>
                  </a:moveTo>
                  <a:lnTo>
                    <a:pt x="1" y="384"/>
                  </a:lnTo>
                  <a:lnTo>
                    <a:pt x="398" y="781"/>
                  </a:lnTo>
                  <a:lnTo>
                    <a:pt x="1" y="1178"/>
                  </a:lnTo>
                  <a:lnTo>
                    <a:pt x="383" y="1560"/>
                  </a:lnTo>
                  <a:lnTo>
                    <a:pt x="780" y="1163"/>
                  </a:lnTo>
                  <a:lnTo>
                    <a:pt x="1177" y="1560"/>
                  </a:lnTo>
                  <a:lnTo>
                    <a:pt x="1561" y="1178"/>
                  </a:lnTo>
                  <a:lnTo>
                    <a:pt x="1164" y="781"/>
                  </a:lnTo>
                  <a:lnTo>
                    <a:pt x="1561" y="384"/>
                  </a:lnTo>
                  <a:lnTo>
                    <a:pt x="1177"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142225" y="4158825"/>
              <a:ext cx="39025" cy="39000"/>
            </a:xfrm>
            <a:custGeom>
              <a:avLst/>
              <a:gdLst/>
              <a:ahLst/>
              <a:cxnLst/>
              <a:rect l="l" t="t" r="r" b="b"/>
              <a:pathLst>
                <a:path w="1561" h="1560" extrusionOk="0">
                  <a:moveTo>
                    <a:pt x="384" y="0"/>
                  </a:moveTo>
                  <a:lnTo>
                    <a:pt x="1" y="383"/>
                  </a:lnTo>
                  <a:lnTo>
                    <a:pt x="398" y="779"/>
                  </a:lnTo>
                  <a:lnTo>
                    <a:pt x="1" y="1176"/>
                  </a:lnTo>
                  <a:lnTo>
                    <a:pt x="384" y="1560"/>
                  </a:lnTo>
                  <a:lnTo>
                    <a:pt x="781" y="1163"/>
                  </a:lnTo>
                  <a:lnTo>
                    <a:pt x="1178" y="1560"/>
                  </a:lnTo>
                  <a:lnTo>
                    <a:pt x="1561" y="1176"/>
                  </a:lnTo>
                  <a:lnTo>
                    <a:pt x="1164" y="779"/>
                  </a:lnTo>
                  <a:lnTo>
                    <a:pt x="1561" y="383"/>
                  </a:lnTo>
                  <a:lnTo>
                    <a:pt x="1178"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190625" y="4207175"/>
              <a:ext cx="39025" cy="39050"/>
            </a:xfrm>
            <a:custGeom>
              <a:avLst/>
              <a:gdLst/>
              <a:ahLst/>
              <a:cxnLst/>
              <a:rect l="l" t="t" r="r" b="b"/>
              <a:pathLst>
                <a:path w="1561" h="1562" extrusionOk="0">
                  <a:moveTo>
                    <a:pt x="383" y="1"/>
                  </a:moveTo>
                  <a:lnTo>
                    <a:pt x="0" y="384"/>
                  </a:lnTo>
                  <a:lnTo>
                    <a:pt x="397" y="781"/>
                  </a:lnTo>
                  <a:lnTo>
                    <a:pt x="0" y="1178"/>
                  </a:lnTo>
                  <a:lnTo>
                    <a:pt x="383" y="1561"/>
                  </a:lnTo>
                  <a:lnTo>
                    <a:pt x="781" y="1165"/>
                  </a:lnTo>
                  <a:lnTo>
                    <a:pt x="1178" y="1561"/>
                  </a:lnTo>
                  <a:lnTo>
                    <a:pt x="1560" y="1178"/>
                  </a:lnTo>
                  <a:lnTo>
                    <a:pt x="1163" y="781"/>
                  </a:lnTo>
                  <a:lnTo>
                    <a:pt x="1560" y="384"/>
                  </a:lnTo>
                  <a:lnTo>
                    <a:pt x="1178" y="1"/>
                  </a:lnTo>
                  <a:lnTo>
                    <a:pt x="780" y="397"/>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239000" y="4255575"/>
              <a:ext cx="39025" cy="39000"/>
            </a:xfrm>
            <a:custGeom>
              <a:avLst/>
              <a:gdLst/>
              <a:ahLst/>
              <a:cxnLst/>
              <a:rect l="l" t="t" r="r" b="b"/>
              <a:pathLst>
                <a:path w="1561" h="1560" extrusionOk="0">
                  <a:moveTo>
                    <a:pt x="383" y="0"/>
                  </a:moveTo>
                  <a:lnTo>
                    <a:pt x="1" y="384"/>
                  </a:lnTo>
                  <a:lnTo>
                    <a:pt x="398" y="781"/>
                  </a:lnTo>
                  <a:lnTo>
                    <a:pt x="1" y="1178"/>
                  </a:lnTo>
                  <a:lnTo>
                    <a:pt x="383" y="1560"/>
                  </a:lnTo>
                  <a:lnTo>
                    <a:pt x="780" y="1163"/>
                  </a:lnTo>
                  <a:lnTo>
                    <a:pt x="1177" y="1560"/>
                  </a:lnTo>
                  <a:lnTo>
                    <a:pt x="1561" y="1178"/>
                  </a:lnTo>
                  <a:lnTo>
                    <a:pt x="1164" y="781"/>
                  </a:lnTo>
                  <a:lnTo>
                    <a:pt x="1561" y="384"/>
                  </a:lnTo>
                  <a:lnTo>
                    <a:pt x="1177"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287400" y="4303950"/>
              <a:ext cx="39025" cy="39025"/>
            </a:xfrm>
            <a:custGeom>
              <a:avLst/>
              <a:gdLst/>
              <a:ahLst/>
              <a:cxnLst/>
              <a:rect l="l" t="t" r="r" b="b"/>
              <a:pathLst>
                <a:path w="1561" h="1561" extrusionOk="0">
                  <a:moveTo>
                    <a:pt x="383" y="1"/>
                  </a:moveTo>
                  <a:lnTo>
                    <a:pt x="1" y="383"/>
                  </a:lnTo>
                  <a:lnTo>
                    <a:pt x="397" y="781"/>
                  </a:lnTo>
                  <a:lnTo>
                    <a:pt x="1" y="1178"/>
                  </a:lnTo>
                  <a:lnTo>
                    <a:pt x="383" y="1561"/>
                  </a:lnTo>
                  <a:lnTo>
                    <a:pt x="780" y="1164"/>
                  </a:lnTo>
                  <a:lnTo>
                    <a:pt x="1177" y="1561"/>
                  </a:lnTo>
                  <a:lnTo>
                    <a:pt x="1560" y="1178"/>
                  </a:lnTo>
                  <a:lnTo>
                    <a:pt x="1164" y="781"/>
                  </a:lnTo>
                  <a:lnTo>
                    <a:pt x="1560" y="384"/>
                  </a:lnTo>
                  <a:lnTo>
                    <a:pt x="1177" y="1"/>
                  </a:lnTo>
                  <a:lnTo>
                    <a:pt x="780" y="398"/>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335800" y="4352350"/>
              <a:ext cx="39000" cy="39025"/>
            </a:xfrm>
            <a:custGeom>
              <a:avLst/>
              <a:gdLst/>
              <a:ahLst/>
              <a:cxnLst/>
              <a:rect l="l" t="t" r="r" b="b"/>
              <a:pathLst>
                <a:path w="1560" h="1561" extrusionOk="0">
                  <a:moveTo>
                    <a:pt x="383" y="0"/>
                  </a:moveTo>
                  <a:lnTo>
                    <a:pt x="0" y="383"/>
                  </a:lnTo>
                  <a:lnTo>
                    <a:pt x="396" y="780"/>
                  </a:lnTo>
                  <a:lnTo>
                    <a:pt x="0" y="1178"/>
                  </a:lnTo>
                  <a:lnTo>
                    <a:pt x="383" y="1560"/>
                  </a:lnTo>
                  <a:lnTo>
                    <a:pt x="780" y="1163"/>
                  </a:lnTo>
                  <a:lnTo>
                    <a:pt x="1176" y="1560"/>
                  </a:lnTo>
                  <a:lnTo>
                    <a:pt x="1560" y="1178"/>
                  </a:lnTo>
                  <a:lnTo>
                    <a:pt x="1163" y="781"/>
                  </a:lnTo>
                  <a:lnTo>
                    <a:pt x="1560" y="383"/>
                  </a:lnTo>
                  <a:lnTo>
                    <a:pt x="1176"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384150" y="4400750"/>
              <a:ext cx="39050" cy="39000"/>
            </a:xfrm>
            <a:custGeom>
              <a:avLst/>
              <a:gdLst/>
              <a:ahLst/>
              <a:cxnLst/>
              <a:rect l="l" t="t" r="r" b="b"/>
              <a:pathLst>
                <a:path w="1562" h="1560" extrusionOk="0">
                  <a:moveTo>
                    <a:pt x="384" y="0"/>
                  </a:moveTo>
                  <a:lnTo>
                    <a:pt x="1" y="383"/>
                  </a:lnTo>
                  <a:lnTo>
                    <a:pt x="398" y="779"/>
                  </a:lnTo>
                  <a:lnTo>
                    <a:pt x="1" y="1176"/>
                  </a:lnTo>
                  <a:lnTo>
                    <a:pt x="384" y="1560"/>
                  </a:lnTo>
                  <a:lnTo>
                    <a:pt x="781" y="1163"/>
                  </a:lnTo>
                  <a:lnTo>
                    <a:pt x="1178" y="1560"/>
                  </a:lnTo>
                  <a:lnTo>
                    <a:pt x="1561" y="1176"/>
                  </a:lnTo>
                  <a:lnTo>
                    <a:pt x="1164" y="781"/>
                  </a:lnTo>
                  <a:lnTo>
                    <a:pt x="1562" y="383"/>
                  </a:lnTo>
                  <a:lnTo>
                    <a:pt x="1178"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432550" y="4449125"/>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088025" y="4213025"/>
              <a:ext cx="39025" cy="39025"/>
            </a:xfrm>
            <a:custGeom>
              <a:avLst/>
              <a:gdLst/>
              <a:ahLst/>
              <a:cxnLst/>
              <a:rect l="l" t="t" r="r" b="b"/>
              <a:pathLst>
                <a:path w="1561" h="1561" extrusionOk="0">
                  <a:moveTo>
                    <a:pt x="383" y="0"/>
                  </a:moveTo>
                  <a:lnTo>
                    <a:pt x="0" y="383"/>
                  </a:lnTo>
                  <a:lnTo>
                    <a:pt x="397" y="780"/>
                  </a:lnTo>
                  <a:lnTo>
                    <a:pt x="0" y="1178"/>
                  </a:lnTo>
                  <a:lnTo>
                    <a:pt x="383" y="1560"/>
                  </a:lnTo>
                  <a:lnTo>
                    <a:pt x="780" y="1163"/>
                  </a:lnTo>
                  <a:lnTo>
                    <a:pt x="1177" y="1560"/>
                  </a:lnTo>
                  <a:lnTo>
                    <a:pt x="1560" y="1178"/>
                  </a:lnTo>
                  <a:lnTo>
                    <a:pt x="1163" y="781"/>
                  </a:lnTo>
                  <a:lnTo>
                    <a:pt x="1560" y="383"/>
                  </a:lnTo>
                  <a:lnTo>
                    <a:pt x="1177"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136400" y="4261425"/>
              <a:ext cx="39025" cy="39000"/>
            </a:xfrm>
            <a:custGeom>
              <a:avLst/>
              <a:gdLst/>
              <a:ahLst/>
              <a:cxnLst/>
              <a:rect l="l" t="t" r="r" b="b"/>
              <a:pathLst>
                <a:path w="1561" h="1560" extrusionOk="0">
                  <a:moveTo>
                    <a:pt x="383" y="0"/>
                  </a:moveTo>
                  <a:lnTo>
                    <a:pt x="1" y="383"/>
                  </a:lnTo>
                  <a:lnTo>
                    <a:pt x="398" y="779"/>
                  </a:lnTo>
                  <a:lnTo>
                    <a:pt x="1" y="1177"/>
                  </a:lnTo>
                  <a:lnTo>
                    <a:pt x="383" y="1560"/>
                  </a:lnTo>
                  <a:lnTo>
                    <a:pt x="780" y="1163"/>
                  </a:lnTo>
                  <a:lnTo>
                    <a:pt x="1177" y="1560"/>
                  </a:lnTo>
                  <a:lnTo>
                    <a:pt x="1561" y="1177"/>
                  </a:lnTo>
                  <a:lnTo>
                    <a:pt x="1164" y="781"/>
                  </a:lnTo>
                  <a:lnTo>
                    <a:pt x="1561" y="383"/>
                  </a:lnTo>
                  <a:lnTo>
                    <a:pt x="1177"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184775" y="4309800"/>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233175" y="4358200"/>
              <a:ext cx="39000" cy="39025"/>
            </a:xfrm>
            <a:custGeom>
              <a:avLst/>
              <a:gdLst/>
              <a:ahLst/>
              <a:cxnLst/>
              <a:rect l="l" t="t" r="r" b="b"/>
              <a:pathLst>
                <a:path w="1560" h="1561" extrusionOk="0">
                  <a:moveTo>
                    <a:pt x="384" y="0"/>
                  </a:moveTo>
                  <a:lnTo>
                    <a:pt x="0" y="383"/>
                  </a:lnTo>
                  <a:lnTo>
                    <a:pt x="397" y="780"/>
                  </a:lnTo>
                  <a:lnTo>
                    <a:pt x="0" y="1177"/>
                  </a:lnTo>
                  <a:lnTo>
                    <a:pt x="384" y="1560"/>
                  </a:lnTo>
                  <a:lnTo>
                    <a:pt x="781" y="1163"/>
                  </a:lnTo>
                  <a:lnTo>
                    <a:pt x="1177" y="1560"/>
                  </a:lnTo>
                  <a:lnTo>
                    <a:pt x="1560" y="1177"/>
                  </a:lnTo>
                  <a:lnTo>
                    <a:pt x="1163" y="780"/>
                  </a:lnTo>
                  <a:lnTo>
                    <a:pt x="1560" y="383"/>
                  </a:lnTo>
                  <a:lnTo>
                    <a:pt x="1177"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281550" y="4406550"/>
              <a:ext cx="39025" cy="39025"/>
            </a:xfrm>
            <a:custGeom>
              <a:avLst/>
              <a:gdLst/>
              <a:ahLst/>
              <a:cxnLst/>
              <a:rect l="l" t="t" r="r" b="b"/>
              <a:pathLst>
                <a:path w="1561" h="1561" extrusionOk="0">
                  <a:moveTo>
                    <a:pt x="384" y="1"/>
                  </a:moveTo>
                  <a:lnTo>
                    <a:pt x="1" y="384"/>
                  </a:lnTo>
                  <a:lnTo>
                    <a:pt x="398" y="781"/>
                  </a:lnTo>
                  <a:lnTo>
                    <a:pt x="1" y="1178"/>
                  </a:lnTo>
                  <a:lnTo>
                    <a:pt x="384" y="1561"/>
                  </a:lnTo>
                  <a:lnTo>
                    <a:pt x="781" y="1165"/>
                  </a:lnTo>
                  <a:lnTo>
                    <a:pt x="1178" y="1561"/>
                  </a:lnTo>
                  <a:lnTo>
                    <a:pt x="1560" y="1178"/>
                  </a:lnTo>
                  <a:lnTo>
                    <a:pt x="1164" y="781"/>
                  </a:lnTo>
                  <a:lnTo>
                    <a:pt x="1560" y="384"/>
                  </a:lnTo>
                  <a:lnTo>
                    <a:pt x="1178"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329950" y="4454950"/>
              <a:ext cx="39025" cy="39025"/>
            </a:xfrm>
            <a:custGeom>
              <a:avLst/>
              <a:gdLst/>
              <a:ahLst/>
              <a:cxnLst/>
              <a:rect l="l" t="t" r="r" b="b"/>
              <a:pathLst>
                <a:path w="1561" h="1561" extrusionOk="0">
                  <a:moveTo>
                    <a:pt x="383" y="1"/>
                  </a:moveTo>
                  <a:lnTo>
                    <a:pt x="0" y="384"/>
                  </a:lnTo>
                  <a:lnTo>
                    <a:pt x="397" y="781"/>
                  </a:lnTo>
                  <a:lnTo>
                    <a:pt x="0" y="1178"/>
                  </a:lnTo>
                  <a:lnTo>
                    <a:pt x="383" y="1560"/>
                  </a:lnTo>
                  <a:lnTo>
                    <a:pt x="781" y="1163"/>
                  </a:lnTo>
                  <a:lnTo>
                    <a:pt x="1177" y="1560"/>
                  </a:lnTo>
                  <a:lnTo>
                    <a:pt x="1560" y="1178"/>
                  </a:lnTo>
                  <a:lnTo>
                    <a:pt x="1163" y="781"/>
                  </a:lnTo>
                  <a:lnTo>
                    <a:pt x="1560" y="384"/>
                  </a:lnTo>
                  <a:lnTo>
                    <a:pt x="1177" y="1"/>
                  </a:lnTo>
                  <a:lnTo>
                    <a:pt x="780" y="397"/>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378325" y="4503350"/>
              <a:ext cx="39025" cy="39000"/>
            </a:xfrm>
            <a:custGeom>
              <a:avLst/>
              <a:gdLst/>
              <a:ahLst/>
              <a:cxnLst/>
              <a:rect l="l" t="t" r="r" b="b"/>
              <a:pathLst>
                <a:path w="1561" h="1560" extrusionOk="0">
                  <a:moveTo>
                    <a:pt x="383" y="0"/>
                  </a:moveTo>
                  <a:lnTo>
                    <a:pt x="1" y="383"/>
                  </a:lnTo>
                  <a:lnTo>
                    <a:pt x="398" y="780"/>
                  </a:lnTo>
                  <a:lnTo>
                    <a:pt x="1" y="1177"/>
                  </a:lnTo>
                  <a:lnTo>
                    <a:pt x="383" y="1560"/>
                  </a:lnTo>
                  <a:lnTo>
                    <a:pt x="780" y="1163"/>
                  </a:lnTo>
                  <a:lnTo>
                    <a:pt x="1177" y="1560"/>
                  </a:lnTo>
                  <a:lnTo>
                    <a:pt x="1561" y="1177"/>
                  </a:lnTo>
                  <a:lnTo>
                    <a:pt x="1164" y="780"/>
                  </a:lnTo>
                  <a:lnTo>
                    <a:pt x="1561" y="384"/>
                  </a:lnTo>
                  <a:lnTo>
                    <a:pt x="1177"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2"/>
          <p:cNvGrpSpPr/>
          <p:nvPr/>
        </p:nvGrpSpPr>
        <p:grpSpPr>
          <a:xfrm>
            <a:off x="11692834" y="5024033"/>
            <a:ext cx="305433" cy="1418467"/>
            <a:chOff x="6963625" y="2302750"/>
            <a:chExt cx="229075" cy="1063850"/>
          </a:xfrm>
        </p:grpSpPr>
        <p:sp>
          <p:nvSpPr>
            <p:cNvPr id="55" name="Google Shape;55;p2"/>
            <p:cNvSpPr/>
            <p:nvPr/>
          </p:nvSpPr>
          <p:spPr>
            <a:xfrm>
              <a:off x="6963625" y="2302750"/>
              <a:ext cx="229075" cy="137775"/>
            </a:xfrm>
            <a:custGeom>
              <a:avLst/>
              <a:gdLst/>
              <a:ahLst/>
              <a:cxnLst/>
              <a:rect l="l" t="t" r="r" b="b"/>
              <a:pathLst>
                <a:path w="9163" h="5511" extrusionOk="0">
                  <a:moveTo>
                    <a:pt x="4582" y="1"/>
                  </a:moveTo>
                  <a:lnTo>
                    <a:pt x="1" y="4582"/>
                  </a:lnTo>
                  <a:lnTo>
                    <a:pt x="930" y="5511"/>
                  </a:lnTo>
                  <a:lnTo>
                    <a:pt x="4582" y="1860"/>
                  </a:lnTo>
                  <a:lnTo>
                    <a:pt x="8232" y="5511"/>
                  </a:lnTo>
                  <a:lnTo>
                    <a:pt x="9162" y="4582"/>
                  </a:lnTo>
                  <a:lnTo>
                    <a:pt x="458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963625" y="2405625"/>
              <a:ext cx="229075" cy="137800"/>
            </a:xfrm>
            <a:custGeom>
              <a:avLst/>
              <a:gdLst/>
              <a:ahLst/>
              <a:cxnLst/>
              <a:rect l="l" t="t" r="r" b="b"/>
              <a:pathLst>
                <a:path w="9163" h="5512" extrusionOk="0">
                  <a:moveTo>
                    <a:pt x="4582" y="1"/>
                  </a:moveTo>
                  <a:lnTo>
                    <a:pt x="1" y="4582"/>
                  </a:lnTo>
                  <a:lnTo>
                    <a:pt x="930" y="5512"/>
                  </a:lnTo>
                  <a:lnTo>
                    <a:pt x="4582" y="1861"/>
                  </a:lnTo>
                  <a:lnTo>
                    <a:pt x="8232" y="5512"/>
                  </a:lnTo>
                  <a:lnTo>
                    <a:pt x="9162" y="4582"/>
                  </a:lnTo>
                  <a:lnTo>
                    <a:pt x="458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963625" y="2508550"/>
              <a:ext cx="229075" cy="137800"/>
            </a:xfrm>
            <a:custGeom>
              <a:avLst/>
              <a:gdLst/>
              <a:ahLst/>
              <a:cxnLst/>
              <a:rect l="l" t="t" r="r" b="b"/>
              <a:pathLst>
                <a:path w="9163" h="5512" extrusionOk="0">
                  <a:moveTo>
                    <a:pt x="4582" y="0"/>
                  </a:moveTo>
                  <a:lnTo>
                    <a:pt x="1" y="4581"/>
                  </a:lnTo>
                  <a:lnTo>
                    <a:pt x="930" y="5511"/>
                  </a:lnTo>
                  <a:lnTo>
                    <a:pt x="4582" y="1859"/>
                  </a:lnTo>
                  <a:lnTo>
                    <a:pt x="8232" y="5511"/>
                  </a:lnTo>
                  <a:lnTo>
                    <a:pt x="9162" y="4581"/>
                  </a:lnTo>
                  <a:lnTo>
                    <a:pt x="4582"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963625" y="2611450"/>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963625" y="2714325"/>
              <a:ext cx="229075" cy="137800"/>
            </a:xfrm>
            <a:custGeom>
              <a:avLst/>
              <a:gdLst/>
              <a:ahLst/>
              <a:cxnLst/>
              <a:rect l="l" t="t" r="r" b="b"/>
              <a:pathLst>
                <a:path w="9163" h="5512" extrusionOk="0">
                  <a:moveTo>
                    <a:pt x="4582" y="1"/>
                  </a:moveTo>
                  <a:lnTo>
                    <a:pt x="1" y="4581"/>
                  </a:lnTo>
                  <a:lnTo>
                    <a:pt x="930" y="5511"/>
                  </a:lnTo>
                  <a:lnTo>
                    <a:pt x="4582" y="1861"/>
                  </a:lnTo>
                  <a:lnTo>
                    <a:pt x="8232" y="5511"/>
                  </a:lnTo>
                  <a:lnTo>
                    <a:pt x="9162" y="4581"/>
                  </a:lnTo>
                  <a:lnTo>
                    <a:pt x="458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963625" y="2817225"/>
              <a:ext cx="229075" cy="137800"/>
            </a:xfrm>
            <a:custGeom>
              <a:avLst/>
              <a:gdLst/>
              <a:ahLst/>
              <a:cxnLst/>
              <a:rect l="l" t="t" r="r" b="b"/>
              <a:pathLst>
                <a:path w="9163" h="5512" extrusionOk="0">
                  <a:moveTo>
                    <a:pt x="4582" y="1"/>
                  </a:moveTo>
                  <a:lnTo>
                    <a:pt x="1" y="4582"/>
                  </a:lnTo>
                  <a:lnTo>
                    <a:pt x="930" y="5512"/>
                  </a:lnTo>
                  <a:lnTo>
                    <a:pt x="4582" y="1860"/>
                  </a:lnTo>
                  <a:lnTo>
                    <a:pt x="8232" y="5512"/>
                  </a:lnTo>
                  <a:lnTo>
                    <a:pt x="9162" y="4582"/>
                  </a:lnTo>
                  <a:lnTo>
                    <a:pt x="458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963625" y="2920100"/>
              <a:ext cx="229075" cy="137800"/>
            </a:xfrm>
            <a:custGeom>
              <a:avLst/>
              <a:gdLst/>
              <a:ahLst/>
              <a:cxnLst/>
              <a:rect l="l" t="t" r="r" b="b"/>
              <a:pathLst>
                <a:path w="9163" h="5512" extrusionOk="0">
                  <a:moveTo>
                    <a:pt x="4582" y="1"/>
                  </a:moveTo>
                  <a:lnTo>
                    <a:pt x="1" y="4583"/>
                  </a:lnTo>
                  <a:lnTo>
                    <a:pt x="930" y="5512"/>
                  </a:lnTo>
                  <a:lnTo>
                    <a:pt x="4582" y="1861"/>
                  </a:lnTo>
                  <a:lnTo>
                    <a:pt x="8232" y="5512"/>
                  </a:lnTo>
                  <a:lnTo>
                    <a:pt x="9162" y="4583"/>
                  </a:lnTo>
                  <a:lnTo>
                    <a:pt x="458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963625" y="3023025"/>
              <a:ext cx="229075" cy="137800"/>
            </a:xfrm>
            <a:custGeom>
              <a:avLst/>
              <a:gdLst/>
              <a:ahLst/>
              <a:cxnLst/>
              <a:rect l="l" t="t" r="r" b="b"/>
              <a:pathLst>
                <a:path w="9163" h="5512" extrusionOk="0">
                  <a:moveTo>
                    <a:pt x="4582" y="0"/>
                  </a:moveTo>
                  <a:lnTo>
                    <a:pt x="1" y="4581"/>
                  </a:lnTo>
                  <a:lnTo>
                    <a:pt x="930" y="5511"/>
                  </a:lnTo>
                  <a:lnTo>
                    <a:pt x="4582" y="1860"/>
                  </a:lnTo>
                  <a:lnTo>
                    <a:pt x="8232" y="5511"/>
                  </a:lnTo>
                  <a:lnTo>
                    <a:pt x="9162" y="4581"/>
                  </a:lnTo>
                  <a:lnTo>
                    <a:pt x="4582"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963625" y="3125925"/>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963625" y="3228800"/>
              <a:ext cx="229075" cy="137800"/>
            </a:xfrm>
            <a:custGeom>
              <a:avLst/>
              <a:gdLst/>
              <a:ahLst/>
              <a:cxnLst/>
              <a:rect l="l" t="t" r="r" b="b"/>
              <a:pathLst>
                <a:path w="9163" h="5512" extrusionOk="0">
                  <a:moveTo>
                    <a:pt x="4582" y="1"/>
                  </a:moveTo>
                  <a:lnTo>
                    <a:pt x="1" y="4581"/>
                  </a:lnTo>
                  <a:lnTo>
                    <a:pt x="930" y="5512"/>
                  </a:lnTo>
                  <a:lnTo>
                    <a:pt x="4582" y="1861"/>
                  </a:lnTo>
                  <a:lnTo>
                    <a:pt x="8232" y="5512"/>
                  </a:lnTo>
                  <a:lnTo>
                    <a:pt x="9162" y="4581"/>
                  </a:lnTo>
                  <a:lnTo>
                    <a:pt x="458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2"/>
          <p:cNvSpPr/>
          <p:nvPr/>
        </p:nvSpPr>
        <p:spPr>
          <a:xfrm>
            <a:off x="1" y="1"/>
            <a:ext cx="1378748" cy="1378748"/>
          </a:xfrm>
          <a:custGeom>
            <a:avLst/>
            <a:gdLst/>
            <a:ahLst/>
            <a:cxnLst/>
            <a:rect l="l" t="t" r="r" b="b"/>
            <a:pathLst>
              <a:path w="19840" h="19840" extrusionOk="0">
                <a:moveTo>
                  <a:pt x="0" y="0"/>
                </a:moveTo>
                <a:lnTo>
                  <a:pt x="0" y="19840"/>
                </a:lnTo>
                <a:lnTo>
                  <a:pt x="19840" y="0"/>
                </a:lnTo>
                <a:close/>
              </a:path>
            </a:pathLst>
          </a:custGeom>
          <a:solidFill>
            <a:srgbClr val="FE524D">
              <a:alpha val="45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6" name="Google Shape;66;p2"/>
          <p:cNvSpPr/>
          <p:nvPr/>
        </p:nvSpPr>
        <p:spPr>
          <a:xfrm>
            <a:off x="254734" y="308234"/>
            <a:ext cx="1378748" cy="1378748"/>
          </a:xfrm>
          <a:custGeom>
            <a:avLst/>
            <a:gdLst/>
            <a:ahLst/>
            <a:cxnLst/>
            <a:rect l="l" t="t" r="r" b="b"/>
            <a:pathLst>
              <a:path w="19840" h="19840" extrusionOk="0">
                <a:moveTo>
                  <a:pt x="0" y="0"/>
                </a:moveTo>
                <a:lnTo>
                  <a:pt x="0" y="19840"/>
                </a:lnTo>
                <a:lnTo>
                  <a:pt x="19840" y="0"/>
                </a:lnTo>
                <a:close/>
              </a:path>
            </a:pathLst>
          </a:custGeom>
          <a:solidFill>
            <a:srgbClr val="99D7EF">
              <a:alpha val="562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584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53"/>
        <p:cNvGrpSpPr/>
        <p:nvPr/>
      </p:nvGrpSpPr>
      <p:grpSpPr>
        <a:xfrm>
          <a:off x="0" y="0"/>
          <a:ext cx="0" cy="0"/>
          <a:chOff x="0" y="0"/>
          <a:chExt cx="0" cy="0"/>
        </a:xfrm>
      </p:grpSpPr>
      <p:sp>
        <p:nvSpPr>
          <p:cNvPr id="154" name="Google Shape;154;p5"/>
          <p:cNvSpPr txBox="1">
            <a:spLocks noGrp="1"/>
          </p:cNvSpPr>
          <p:nvPr>
            <p:ph type="title"/>
          </p:nvPr>
        </p:nvSpPr>
        <p:spPr>
          <a:xfrm rot="-5400000">
            <a:off x="6711300" y="774167"/>
            <a:ext cx="9412800" cy="597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800"/>
              <a:buNone/>
              <a:defRPr sz="2400"/>
            </a:lvl9pPr>
          </a:lstStyle>
          <a:p>
            <a:endParaRPr/>
          </a:p>
        </p:txBody>
      </p:sp>
      <p:grpSp>
        <p:nvGrpSpPr>
          <p:cNvPr id="155" name="Google Shape;155;p5"/>
          <p:cNvGrpSpPr/>
          <p:nvPr/>
        </p:nvGrpSpPr>
        <p:grpSpPr>
          <a:xfrm>
            <a:off x="11264985" y="5880767"/>
            <a:ext cx="305433" cy="1418467"/>
            <a:chOff x="6963625" y="2302750"/>
            <a:chExt cx="229075" cy="1063850"/>
          </a:xfrm>
        </p:grpSpPr>
        <p:sp>
          <p:nvSpPr>
            <p:cNvPr id="156" name="Google Shape;156;p5"/>
            <p:cNvSpPr/>
            <p:nvPr/>
          </p:nvSpPr>
          <p:spPr>
            <a:xfrm>
              <a:off x="6963625" y="2302750"/>
              <a:ext cx="229075" cy="137775"/>
            </a:xfrm>
            <a:custGeom>
              <a:avLst/>
              <a:gdLst/>
              <a:ahLst/>
              <a:cxnLst/>
              <a:rect l="l" t="t" r="r" b="b"/>
              <a:pathLst>
                <a:path w="9163" h="5511" extrusionOk="0">
                  <a:moveTo>
                    <a:pt x="4582" y="1"/>
                  </a:moveTo>
                  <a:lnTo>
                    <a:pt x="1" y="4582"/>
                  </a:lnTo>
                  <a:lnTo>
                    <a:pt x="930" y="5511"/>
                  </a:lnTo>
                  <a:lnTo>
                    <a:pt x="4582" y="1860"/>
                  </a:lnTo>
                  <a:lnTo>
                    <a:pt x="8232" y="5511"/>
                  </a:lnTo>
                  <a:lnTo>
                    <a:pt x="9162" y="4582"/>
                  </a:lnTo>
                  <a:lnTo>
                    <a:pt x="4582" y="1"/>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6963625" y="2405625"/>
              <a:ext cx="229075" cy="137800"/>
            </a:xfrm>
            <a:custGeom>
              <a:avLst/>
              <a:gdLst/>
              <a:ahLst/>
              <a:cxnLst/>
              <a:rect l="l" t="t" r="r" b="b"/>
              <a:pathLst>
                <a:path w="9163" h="5512" extrusionOk="0">
                  <a:moveTo>
                    <a:pt x="4582" y="1"/>
                  </a:moveTo>
                  <a:lnTo>
                    <a:pt x="1" y="4582"/>
                  </a:lnTo>
                  <a:lnTo>
                    <a:pt x="930" y="5512"/>
                  </a:lnTo>
                  <a:lnTo>
                    <a:pt x="4582" y="1861"/>
                  </a:lnTo>
                  <a:lnTo>
                    <a:pt x="8232" y="5512"/>
                  </a:lnTo>
                  <a:lnTo>
                    <a:pt x="9162" y="4582"/>
                  </a:lnTo>
                  <a:lnTo>
                    <a:pt x="4582" y="1"/>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6963625" y="2508550"/>
              <a:ext cx="229075" cy="137800"/>
            </a:xfrm>
            <a:custGeom>
              <a:avLst/>
              <a:gdLst/>
              <a:ahLst/>
              <a:cxnLst/>
              <a:rect l="l" t="t" r="r" b="b"/>
              <a:pathLst>
                <a:path w="9163" h="5512" extrusionOk="0">
                  <a:moveTo>
                    <a:pt x="4582" y="0"/>
                  </a:moveTo>
                  <a:lnTo>
                    <a:pt x="1" y="4581"/>
                  </a:lnTo>
                  <a:lnTo>
                    <a:pt x="930" y="5511"/>
                  </a:lnTo>
                  <a:lnTo>
                    <a:pt x="4582" y="1859"/>
                  </a:lnTo>
                  <a:lnTo>
                    <a:pt x="8232" y="5511"/>
                  </a:lnTo>
                  <a:lnTo>
                    <a:pt x="9162" y="4581"/>
                  </a:lnTo>
                  <a:lnTo>
                    <a:pt x="4582" y="0"/>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6963625" y="2611450"/>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6963625" y="2714325"/>
              <a:ext cx="229075" cy="137800"/>
            </a:xfrm>
            <a:custGeom>
              <a:avLst/>
              <a:gdLst/>
              <a:ahLst/>
              <a:cxnLst/>
              <a:rect l="l" t="t" r="r" b="b"/>
              <a:pathLst>
                <a:path w="9163" h="5512" extrusionOk="0">
                  <a:moveTo>
                    <a:pt x="4582" y="1"/>
                  </a:moveTo>
                  <a:lnTo>
                    <a:pt x="1" y="4581"/>
                  </a:lnTo>
                  <a:lnTo>
                    <a:pt x="930" y="5511"/>
                  </a:lnTo>
                  <a:lnTo>
                    <a:pt x="4582" y="1861"/>
                  </a:lnTo>
                  <a:lnTo>
                    <a:pt x="8232" y="5511"/>
                  </a:lnTo>
                  <a:lnTo>
                    <a:pt x="9162" y="4581"/>
                  </a:lnTo>
                  <a:lnTo>
                    <a:pt x="4582" y="1"/>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6963625" y="2817225"/>
              <a:ext cx="229075" cy="137800"/>
            </a:xfrm>
            <a:custGeom>
              <a:avLst/>
              <a:gdLst/>
              <a:ahLst/>
              <a:cxnLst/>
              <a:rect l="l" t="t" r="r" b="b"/>
              <a:pathLst>
                <a:path w="9163" h="5512" extrusionOk="0">
                  <a:moveTo>
                    <a:pt x="4582" y="1"/>
                  </a:moveTo>
                  <a:lnTo>
                    <a:pt x="1" y="4582"/>
                  </a:lnTo>
                  <a:lnTo>
                    <a:pt x="930" y="5512"/>
                  </a:lnTo>
                  <a:lnTo>
                    <a:pt x="4582" y="1860"/>
                  </a:lnTo>
                  <a:lnTo>
                    <a:pt x="8232" y="5512"/>
                  </a:lnTo>
                  <a:lnTo>
                    <a:pt x="9162" y="4582"/>
                  </a:lnTo>
                  <a:lnTo>
                    <a:pt x="4582" y="1"/>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6963625" y="2920100"/>
              <a:ext cx="229075" cy="137800"/>
            </a:xfrm>
            <a:custGeom>
              <a:avLst/>
              <a:gdLst/>
              <a:ahLst/>
              <a:cxnLst/>
              <a:rect l="l" t="t" r="r" b="b"/>
              <a:pathLst>
                <a:path w="9163" h="5512" extrusionOk="0">
                  <a:moveTo>
                    <a:pt x="4582" y="1"/>
                  </a:moveTo>
                  <a:lnTo>
                    <a:pt x="1" y="4583"/>
                  </a:lnTo>
                  <a:lnTo>
                    <a:pt x="930" y="5512"/>
                  </a:lnTo>
                  <a:lnTo>
                    <a:pt x="4582" y="1861"/>
                  </a:lnTo>
                  <a:lnTo>
                    <a:pt x="8232" y="5512"/>
                  </a:lnTo>
                  <a:lnTo>
                    <a:pt x="9162" y="4583"/>
                  </a:lnTo>
                  <a:lnTo>
                    <a:pt x="4582" y="1"/>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6963625" y="3023025"/>
              <a:ext cx="229075" cy="137800"/>
            </a:xfrm>
            <a:custGeom>
              <a:avLst/>
              <a:gdLst/>
              <a:ahLst/>
              <a:cxnLst/>
              <a:rect l="l" t="t" r="r" b="b"/>
              <a:pathLst>
                <a:path w="9163" h="5512" extrusionOk="0">
                  <a:moveTo>
                    <a:pt x="4582" y="0"/>
                  </a:moveTo>
                  <a:lnTo>
                    <a:pt x="1" y="4581"/>
                  </a:lnTo>
                  <a:lnTo>
                    <a:pt x="930" y="5511"/>
                  </a:lnTo>
                  <a:lnTo>
                    <a:pt x="4582" y="1860"/>
                  </a:lnTo>
                  <a:lnTo>
                    <a:pt x="8232" y="5511"/>
                  </a:lnTo>
                  <a:lnTo>
                    <a:pt x="9162" y="4581"/>
                  </a:lnTo>
                  <a:lnTo>
                    <a:pt x="4582" y="0"/>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6963625" y="3125925"/>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6963625" y="3228800"/>
              <a:ext cx="229075" cy="137800"/>
            </a:xfrm>
            <a:custGeom>
              <a:avLst/>
              <a:gdLst/>
              <a:ahLst/>
              <a:cxnLst/>
              <a:rect l="l" t="t" r="r" b="b"/>
              <a:pathLst>
                <a:path w="9163" h="5512" extrusionOk="0">
                  <a:moveTo>
                    <a:pt x="4582" y="1"/>
                  </a:moveTo>
                  <a:lnTo>
                    <a:pt x="1" y="4581"/>
                  </a:lnTo>
                  <a:lnTo>
                    <a:pt x="930" y="5512"/>
                  </a:lnTo>
                  <a:lnTo>
                    <a:pt x="4582" y="1861"/>
                  </a:lnTo>
                  <a:lnTo>
                    <a:pt x="8232" y="5512"/>
                  </a:lnTo>
                  <a:lnTo>
                    <a:pt x="9162" y="4581"/>
                  </a:lnTo>
                  <a:lnTo>
                    <a:pt x="4582" y="1"/>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5"/>
          <p:cNvSpPr txBox="1">
            <a:spLocks noGrp="1"/>
          </p:cNvSpPr>
          <p:nvPr>
            <p:ph type="body" idx="1"/>
          </p:nvPr>
        </p:nvSpPr>
        <p:spPr>
          <a:xfrm>
            <a:off x="1116033" y="1241600"/>
            <a:ext cx="4153200" cy="4070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167" name="Google Shape;167;p5"/>
          <p:cNvSpPr txBox="1">
            <a:spLocks noGrp="1"/>
          </p:cNvSpPr>
          <p:nvPr>
            <p:ph type="body" idx="2"/>
          </p:nvPr>
        </p:nvSpPr>
        <p:spPr>
          <a:xfrm>
            <a:off x="5934736" y="1241600"/>
            <a:ext cx="4153200" cy="4070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grpSp>
        <p:nvGrpSpPr>
          <p:cNvPr id="168" name="Google Shape;168;p5"/>
          <p:cNvGrpSpPr/>
          <p:nvPr/>
        </p:nvGrpSpPr>
        <p:grpSpPr>
          <a:xfrm>
            <a:off x="3819375" y="5393448"/>
            <a:ext cx="2736931" cy="2736817"/>
            <a:chOff x="3088025" y="3941925"/>
            <a:chExt cx="600450" cy="600425"/>
          </a:xfrm>
        </p:grpSpPr>
        <p:sp>
          <p:nvSpPr>
            <p:cNvPr id="169" name="Google Shape;169;p5"/>
            <p:cNvSpPr/>
            <p:nvPr/>
          </p:nvSpPr>
          <p:spPr>
            <a:xfrm>
              <a:off x="3359125" y="3941925"/>
              <a:ext cx="39025" cy="39000"/>
            </a:xfrm>
            <a:custGeom>
              <a:avLst/>
              <a:gdLst/>
              <a:ahLst/>
              <a:cxnLst/>
              <a:rect l="l" t="t" r="r" b="b"/>
              <a:pathLst>
                <a:path w="1561" h="1560" extrusionOk="0">
                  <a:moveTo>
                    <a:pt x="383" y="0"/>
                  </a:moveTo>
                  <a:lnTo>
                    <a:pt x="1" y="383"/>
                  </a:lnTo>
                  <a:lnTo>
                    <a:pt x="398" y="781"/>
                  </a:lnTo>
                  <a:lnTo>
                    <a:pt x="1" y="1176"/>
                  </a:lnTo>
                  <a:lnTo>
                    <a:pt x="383" y="1560"/>
                  </a:lnTo>
                  <a:lnTo>
                    <a:pt x="780" y="1163"/>
                  </a:lnTo>
                  <a:lnTo>
                    <a:pt x="1177" y="1560"/>
                  </a:lnTo>
                  <a:lnTo>
                    <a:pt x="1560" y="1176"/>
                  </a:lnTo>
                  <a:lnTo>
                    <a:pt x="1164" y="781"/>
                  </a:lnTo>
                  <a:lnTo>
                    <a:pt x="1560" y="383"/>
                  </a:lnTo>
                  <a:lnTo>
                    <a:pt x="1177" y="0"/>
                  </a:lnTo>
                  <a:lnTo>
                    <a:pt x="780" y="397"/>
                  </a:lnTo>
                  <a:lnTo>
                    <a:pt x="383" y="0"/>
                  </a:ln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3407500" y="3990300"/>
              <a:ext cx="39050" cy="39025"/>
            </a:xfrm>
            <a:custGeom>
              <a:avLst/>
              <a:gdLst/>
              <a:ahLst/>
              <a:cxnLst/>
              <a:rect l="l" t="t" r="r" b="b"/>
              <a:pathLst>
                <a:path w="1562" h="1561" extrusionOk="0">
                  <a:moveTo>
                    <a:pt x="384" y="1"/>
                  </a:moveTo>
                  <a:lnTo>
                    <a:pt x="1" y="383"/>
                  </a:lnTo>
                  <a:lnTo>
                    <a:pt x="398" y="780"/>
                  </a:lnTo>
                  <a:lnTo>
                    <a:pt x="0" y="1177"/>
                  </a:lnTo>
                  <a:lnTo>
                    <a:pt x="384" y="1561"/>
                  </a:lnTo>
                  <a:lnTo>
                    <a:pt x="781" y="1164"/>
                  </a:lnTo>
                  <a:lnTo>
                    <a:pt x="1177" y="1561"/>
                  </a:lnTo>
                  <a:lnTo>
                    <a:pt x="1561" y="1177"/>
                  </a:lnTo>
                  <a:lnTo>
                    <a:pt x="1164" y="780"/>
                  </a:lnTo>
                  <a:lnTo>
                    <a:pt x="1561" y="383"/>
                  </a:lnTo>
                  <a:lnTo>
                    <a:pt x="1177" y="1"/>
                  </a:lnTo>
                  <a:lnTo>
                    <a:pt x="781" y="398"/>
                  </a:lnTo>
                  <a:lnTo>
                    <a:pt x="384" y="1"/>
                  </a:ln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3455875" y="4038700"/>
              <a:ext cx="39050" cy="39025"/>
            </a:xfrm>
            <a:custGeom>
              <a:avLst/>
              <a:gdLst/>
              <a:ahLst/>
              <a:cxnLst/>
              <a:rect l="l" t="t" r="r" b="b"/>
              <a:pathLst>
                <a:path w="1562" h="1561" extrusionOk="0">
                  <a:moveTo>
                    <a:pt x="384" y="0"/>
                  </a:moveTo>
                  <a:lnTo>
                    <a:pt x="1" y="383"/>
                  </a:lnTo>
                  <a:lnTo>
                    <a:pt x="399" y="780"/>
                  </a:lnTo>
                  <a:lnTo>
                    <a:pt x="1" y="1177"/>
                  </a:lnTo>
                  <a:lnTo>
                    <a:pt x="384" y="1560"/>
                  </a:lnTo>
                  <a:lnTo>
                    <a:pt x="781" y="1163"/>
                  </a:lnTo>
                  <a:lnTo>
                    <a:pt x="1178" y="1560"/>
                  </a:lnTo>
                  <a:lnTo>
                    <a:pt x="1562" y="1177"/>
                  </a:lnTo>
                  <a:lnTo>
                    <a:pt x="1165" y="780"/>
                  </a:lnTo>
                  <a:lnTo>
                    <a:pt x="1562" y="383"/>
                  </a:lnTo>
                  <a:lnTo>
                    <a:pt x="1178" y="0"/>
                  </a:lnTo>
                  <a:lnTo>
                    <a:pt x="781" y="397"/>
                  </a:lnTo>
                  <a:lnTo>
                    <a:pt x="384" y="0"/>
                  </a:ln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3504275" y="4087050"/>
              <a:ext cx="39050" cy="39050"/>
            </a:xfrm>
            <a:custGeom>
              <a:avLst/>
              <a:gdLst/>
              <a:ahLst/>
              <a:cxnLst/>
              <a:rect l="l" t="t" r="r" b="b"/>
              <a:pathLst>
                <a:path w="1562" h="1562" extrusionOk="0">
                  <a:moveTo>
                    <a:pt x="384" y="1"/>
                  </a:moveTo>
                  <a:lnTo>
                    <a:pt x="0" y="384"/>
                  </a:lnTo>
                  <a:lnTo>
                    <a:pt x="397" y="781"/>
                  </a:lnTo>
                  <a:lnTo>
                    <a:pt x="0" y="1178"/>
                  </a:lnTo>
                  <a:lnTo>
                    <a:pt x="384" y="1562"/>
                  </a:lnTo>
                  <a:lnTo>
                    <a:pt x="781" y="1164"/>
                  </a:lnTo>
                  <a:lnTo>
                    <a:pt x="1178" y="1562"/>
                  </a:lnTo>
                  <a:lnTo>
                    <a:pt x="1560" y="1178"/>
                  </a:lnTo>
                  <a:lnTo>
                    <a:pt x="1163" y="781"/>
                  </a:lnTo>
                  <a:lnTo>
                    <a:pt x="1561" y="384"/>
                  </a:lnTo>
                  <a:lnTo>
                    <a:pt x="1178" y="1"/>
                  </a:lnTo>
                  <a:lnTo>
                    <a:pt x="781" y="398"/>
                  </a:lnTo>
                  <a:lnTo>
                    <a:pt x="384" y="1"/>
                  </a:ln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3552675" y="4135450"/>
              <a:ext cx="39000" cy="39025"/>
            </a:xfrm>
            <a:custGeom>
              <a:avLst/>
              <a:gdLst/>
              <a:ahLst/>
              <a:cxnLst/>
              <a:rect l="l" t="t" r="r" b="b"/>
              <a:pathLst>
                <a:path w="1560" h="1561" extrusionOk="0">
                  <a:moveTo>
                    <a:pt x="384" y="1"/>
                  </a:moveTo>
                  <a:lnTo>
                    <a:pt x="0" y="384"/>
                  </a:lnTo>
                  <a:lnTo>
                    <a:pt x="397" y="781"/>
                  </a:lnTo>
                  <a:lnTo>
                    <a:pt x="0" y="1178"/>
                  </a:lnTo>
                  <a:lnTo>
                    <a:pt x="384" y="1560"/>
                  </a:lnTo>
                  <a:lnTo>
                    <a:pt x="780" y="1163"/>
                  </a:lnTo>
                  <a:lnTo>
                    <a:pt x="1177" y="1560"/>
                  </a:lnTo>
                  <a:lnTo>
                    <a:pt x="1560" y="1178"/>
                  </a:lnTo>
                  <a:lnTo>
                    <a:pt x="1163" y="781"/>
                  </a:lnTo>
                  <a:lnTo>
                    <a:pt x="1560" y="384"/>
                  </a:lnTo>
                  <a:lnTo>
                    <a:pt x="1177" y="1"/>
                  </a:lnTo>
                  <a:lnTo>
                    <a:pt x="780" y="397"/>
                  </a:lnTo>
                  <a:lnTo>
                    <a:pt x="384" y="1"/>
                  </a:ln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3601050" y="4183850"/>
              <a:ext cx="39025" cy="39000"/>
            </a:xfrm>
            <a:custGeom>
              <a:avLst/>
              <a:gdLst/>
              <a:ahLst/>
              <a:cxnLst/>
              <a:rect l="l" t="t" r="r" b="b"/>
              <a:pathLst>
                <a:path w="1561" h="1560" extrusionOk="0">
                  <a:moveTo>
                    <a:pt x="383" y="0"/>
                  </a:moveTo>
                  <a:lnTo>
                    <a:pt x="1" y="384"/>
                  </a:lnTo>
                  <a:lnTo>
                    <a:pt x="398" y="779"/>
                  </a:lnTo>
                  <a:lnTo>
                    <a:pt x="1" y="1177"/>
                  </a:lnTo>
                  <a:lnTo>
                    <a:pt x="383" y="1560"/>
                  </a:lnTo>
                  <a:lnTo>
                    <a:pt x="781" y="1163"/>
                  </a:lnTo>
                  <a:lnTo>
                    <a:pt x="1178" y="1560"/>
                  </a:lnTo>
                  <a:lnTo>
                    <a:pt x="1560" y="1177"/>
                  </a:lnTo>
                  <a:lnTo>
                    <a:pt x="1164" y="781"/>
                  </a:lnTo>
                  <a:lnTo>
                    <a:pt x="1560" y="384"/>
                  </a:lnTo>
                  <a:lnTo>
                    <a:pt x="1178" y="0"/>
                  </a:lnTo>
                  <a:lnTo>
                    <a:pt x="781" y="397"/>
                  </a:lnTo>
                  <a:lnTo>
                    <a:pt x="383" y="0"/>
                  </a:ln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3649450" y="4232225"/>
              <a:ext cx="39025" cy="39025"/>
            </a:xfrm>
            <a:custGeom>
              <a:avLst/>
              <a:gdLst/>
              <a:ahLst/>
              <a:cxnLst/>
              <a:rect l="l" t="t" r="r" b="b"/>
              <a:pathLst>
                <a:path w="1561" h="1561" extrusionOk="0">
                  <a:moveTo>
                    <a:pt x="383" y="1"/>
                  </a:moveTo>
                  <a:lnTo>
                    <a:pt x="0" y="383"/>
                  </a:lnTo>
                  <a:lnTo>
                    <a:pt x="397" y="780"/>
                  </a:lnTo>
                  <a:lnTo>
                    <a:pt x="0" y="1178"/>
                  </a:lnTo>
                  <a:lnTo>
                    <a:pt x="383" y="1561"/>
                  </a:lnTo>
                  <a:lnTo>
                    <a:pt x="780" y="1164"/>
                  </a:lnTo>
                  <a:lnTo>
                    <a:pt x="1178" y="1561"/>
                  </a:lnTo>
                  <a:lnTo>
                    <a:pt x="1560" y="1178"/>
                  </a:lnTo>
                  <a:lnTo>
                    <a:pt x="1163" y="781"/>
                  </a:lnTo>
                  <a:lnTo>
                    <a:pt x="1560" y="383"/>
                  </a:lnTo>
                  <a:lnTo>
                    <a:pt x="1176" y="1"/>
                  </a:lnTo>
                  <a:lnTo>
                    <a:pt x="780" y="398"/>
                  </a:lnTo>
                  <a:lnTo>
                    <a:pt x="383" y="1"/>
                  </a:ln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3304900" y="3996125"/>
              <a:ext cx="39050" cy="39025"/>
            </a:xfrm>
            <a:custGeom>
              <a:avLst/>
              <a:gdLst/>
              <a:ahLst/>
              <a:cxnLst/>
              <a:rect l="l" t="t" r="r" b="b"/>
              <a:pathLst>
                <a:path w="1562" h="1561" extrusionOk="0">
                  <a:moveTo>
                    <a:pt x="384" y="1"/>
                  </a:moveTo>
                  <a:lnTo>
                    <a:pt x="0" y="384"/>
                  </a:lnTo>
                  <a:lnTo>
                    <a:pt x="397" y="781"/>
                  </a:lnTo>
                  <a:lnTo>
                    <a:pt x="0" y="1178"/>
                  </a:lnTo>
                  <a:lnTo>
                    <a:pt x="384" y="1560"/>
                  </a:lnTo>
                  <a:lnTo>
                    <a:pt x="781" y="1163"/>
                  </a:lnTo>
                  <a:lnTo>
                    <a:pt x="1177" y="1560"/>
                  </a:lnTo>
                  <a:lnTo>
                    <a:pt x="1561" y="1178"/>
                  </a:lnTo>
                  <a:lnTo>
                    <a:pt x="1164" y="781"/>
                  </a:lnTo>
                  <a:lnTo>
                    <a:pt x="1561" y="384"/>
                  </a:lnTo>
                  <a:lnTo>
                    <a:pt x="1177" y="1"/>
                  </a:lnTo>
                  <a:lnTo>
                    <a:pt x="781" y="397"/>
                  </a:lnTo>
                  <a:lnTo>
                    <a:pt x="384" y="1"/>
                  </a:ln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3353275" y="4044525"/>
              <a:ext cx="39050" cy="39000"/>
            </a:xfrm>
            <a:custGeom>
              <a:avLst/>
              <a:gdLst/>
              <a:ahLst/>
              <a:cxnLst/>
              <a:rect l="l" t="t" r="r" b="b"/>
              <a:pathLst>
                <a:path w="1562" h="1560" extrusionOk="0">
                  <a:moveTo>
                    <a:pt x="384" y="0"/>
                  </a:moveTo>
                  <a:lnTo>
                    <a:pt x="1" y="384"/>
                  </a:lnTo>
                  <a:lnTo>
                    <a:pt x="398" y="781"/>
                  </a:lnTo>
                  <a:lnTo>
                    <a:pt x="1" y="1178"/>
                  </a:lnTo>
                  <a:lnTo>
                    <a:pt x="384" y="1560"/>
                  </a:lnTo>
                  <a:lnTo>
                    <a:pt x="781" y="1163"/>
                  </a:lnTo>
                  <a:lnTo>
                    <a:pt x="1178" y="1560"/>
                  </a:lnTo>
                  <a:lnTo>
                    <a:pt x="1561" y="1178"/>
                  </a:lnTo>
                  <a:lnTo>
                    <a:pt x="1164" y="781"/>
                  </a:lnTo>
                  <a:lnTo>
                    <a:pt x="1562" y="384"/>
                  </a:lnTo>
                  <a:lnTo>
                    <a:pt x="1178" y="0"/>
                  </a:lnTo>
                  <a:lnTo>
                    <a:pt x="781" y="397"/>
                  </a:lnTo>
                  <a:lnTo>
                    <a:pt x="384" y="0"/>
                  </a:ln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3401675" y="4092900"/>
              <a:ext cx="39025" cy="39025"/>
            </a:xfrm>
            <a:custGeom>
              <a:avLst/>
              <a:gdLst/>
              <a:ahLst/>
              <a:cxnLst/>
              <a:rect l="l" t="t" r="r" b="b"/>
              <a:pathLst>
                <a:path w="1561" h="1561" extrusionOk="0">
                  <a:moveTo>
                    <a:pt x="384" y="1"/>
                  </a:moveTo>
                  <a:lnTo>
                    <a:pt x="0" y="383"/>
                  </a:lnTo>
                  <a:lnTo>
                    <a:pt x="397" y="780"/>
                  </a:lnTo>
                  <a:lnTo>
                    <a:pt x="0" y="1178"/>
                  </a:lnTo>
                  <a:lnTo>
                    <a:pt x="384" y="1561"/>
                  </a:lnTo>
                  <a:lnTo>
                    <a:pt x="781" y="1164"/>
                  </a:lnTo>
                  <a:lnTo>
                    <a:pt x="1178" y="1561"/>
                  </a:lnTo>
                  <a:lnTo>
                    <a:pt x="1560" y="1178"/>
                  </a:lnTo>
                  <a:lnTo>
                    <a:pt x="1163" y="781"/>
                  </a:lnTo>
                  <a:lnTo>
                    <a:pt x="1560" y="383"/>
                  </a:lnTo>
                  <a:lnTo>
                    <a:pt x="1178" y="1"/>
                  </a:lnTo>
                  <a:lnTo>
                    <a:pt x="781" y="398"/>
                  </a:lnTo>
                  <a:lnTo>
                    <a:pt x="384" y="1"/>
                  </a:ln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3450050" y="4141300"/>
              <a:ext cx="39025" cy="39025"/>
            </a:xfrm>
            <a:custGeom>
              <a:avLst/>
              <a:gdLst/>
              <a:ahLst/>
              <a:cxnLst/>
              <a:rect l="l" t="t" r="r" b="b"/>
              <a:pathLst>
                <a:path w="1561" h="1561" extrusionOk="0">
                  <a:moveTo>
                    <a:pt x="383" y="0"/>
                  </a:moveTo>
                  <a:lnTo>
                    <a:pt x="1" y="383"/>
                  </a:lnTo>
                  <a:lnTo>
                    <a:pt x="398" y="780"/>
                  </a:lnTo>
                  <a:lnTo>
                    <a:pt x="1" y="1177"/>
                  </a:lnTo>
                  <a:lnTo>
                    <a:pt x="383" y="1560"/>
                  </a:lnTo>
                  <a:lnTo>
                    <a:pt x="780" y="1163"/>
                  </a:lnTo>
                  <a:lnTo>
                    <a:pt x="1178" y="1560"/>
                  </a:lnTo>
                  <a:lnTo>
                    <a:pt x="1561" y="1177"/>
                  </a:lnTo>
                  <a:lnTo>
                    <a:pt x="1164" y="780"/>
                  </a:lnTo>
                  <a:lnTo>
                    <a:pt x="1561" y="383"/>
                  </a:lnTo>
                  <a:lnTo>
                    <a:pt x="1178" y="0"/>
                  </a:lnTo>
                  <a:lnTo>
                    <a:pt x="780" y="397"/>
                  </a:lnTo>
                  <a:lnTo>
                    <a:pt x="383" y="0"/>
                  </a:ln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3498450" y="4189700"/>
              <a:ext cx="39025" cy="39000"/>
            </a:xfrm>
            <a:custGeom>
              <a:avLst/>
              <a:gdLst/>
              <a:ahLst/>
              <a:cxnLst/>
              <a:rect l="l" t="t" r="r" b="b"/>
              <a:pathLst>
                <a:path w="1561" h="1560" extrusionOk="0">
                  <a:moveTo>
                    <a:pt x="383" y="0"/>
                  </a:moveTo>
                  <a:lnTo>
                    <a:pt x="1" y="383"/>
                  </a:lnTo>
                  <a:lnTo>
                    <a:pt x="397" y="779"/>
                  </a:lnTo>
                  <a:lnTo>
                    <a:pt x="1" y="1176"/>
                  </a:lnTo>
                  <a:lnTo>
                    <a:pt x="383" y="1560"/>
                  </a:lnTo>
                  <a:lnTo>
                    <a:pt x="780" y="1163"/>
                  </a:lnTo>
                  <a:lnTo>
                    <a:pt x="1177" y="1560"/>
                  </a:lnTo>
                  <a:lnTo>
                    <a:pt x="1560" y="1176"/>
                  </a:lnTo>
                  <a:lnTo>
                    <a:pt x="1164" y="779"/>
                  </a:lnTo>
                  <a:lnTo>
                    <a:pt x="1560" y="383"/>
                  </a:lnTo>
                  <a:lnTo>
                    <a:pt x="1177" y="0"/>
                  </a:lnTo>
                  <a:lnTo>
                    <a:pt x="780" y="397"/>
                  </a:lnTo>
                  <a:lnTo>
                    <a:pt x="383" y="0"/>
                  </a:ln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3546850" y="4238050"/>
              <a:ext cx="39000" cy="39050"/>
            </a:xfrm>
            <a:custGeom>
              <a:avLst/>
              <a:gdLst/>
              <a:ahLst/>
              <a:cxnLst/>
              <a:rect l="l" t="t" r="r" b="b"/>
              <a:pathLst>
                <a:path w="1560" h="1562" extrusionOk="0">
                  <a:moveTo>
                    <a:pt x="383" y="1"/>
                  </a:moveTo>
                  <a:lnTo>
                    <a:pt x="0" y="384"/>
                  </a:lnTo>
                  <a:lnTo>
                    <a:pt x="397" y="781"/>
                  </a:lnTo>
                  <a:lnTo>
                    <a:pt x="0" y="1178"/>
                  </a:lnTo>
                  <a:lnTo>
                    <a:pt x="383" y="1561"/>
                  </a:lnTo>
                  <a:lnTo>
                    <a:pt x="780" y="1165"/>
                  </a:lnTo>
                  <a:lnTo>
                    <a:pt x="1176" y="1561"/>
                  </a:lnTo>
                  <a:lnTo>
                    <a:pt x="1560" y="1178"/>
                  </a:lnTo>
                  <a:lnTo>
                    <a:pt x="1163" y="781"/>
                  </a:lnTo>
                  <a:lnTo>
                    <a:pt x="1560" y="384"/>
                  </a:lnTo>
                  <a:lnTo>
                    <a:pt x="1176" y="1"/>
                  </a:lnTo>
                  <a:lnTo>
                    <a:pt x="780" y="399"/>
                  </a:lnTo>
                  <a:lnTo>
                    <a:pt x="383" y="1"/>
                  </a:ln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3595200" y="4286450"/>
              <a:ext cx="39050" cy="39000"/>
            </a:xfrm>
            <a:custGeom>
              <a:avLst/>
              <a:gdLst/>
              <a:ahLst/>
              <a:cxnLst/>
              <a:rect l="l" t="t" r="r" b="b"/>
              <a:pathLst>
                <a:path w="1562" h="1560" extrusionOk="0">
                  <a:moveTo>
                    <a:pt x="384" y="0"/>
                  </a:moveTo>
                  <a:lnTo>
                    <a:pt x="1" y="384"/>
                  </a:lnTo>
                  <a:lnTo>
                    <a:pt x="399" y="781"/>
                  </a:lnTo>
                  <a:lnTo>
                    <a:pt x="1" y="1178"/>
                  </a:lnTo>
                  <a:lnTo>
                    <a:pt x="384" y="1560"/>
                  </a:lnTo>
                  <a:lnTo>
                    <a:pt x="781" y="1163"/>
                  </a:lnTo>
                  <a:lnTo>
                    <a:pt x="1178" y="1560"/>
                  </a:lnTo>
                  <a:lnTo>
                    <a:pt x="1562" y="1178"/>
                  </a:lnTo>
                  <a:lnTo>
                    <a:pt x="1165" y="781"/>
                  </a:lnTo>
                  <a:lnTo>
                    <a:pt x="1562" y="384"/>
                  </a:lnTo>
                  <a:lnTo>
                    <a:pt x="1178" y="0"/>
                  </a:lnTo>
                  <a:lnTo>
                    <a:pt x="781" y="397"/>
                  </a:lnTo>
                  <a:lnTo>
                    <a:pt x="384" y="0"/>
                  </a:ln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3250675" y="4050375"/>
              <a:ext cx="39025" cy="39000"/>
            </a:xfrm>
            <a:custGeom>
              <a:avLst/>
              <a:gdLst/>
              <a:ahLst/>
              <a:cxnLst/>
              <a:rect l="l" t="t" r="r" b="b"/>
              <a:pathLst>
                <a:path w="1561" h="1560" extrusionOk="0">
                  <a:moveTo>
                    <a:pt x="384" y="0"/>
                  </a:moveTo>
                  <a:lnTo>
                    <a:pt x="1" y="383"/>
                  </a:lnTo>
                  <a:lnTo>
                    <a:pt x="398" y="779"/>
                  </a:lnTo>
                  <a:lnTo>
                    <a:pt x="1" y="1176"/>
                  </a:lnTo>
                  <a:lnTo>
                    <a:pt x="384" y="1560"/>
                  </a:lnTo>
                  <a:lnTo>
                    <a:pt x="780" y="1163"/>
                  </a:lnTo>
                  <a:lnTo>
                    <a:pt x="1178" y="1560"/>
                  </a:lnTo>
                  <a:lnTo>
                    <a:pt x="1560" y="1176"/>
                  </a:lnTo>
                  <a:lnTo>
                    <a:pt x="1164" y="779"/>
                  </a:lnTo>
                  <a:lnTo>
                    <a:pt x="1560" y="383"/>
                  </a:lnTo>
                  <a:lnTo>
                    <a:pt x="1178" y="0"/>
                  </a:lnTo>
                  <a:lnTo>
                    <a:pt x="780" y="397"/>
                  </a:lnTo>
                  <a:lnTo>
                    <a:pt x="384" y="0"/>
                  </a:ln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3299075" y="4098725"/>
              <a:ext cx="39025" cy="39050"/>
            </a:xfrm>
            <a:custGeom>
              <a:avLst/>
              <a:gdLst/>
              <a:ahLst/>
              <a:cxnLst/>
              <a:rect l="l" t="t" r="r" b="b"/>
              <a:pathLst>
                <a:path w="1561" h="1562" extrusionOk="0">
                  <a:moveTo>
                    <a:pt x="383" y="1"/>
                  </a:moveTo>
                  <a:lnTo>
                    <a:pt x="0" y="384"/>
                  </a:lnTo>
                  <a:lnTo>
                    <a:pt x="397" y="781"/>
                  </a:lnTo>
                  <a:lnTo>
                    <a:pt x="0" y="1178"/>
                  </a:lnTo>
                  <a:lnTo>
                    <a:pt x="383" y="1562"/>
                  </a:lnTo>
                  <a:lnTo>
                    <a:pt x="780" y="1165"/>
                  </a:lnTo>
                  <a:lnTo>
                    <a:pt x="1178" y="1562"/>
                  </a:lnTo>
                  <a:lnTo>
                    <a:pt x="1560" y="1178"/>
                  </a:lnTo>
                  <a:lnTo>
                    <a:pt x="1163" y="781"/>
                  </a:lnTo>
                  <a:lnTo>
                    <a:pt x="1560" y="384"/>
                  </a:lnTo>
                  <a:lnTo>
                    <a:pt x="1177" y="1"/>
                  </a:lnTo>
                  <a:lnTo>
                    <a:pt x="780" y="399"/>
                  </a:lnTo>
                  <a:lnTo>
                    <a:pt x="383" y="1"/>
                  </a:ln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3347450" y="4147125"/>
              <a:ext cx="39025" cy="39050"/>
            </a:xfrm>
            <a:custGeom>
              <a:avLst/>
              <a:gdLst/>
              <a:ahLst/>
              <a:cxnLst/>
              <a:rect l="l" t="t" r="r" b="b"/>
              <a:pathLst>
                <a:path w="1561" h="1562" extrusionOk="0">
                  <a:moveTo>
                    <a:pt x="383" y="0"/>
                  </a:moveTo>
                  <a:lnTo>
                    <a:pt x="1" y="384"/>
                  </a:lnTo>
                  <a:lnTo>
                    <a:pt x="398" y="781"/>
                  </a:lnTo>
                  <a:lnTo>
                    <a:pt x="1" y="1178"/>
                  </a:lnTo>
                  <a:lnTo>
                    <a:pt x="383" y="1561"/>
                  </a:lnTo>
                  <a:lnTo>
                    <a:pt x="780" y="1163"/>
                  </a:lnTo>
                  <a:lnTo>
                    <a:pt x="1177" y="1561"/>
                  </a:lnTo>
                  <a:lnTo>
                    <a:pt x="1561" y="1178"/>
                  </a:lnTo>
                  <a:lnTo>
                    <a:pt x="1164" y="781"/>
                  </a:lnTo>
                  <a:lnTo>
                    <a:pt x="1561" y="384"/>
                  </a:lnTo>
                  <a:lnTo>
                    <a:pt x="1177" y="0"/>
                  </a:lnTo>
                  <a:lnTo>
                    <a:pt x="780" y="398"/>
                  </a:lnTo>
                  <a:lnTo>
                    <a:pt x="383" y="0"/>
                  </a:ln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3395850" y="4195500"/>
              <a:ext cx="39025" cy="39025"/>
            </a:xfrm>
            <a:custGeom>
              <a:avLst/>
              <a:gdLst/>
              <a:ahLst/>
              <a:cxnLst/>
              <a:rect l="l" t="t" r="r" b="b"/>
              <a:pathLst>
                <a:path w="1561" h="1561" extrusionOk="0">
                  <a:moveTo>
                    <a:pt x="383" y="1"/>
                  </a:moveTo>
                  <a:lnTo>
                    <a:pt x="1" y="384"/>
                  </a:lnTo>
                  <a:lnTo>
                    <a:pt x="397" y="781"/>
                  </a:lnTo>
                  <a:lnTo>
                    <a:pt x="1" y="1178"/>
                  </a:lnTo>
                  <a:lnTo>
                    <a:pt x="383" y="1561"/>
                  </a:lnTo>
                  <a:lnTo>
                    <a:pt x="780" y="1164"/>
                  </a:lnTo>
                  <a:lnTo>
                    <a:pt x="1177" y="1561"/>
                  </a:lnTo>
                  <a:lnTo>
                    <a:pt x="1560" y="1178"/>
                  </a:lnTo>
                  <a:lnTo>
                    <a:pt x="1162" y="781"/>
                  </a:lnTo>
                  <a:lnTo>
                    <a:pt x="1560" y="384"/>
                  </a:lnTo>
                  <a:lnTo>
                    <a:pt x="1177" y="1"/>
                  </a:lnTo>
                  <a:lnTo>
                    <a:pt x="780" y="398"/>
                  </a:lnTo>
                  <a:lnTo>
                    <a:pt x="383" y="1"/>
                  </a:ln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3444225" y="4243900"/>
              <a:ext cx="39000" cy="39025"/>
            </a:xfrm>
            <a:custGeom>
              <a:avLst/>
              <a:gdLst/>
              <a:ahLst/>
              <a:cxnLst/>
              <a:rect l="l" t="t" r="r" b="b"/>
              <a:pathLst>
                <a:path w="1560" h="1561" extrusionOk="0">
                  <a:moveTo>
                    <a:pt x="384" y="0"/>
                  </a:moveTo>
                  <a:lnTo>
                    <a:pt x="0" y="384"/>
                  </a:lnTo>
                  <a:lnTo>
                    <a:pt x="397" y="781"/>
                  </a:lnTo>
                  <a:lnTo>
                    <a:pt x="0" y="1178"/>
                  </a:lnTo>
                  <a:lnTo>
                    <a:pt x="384" y="1560"/>
                  </a:lnTo>
                  <a:lnTo>
                    <a:pt x="781" y="1163"/>
                  </a:lnTo>
                  <a:lnTo>
                    <a:pt x="1177" y="1560"/>
                  </a:lnTo>
                  <a:lnTo>
                    <a:pt x="1560" y="1178"/>
                  </a:lnTo>
                  <a:lnTo>
                    <a:pt x="1163" y="781"/>
                  </a:lnTo>
                  <a:lnTo>
                    <a:pt x="1560" y="384"/>
                  </a:lnTo>
                  <a:lnTo>
                    <a:pt x="1177" y="0"/>
                  </a:lnTo>
                  <a:lnTo>
                    <a:pt x="781" y="397"/>
                  </a:lnTo>
                  <a:lnTo>
                    <a:pt x="384" y="0"/>
                  </a:ln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3492600" y="4292300"/>
              <a:ext cx="39025" cy="39000"/>
            </a:xfrm>
            <a:custGeom>
              <a:avLst/>
              <a:gdLst/>
              <a:ahLst/>
              <a:cxnLst/>
              <a:rect l="l" t="t" r="r" b="b"/>
              <a:pathLst>
                <a:path w="1561" h="1560" extrusionOk="0">
                  <a:moveTo>
                    <a:pt x="384" y="0"/>
                  </a:moveTo>
                  <a:lnTo>
                    <a:pt x="1" y="383"/>
                  </a:lnTo>
                  <a:lnTo>
                    <a:pt x="398" y="779"/>
                  </a:lnTo>
                  <a:lnTo>
                    <a:pt x="1" y="1176"/>
                  </a:lnTo>
                  <a:lnTo>
                    <a:pt x="384" y="1560"/>
                  </a:lnTo>
                  <a:lnTo>
                    <a:pt x="781" y="1163"/>
                  </a:lnTo>
                  <a:lnTo>
                    <a:pt x="1178" y="1560"/>
                  </a:lnTo>
                  <a:lnTo>
                    <a:pt x="1560" y="1176"/>
                  </a:lnTo>
                  <a:lnTo>
                    <a:pt x="1164" y="779"/>
                  </a:lnTo>
                  <a:lnTo>
                    <a:pt x="1560" y="384"/>
                  </a:lnTo>
                  <a:lnTo>
                    <a:pt x="1178" y="0"/>
                  </a:lnTo>
                  <a:lnTo>
                    <a:pt x="781" y="397"/>
                  </a:lnTo>
                  <a:lnTo>
                    <a:pt x="384" y="0"/>
                  </a:ln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3541000" y="4340675"/>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3196475" y="4104575"/>
              <a:ext cx="39025" cy="39025"/>
            </a:xfrm>
            <a:custGeom>
              <a:avLst/>
              <a:gdLst/>
              <a:ahLst/>
              <a:cxnLst/>
              <a:rect l="l" t="t" r="r" b="b"/>
              <a:pathLst>
                <a:path w="1561" h="1561" extrusionOk="0">
                  <a:moveTo>
                    <a:pt x="383" y="1"/>
                  </a:moveTo>
                  <a:lnTo>
                    <a:pt x="0" y="384"/>
                  </a:lnTo>
                  <a:lnTo>
                    <a:pt x="397" y="781"/>
                  </a:lnTo>
                  <a:lnTo>
                    <a:pt x="0" y="1178"/>
                  </a:lnTo>
                  <a:lnTo>
                    <a:pt x="383" y="1560"/>
                  </a:lnTo>
                  <a:lnTo>
                    <a:pt x="780" y="1163"/>
                  </a:lnTo>
                  <a:lnTo>
                    <a:pt x="1176" y="1560"/>
                  </a:lnTo>
                  <a:lnTo>
                    <a:pt x="1560" y="1178"/>
                  </a:lnTo>
                  <a:lnTo>
                    <a:pt x="1163" y="781"/>
                  </a:lnTo>
                  <a:lnTo>
                    <a:pt x="1560" y="384"/>
                  </a:lnTo>
                  <a:lnTo>
                    <a:pt x="1176" y="1"/>
                  </a:lnTo>
                  <a:lnTo>
                    <a:pt x="780" y="397"/>
                  </a:lnTo>
                  <a:lnTo>
                    <a:pt x="383" y="1"/>
                  </a:ln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3244825" y="4152975"/>
              <a:ext cx="39050" cy="39000"/>
            </a:xfrm>
            <a:custGeom>
              <a:avLst/>
              <a:gdLst/>
              <a:ahLst/>
              <a:cxnLst/>
              <a:rect l="l" t="t" r="r" b="b"/>
              <a:pathLst>
                <a:path w="1562" h="1560" extrusionOk="0">
                  <a:moveTo>
                    <a:pt x="384" y="0"/>
                  </a:moveTo>
                  <a:lnTo>
                    <a:pt x="1" y="384"/>
                  </a:lnTo>
                  <a:lnTo>
                    <a:pt x="398" y="781"/>
                  </a:lnTo>
                  <a:lnTo>
                    <a:pt x="1" y="1176"/>
                  </a:lnTo>
                  <a:lnTo>
                    <a:pt x="384" y="1560"/>
                  </a:lnTo>
                  <a:lnTo>
                    <a:pt x="781" y="1163"/>
                  </a:lnTo>
                  <a:lnTo>
                    <a:pt x="1178" y="1560"/>
                  </a:lnTo>
                  <a:lnTo>
                    <a:pt x="1561" y="1176"/>
                  </a:lnTo>
                  <a:lnTo>
                    <a:pt x="1165" y="781"/>
                  </a:lnTo>
                  <a:lnTo>
                    <a:pt x="1562" y="384"/>
                  </a:lnTo>
                  <a:lnTo>
                    <a:pt x="1178" y="0"/>
                  </a:lnTo>
                  <a:lnTo>
                    <a:pt x="781" y="397"/>
                  </a:lnTo>
                  <a:lnTo>
                    <a:pt x="384" y="0"/>
                  </a:ln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3293225" y="4201350"/>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3341625" y="4249750"/>
              <a:ext cx="39000" cy="39025"/>
            </a:xfrm>
            <a:custGeom>
              <a:avLst/>
              <a:gdLst/>
              <a:ahLst/>
              <a:cxnLst/>
              <a:rect l="l" t="t" r="r" b="b"/>
              <a:pathLst>
                <a:path w="1560" h="1561" extrusionOk="0">
                  <a:moveTo>
                    <a:pt x="384" y="0"/>
                  </a:moveTo>
                  <a:lnTo>
                    <a:pt x="0" y="383"/>
                  </a:lnTo>
                  <a:lnTo>
                    <a:pt x="397" y="780"/>
                  </a:lnTo>
                  <a:lnTo>
                    <a:pt x="0" y="1177"/>
                  </a:lnTo>
                  <a:lnTo>
                    <a:pt x="384" y="1560"/>
                  </a:lnTo>
                  <a:lnTo>
                    <a:pt x="780" y="1163"/>
                  </a:lnTo>
                  <a:lnTo>
                    <a:pt x="1177" y="1560"/>
                  </a:lnTo>
                  <a:lnTo>
                    <a:pt x="1560" y="1177"/>
                  </a:lnTo>
                  <a:lnTo>
                    <a:pt x="1163" y="780"/>
                  </a:lnTo>
                  <a:lnTo>
                    <a:pt x="1560" y="383"/>
                  </a:lnTo>
                  <a:lnTo>
                    <a:pt x="1177" y="0"/>
                  </a:lnTo>
                  <a:lnTo>
                    <a:pt x="780" y="397"/>
                  </a:lnTo>
                  <a:lnTo>
                    <a:pt x="384" y="0"/>
                  </a:ln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3390000" y="4298100"/>
              <a:ext cx="39025" cy="39050"/>
            </a:xfrm>
            <a:custGeom>
              <a:avLst/>
              <a:gdLst/>
              <a:ahLst/>
              <a:cxnLst/>
              <a:rect l="l" t="t" r="r" b="b"/>
              <a:pathLst>
                <a:path w="1561" h="1562" extrusionOk="0">
                  <a:moveTo>
                    <a:pt x="383" y="1"/>
                  </a:moveTo>
                  <a:lnTo>
                    <a:pt x="1" y="384"/>
                  </a:lnTo>
                  <a:lnTo>
                    <a:pt x="398" y="781"/>
                  </a:lnTo>
                  <a:lnTo>
                    <a:pt x="1" y="1178"/>
                  </a:lnTo>
                  <a:lnTo>
                    <a:pt x="383" y="1562"/>
                  </a:lnTo>
                  <a:lnTo>
                    <a:pt x="780" y="1164"/>
                  </a:lnTo>
                  <a:lnTo>
                    <a:pt x="1178" y="1562"/>
                  </a:lnTo>
                  <a:lnTo>
                    <a:pt x="1560" y="1178"/>
                  </a:lnTo>
                  <a:lnTo>
                    <a:pt x="1164" y="781"/>
                  </a:lnTo>
                  <a:lnTo>
                    <a:pt x="1560" y="384"/>
                  </a:lnTo>
                  <a:lnTo>
                    <a:pt x="1178" y="1"/>
                  </a:lnTo>
                  <a:lnTo>
                    <a:pt x="780" y="399"/>
                  </a:lnTo>
                  <a:lnTo>
                    <a:pt x="383" y="1"/>
                  </a:ln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3438400" y="4346500"/>
              <a:ext cx="39025" cy="39050"/>
            </a:xfrm>
            <a:custGeom>
              <a:avLst/>
              <a:gdLst/>
              <a:ahLst/>
              <a:cxnLst/>
              <a:rect l="l" t="t" r="r" b="b"/>
              <a:pathLst>
                <a:path w="1561" h="1562" extrusionOk="0">
                  <a:moveTo>
                    <a:pt x="383" y="1"/>
                  </a:moveTo>
                  <a:lnTo>
                    <a:pt x="0" y="384"/>
                  </a:lnTo>
                  <a:lnTo>
                    <a:pt x="397" y="781"/>
                  </a:lnTo>
                  <a:lnTo>
                    <a:pt x="0" y="1178"/>
                  </a:lnTo>
                  <a:lnTo>
                    <a:pt x="383" y="1561"/>
                  </a:lnTo>
                  <a:lnTo>
                    <a:pt x="780" y="1163"/>
                  </a:lnTo>
                  <a:lnTo>
                    <a:pt x="1176" y="1561"/>
                  </a:lnTo>
                  <a:lnTo>
                    <a:pt x="1560" y="1178"/>
                  </a:lnTo>
                  <a:lnTo>
                    <a:pt x="1163" y="781"/>
                  </a:lnTo>
                  <a:lnTo>
                    <a:pt x="1560" y="384"/>
                  </a:lnTo>
                  <a:lnTo>
                    <a:pt x="1176" y="1"/>
                  </a:lnTo>
                  <a:lnTo>
                    <a:pt x="780" y="397"/>
                  </a:lnTo>
                  <a:lnTo>
                    <a:pt x="383" y="1"/>
                  </a:ln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3486775" y="4394900"/>
              <a:ext cx="39025" cy="39000"/>
            </a:xfrm>
            <a:custGeom>
              <a:avLst/>
              <a:gdLst/>
              <a:ahLst/>
              <a:cxnLst/>
              <a:rect l="l" t="t" r="r" b="b"/>
              <a:pathLst>
                <a:path w="1561" h="1560" extrusionOk="0">
                  <a:moveTo>
                    <a:pt x="383" y="0"/>
                  </a:moveTo>
                  <a:lnTo>
                    <a:pt x="1" y="384"/>
                  </a:lnTo>
                  <a:lnTo>
                    <a:pt x="398" y="781"/>
                  </a:lnTo>
                  <a:lnTo>
                    <a:pt x="1" y="1178"/>
                  </a:lnTo>
                  <a:lnTo>
                    <a:pt x="383" y="1560"/>
                  </a:lnTo>
                  <a:lnTo>
                    <a:pt x="780" y="1163"/>
                  </a:lnTo>
                  <a:lnTo>
                    <a:pt x="1177" y="1560"/>
                  </a:lnTo>
                  <a:lnTo>
                    <a:pt x="1561" y="1178"/>
                  </a:lnTo>
                  <a:lnTo>
                    <a:pt x="1164" y="781"/>
                  </a:lnTo>
                  <a:lnTo>
                    <a:pt x="1561" y="384"/>
                  </a:lnTo>
                  <a:lnTo>
                    <a:pt x="1177" y="0"/>
                  </a:lnTo>
                  <a:lnTo>
                    <a:pt x="780" y="397"/>
                  </a:lnTo>
                  <a:lnTo>
                    <a:pt x="383" y="0"/>
                  </a:ln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3142225" y="4158825"/>
              <a:ext cx="39025" cy="39000"/>
            </a:xfrm>
            <a:custGeom>
              <a:avLst/>
              <a:gdLst/>
              <a:ahLst/>
              <a:cxnLst/>
              <a:rect l="l" t="t" r="r" b="b"/>
              <a:pathLst>
                <a:path w="1561" h="1560" extrusionOk="0">
                  <a:moveTo>
                    <a:pt x="384" y="0"/>
                  </a:moveTo>
                  <a:lnTo>
                    <a:pt x="1" y="383"/>
                  </a:lnTo>
                  <a:lnTo>
                    <a:pt x="398" y="779"/>
                  </a:lnTo>
                  <a:lnTo>
                    <a:pt x="1" y="1176"/>
                  </a:lnTo>
                  <a:lnTo>
                    <a:pt x="384" y="1560"/>
                  </a:lnTo>
                  <a:lnTo>
                    <a:pt x="781" y="1163"/>
                  </a:lnTo>
                  <a:lnTo>
                    <a:pt x="1178" y="1560"/>
                  </a:lnTo>
                  <a:lnTo>
                    <a:pt x="1561" y="1176"/>
                  </a:lnTo>
                  <a:lnTo>
                    <a:pt x="1164" y="779"/>
                  </a:lnTo>
                  <a:lnTo>
                    <a:pt x="1561" y="383"/>
                  </a:lnTo>
                  <a:lnTo>
                    <a:pt x="1178" y="0"/>
                  </a:lnTo>
                  <a:lnTo>
                    <a:pt x="781" y="397"/>
                  </a:lnTo>
                  <a:lnTo>
                    <a:pt x="384" y="0"/>
                  </a:ln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3190625" y="4207175"/>
              <a:ext cx="39025" cy="39050"/>
            </a:xfrm>
            <a:custGeom>
              <a:avLst/>
              <a:gdLst/>
              <a:ahLst/>
              <a:cxnLst/>
              <a:rect l="l" t="t" r="r" b="b"/>
              <a:pathLst>
                <a:path w="1561" h="1562" extrusionOk="0">
                  <a:moveTo>
                    <a:pt x="383" y="1"/>
                  </a:moveTo>
                  <a:lnTo>
                    <a:pt x="0" y="384"/>
                  </a:lnTo>
                  <a:lnTo>
                    <a:pt x="397" y="781"/>
                  </a:lnTo>
                  <a:lnTo>
                    <a:pt x="0" y="1178"/>
                  </a:lnTo>
                  <a:lnTo>
                    <a:pt x="383" y="1561"/>
                  </a:lnTo>
                  <a:lnTo>
                    <a:pt x="781" y="1165"/>
                  </a:lnTo>
                  <a:lnTo>
                    <a:pt x="1178" y="1561"/>
                  </a:lnTo>
                  <a:lnTo>
                    <a:pt x="1560" y="1178"/>
                  </a:lnTo>
                  <a:lnTo>
                    <a:pt x="1163" y="781"/>
                  </a:lnTo>
                  <a:lnTo>
                    <a:pt x="1560" y="384"/>
                  </a:lnTo>
                  <a:lnTo>
                    <a:pt x="1178" y="1"/>
                  </a:lnTo>
                  <a:lnTo>
                    <a:pt x="780" y="397"/>
                  </a:lnTo>
                  <a:lnTo>
                    <a:pt x="383" y="1"/>
                  </a:ln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3239000" y="4255575"/>
              <a:ext cx="39025" cy="39000"/>
            </a:xfrm>
            <a:custGeom>
              <a:avLst/>
              <a:gdLst/>
              <a:ahLst/>
              <a:cxnLst/>
              <a:rect l="l" t="t" r="r" b="b"/>
              <a:pathLst>
                <a:path w="1561" h="1560" extrusionOk="0">
                  <a:moveTo>
                    <a:pt x="383" y="0"/>
                  </a:moveTo>
                  <a:lnTo>
                    <a:pt x="1" y="384"/>
                  </a:lnTo>
                  <a:lnTo>
                    <a:pt x="398" y="781"/>
                  </a:lnTo>
                  <a:lnTo>
                    <a:pt x="1" y="1178"/>
                  </a:lnTo>
                  <a:lnTo>
                    <a:pt x="383" y="1560"/>
                  </a:lnTo>
                  <a:lnTo>
                    <a:pt x="780" y="1163"/>
                  </a:lnTo>
                  <a:lnTo>
                    <a:pt x="1177" y="1560"/>
                  </a:lnTo>
                  <a:lnTo>
                    <a:pt x="1561" y="1178"/>
                  </a:lnTo>
                  <a:lnTo>
                    <a:pt x="1164" y="781"/>
                  </a:lnTo>
                  <a:lnTo>
                    <a:pt x="1561" y="384"/>
                  </a:lnTo>
                  <a:lnTo>
                    <a:pt x="1177" y="0"/>
                  </a:lnTo>
                  <a:lnTo>
                    <a:pt x="780" y="397"/>
                  </a:lnTo>
                  <a:lnTo>
                    <a:pt x="383" y="0"/>
                  </a:ln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3287400" y="4303950"/>
              <a:ext cx="39025" cy="39025"/>
            </a:xfrm>
            <a:custGeom>
              <a:avLst/>
              <a:gdLst/>
              <a:ahLst/>
              <a:cxnLst/>
              <a:rect l="l" t="t" r="r" b="b"/>
              <a:pathLst>
                <a:path w="1561" h="1561" extrusionOk="0">
                  <a:moveTo>
                    <a:pt x="383" y="1"/>
                  </a:moveTo>
                  <a:lnTo>
                    <a:pt x="1" y="383"/>
                  </a:lnTo>
                  <a:lnTo>
                    <a:pt x="397" y="781"/>
                  </a:lnTo>
                  <a:lnTo>
                    <a:pt x="1" y="1178"/>
                  </a:lnTo>
                  <a:lnTo>
                    <a:pt x="383" y="1561"/>
                  </a:lnTo>
                  <a:lnTo>
                    <a:pt x="780" y="1164"/>
                  </a:lnTo>
                  <a:lnTo>
                    <a:pt x="1177" y="1561"/>
                  </a:lnTo>
                  <a:lnTo>
                    <a:pt x="1560" y="1178"/>
                  </a:lnTo>
                  <a:lnTo>
                    <a:pt x="1164" y="781"/>
                  </a:lnTo>
                  <a:lnTo>
                    <a:pt x="1560" y="384"/>
                  </a:lnTo>
                  <a:lnTo>
                    <a:pt x="1177" y="1"/>
                  </a:lnTo>
                  <a:lnTo>
                    <a:pt x="780" y="398"/>
                  </a:lnTo>
                  <a:lnTo>
                    <a:pt x="383" y="1"/>
                  </a:ln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3335800" y="4352350"/>
              <a:ext cx="39000" cy="39025"/>
            </a:xfrm>
            <a:custGeom>
              <a:avLst/>
              <a:gdLst/>
              <a:ahLst/>
              <a:cxnLst/>
              <a:rect l="l" t="t" r="r" b="b"/>
              <a:pathLst>
                <a:path w="1560" h="1561" extrusionOk="0">
                  <a:moveTo>
                    <a:pt x="383" y="0"/>
                  </a:moveTo>
                  <a:lnTo>
                    <a:pt x="0" y="383"/>
                  </a:lnTo>
                  <a:lnTo>
                    <a:pt x="396" y="780"/>
                  </a:lnTo>
                  <a:lnTo>
                    <a:pt x="0" y="1178"/>
                  </a:lnTo>
                  <a:lnTo>
                    <a:pt x="383" y="1560"/>
                  </a:lnTo>
                  <a:lnTo>
                    <a:pt x="780" y="1163"/>
                  </a:lnTo>
                  <a:lnTo>
                    <a:pt x="1176" y="1560"/>
                  </a:lnTo>
                  <a:lnTo>
                    <a:pt x="1560" y="1178"/>
                  </a:lnTo>
                  <a:lnTo>
                    <a:pt x="1163" y="781"/>
                  </a:lnTo>
                  <a:lnTo>
                    <a:pt x="1560" y="383"/>
                  </a:lnTo>
                  <a:lnTo>
                    <a:pt x="1176" y="0"/>
                  </a:lnTo>
                  <a:lnTo>
                    <a:pt x="780" y="397"/>
                  </a:lnTo>
                  <a:lnTo>
                    <a:pt x="383" y="0"/>
                  </a:ln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3384150" y="4400750"/>
              <a:ext cx="39050" cy="39000"/>
            </a:xfrm>
            <a:custGeom>
              <a:avLst/>
              <a:gdLst/>
              <a:ahLst/>
              <a:cxnLst/>
              <a:rect l="l" t="t" r="r" b="b"/>
              <a:pathLst>
                <a:path w="1562" h="1560" extrusionOk="0">
                  <a:moveTo>
                    <a:pt x="384" y="0"/>
                  </a:moveTo>
                  <a:lnTo>
                    <a:pt x="1" y="383"/>
                  </a:lnTo>
                  <a:lnTo>
                    <a:pt x="398" y="779"/>
                  </a:lnTo>
                  <a:lnTo>
                    <a:pt x="1" y="1176"/>
                  </a:lnTo>
                  <a:lnTo>
                    <a:pt x="384" y="1560"/>
                  </a:lnTo>
                  <a:lnTo>
                    <a:pt x="781" y="1163"/>
                  </a:lnTo>
                  <a:lnTo>
                    <a:pt x="1178" y="1560"/>
                  </a:lnTo>
                  <a:lnTo>
                    <a:pt x="1561" y="1176"/>
                  </a:lnTo>
                  <a:lnTo>
                    <a:pt x="1164" y="781"/>
                  </a:lnTo>
                  <a:lnTo>
                    <a:pt x="1562" y="383"/>
                  </a:lnTo>
                  <a:lnTo>
                    <a:pt x="1178" y="0"/>
                  </a:lnTo>
                  <a:lnTo>
                    <a:pt x="781" y="397"/>
                  </a:lnTo>
                  <a:lnTo>
                    <a:pt x="384" y="0"/>
                  </a:ln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3432550" y="4449125"/>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3088025" y="4213025"/>
              <a:ext cx="39025" cy="39025"/>
            </a:xfrm>
            <a:custGeom>
              <a:avLst/>
              <a:gdLst/>
              <a:ahLst/>
              <a:cxnLst/>
              <a:rect l="l" t="t" r="r" b="b"/>
              <a:pathLst>
                <a:path w="1561" h="1561" extrusionOk="0">
                  <a:moveTo>
                    <a:pt x="383" y="0"/>
                  </a:moveTo>
                  <a:lnTo>
                    <a:pt x="0" y="383"/>
                  </a:lnTo>
                  <a:lnTo>
                    <a:pt x="397" y="780"/>
                  </a:lnTo>
                  <a:lnTo>
                    <a:pt x="0" y="1178"/>
                  </a:lnTo>
                  <a:lnTo>
                    <a:pt x="383" y="1560"/>
                  </a:lnTo>
                  <a:lnTo>
                    <a:pt x="780" y="1163"/>
                  </a:lnTo>
                  <a:lnTo>
                    <a:pt x="1177" y="1560"/>
                  </a:lnTo>
                  <a:lnTo>
                    <a:pt x="1560" y="1178"/>
                  </a:lnTo>
                  <a:lnTo>
                    <a:pt x="1163" y="781"/>
                  </a:lnTo>
                  <a:lnTo>
                    <a:pt x="1560" y="383"/>
                  </a:lnTo>
                  <a:lnTo>
                    <a:pt x="1177" y="0"/>
                  </a:lnTo>
                  <a:lnTo>
                    <a:pt x="780" y="397"/>
                  </a:lnTo>
                  <a:lnTo>
                    <a:pt x="383" y="0"/>
                  </a:ln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3136400" y="4261425"/>
              <a:ext cx="39025" cy="39000"/>
            </a:xfrm>
            <a:custGeom>
              <a:avLst/>
              <a:gdLst/>
              <a:ahLst/>
              <a:cxnLst/>
              <a:rect l="l" t="t" r="r" b="b"/>
              <a:pathLst>
                <a:path w="1561" h="1560" extrusionOk="0">
                  <a:moveTo>
                    <a:pt x="383" y="0"/>
                  </a:moveTo>
                  <a:lnTo>
                    <a:pt x="1" y="383"/>
                  </a:lnTo>
                  <a:lnTo>
                    <a:pt x="398" y="779"/>
                  </a:lnTo>
                  <a:lnTo>
                    <a:pt x="1" y="1177"/>
                  </a:lnTo>
                  <a:lnTo>
                    <a:pt x="383" y="1560"/>
                  </a:lnTo>
                  <a:lnTo>
                    <a:pt x="780" y="1163"/>
                  </a:lnTo>
                  <a:lnTo>
                    <a:pt x="1177" y="1560"/>
                  </a:lnTo>
                  <a:lnTo>
                    <a:pt x="1561" y="1177"/>
                  </a:lnTo>
                  <a:lnTo>
                    <a:pt x="1164" y="781"/>
                  </a:lnTo>
                  <a:lnTo>
                    <a:pt x="1561" y="383"/>
                  </a:lnTo>
                  <a:lnTo>
                    <a:pt x="1177" y="0"/>
                  </a:lnTo>
                  <a:lnTo>
                    <a:pt x="780" y="397"/>
                  </a:lnTo>
                  <a:lnTo>
                    <a:pt x="383" y="0"/>
                  </a:ln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3184775" y="4309800"/>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3233175" y="4358200"/>
              <a:ext cx="39000" cy="39025"/>
            </a:xfrm>
            <a:custGeom>
              <a:avLst/>
              <a:gdLst/>
              <a:ahLst/>
              <a:cxnLst/>
              <a:rect l="l" t="t" r="r" b="b"/>
              <a:pathLst>
                <a:path w="1560" h="1561" extrusionOk="0">
                  <a:moveTo>
                    <a:pt x="384" y="0"/>
                  </a:moveTo>
                  <a:lnTo>
                    <a:pt x="0" y="383"/>
                  </a:lnTo>
                  <a:lnTo>
                    <a:pt x="397" y="780"/>
                  </a:lnTo>
                  <a:lnTo>
                    <a:pt x="0" y="1177"/>
                  </a:lnTo>
                  <a:lnTo>
                    <a:pt x="384" y="1560"/>
                  </a:lnTo>
                  <a:lnTo>
                    <a:pt x="781" y="1163"/>
                  </a:lnTo>
                  <a:lnTo>
                    <a:pt x="1177" y="1560"/>
                  </a:lnTo>
                  <a:lnTo>
                    <a:pt x="1560" y="1177"/>
                  </a:lnTo>
                  <a:lnTo>
                    <a:pt x="1163" y="780"/>
                  </a:lnTo>
                  <a:lnTo>
                    <a:pt x="1560" y="383"/>
                  </a:lnTo>
                  <a:lnTo>
                    <a:pt x="1177" y="0"/>
                  </a:lnTo>
                  <a:lnTo>
                    <a:pt x="781" y="397"/>
                  </a:lnTo>
                  <a:lnTo>
                    <a:pt x="384" y="0"/>
                  </a:ln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3281550" y="4406550"/>
              <a:ext cx="39025" cy="39025"/>
            </a:xfrm>
            <a:custGeom>
              <a:avLst/>
              <a:gdLst/>
              <a:ahLst/>
              <a:cxnLst/>
              <a:rect l="l" t="t" r="r" b="b"/>
              <a:pathLst>
                <a:path w="1561" h="1561" extrusionOk="0">
                  <a:moveTo>
                    <a:pt x="384" y="1"/>
                  </a:moveTo>
                  <a:lnTo>
                    <a:pt x="1" y="384"/>
                  </a:lnTo>
                  <a:lnTo>
                    <a:pt x="398" y="781"/>
                  </a:lnTo>
                  <a:lnTo>
                    <a:pt x="1" y="1178"/>
                  </a:lnTo>
                  <a:lnTo>
                    <a:pt x="384" y="1561"/>
                  </a:lnTo>
                  <a:lnTo>
                    <a:pt x="781" y="1165"/>
                  </a:lnTo>
                  <a:lnTo>
                    <a:pt x="1178" y="1561"/>
                  </a:lnTo>
                  <a:lnTo>
                    <a:pt x="1560" y="1178"/>
                  </a:lnTo>
                  <a:lnTo>
                    <a:pt x="1164" y="781"/>
                  </a:lnTo>
                  <a:lnTo>
                    <a:pt x="1560" y="384"/>
                  </a:lnTo>
                  <a:lnTo>
                    <a:pt x="1178" y="1"/>
                  </a:lnTo>
                  <a:lnTo>
                    <a:pt x="781" y="398"/>
                  </a:lnTo>
                  <a:lnTo>
                    <a:pt x="384" y="1"/>
                  </a:ln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3329950" y="4454950"/>
              <a:ext cx="39025" cy="39025"/>
            </a:xfrm>
            <a:custGeom>
              <a:avLst/>
              <a:gdLst/>
              <a:ahLst/>
              <a:cxnLst/>
              <a:rect l="l" t="t" r="r" b="b"/>
              <a:pathLst>
                <a:path w="1561" h="1561" extrusionOk="0">
                  <a:moveTo>
                    <a:pt x="383" y="1"/>
                  </a:moveTo>
                  <a:lnTo>
                    <a:pt x="0" y="384"/>
                  </a:lnTo>
                  <a:lnTo>
                    <a:pt x="397" y="781"/>
                  </a:lnTo>
                  <a:lnTo>
                    <a:pt x="0" y="1178"/>
                  </a:lnTo>
                  <a:lnTo>
                    <a:pt x="383" y="1560"/>
                  </a:lnTo>
                  <a:lnTo>
                    <a:pt x="781" y="1163"/>
                  </a:lnTo>
                  <a:lnTo>
                    <a:pt x="1177" y="1560"/>
                  </a:lnTo>
                  <a:lnTo>
                    <a:pt x="1560" y="1178"/>
                  </a:lnTo>
                  <a:lnTo>
                    <a:pt x="1163" y="781"/>
                  </a:lnTo>
                  <a:lnTo>
                    <a:pt x="1560" y="384"/>
                  </a:lnTo>
                  <a:lnTo>
                    <a:pt x="1177" y="1"/>
                  </a:lnTo>
                  <a:lnTo>
                    <a:pt x="780" y="397"/>
                  </a:lnTo>
                  <a:lnTo>
                    <a:pt x="383" y="1"/>
                  </a:ln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3378325" y="4503350"/>
              <a:ext cx="39025" cy="39000"/>
            </a:xfrm>
            <a:custGeom>
              <a:avLst/>
              <a:gdLst/>
              <a:ahLst/>
              <a:cxnLst/>
              <a:rect l="l" t="t" r="r" b="b"/>
              <a:pathLst>
                <a:path w="1561" h="1560" extrusionOk="0">
                  <a:moveTo>
                    <a:pt x="383" y="0"/>
                  </a:moveTo>
                  <a:lnTo>
                    <a:pt x="1" y="383"/>
                  </a:lnTo>
                  <a:lnTo>
                    <a:pt x="398" y="780"/>
                  </a:lnTo>
                  <a:lnTo>
                    <a:pt x="1" y="1177"/>
                  </a:lnTo>
                  <a:lnTo>
                    <a:pt x="383" y="1560"/>
                  </a:lnTo>
                  <a:lnTo>
                    <a:pt x="780" y="1163"/>
                  </a:lnTo>
                  <a:lnTo>
                    <a:pt x="1177" y="1560"/>
                  </a:lnTo>
                  <a:lnTo>
                    <a:pt x="1561" y="1177"/>
                  </a:lnTo>
                  <a:lnTo>
                    <a:pt x="1164" y="780"/>
                  </a:lnTo>
                  <a:lnTo>
                    <a:pt x="1561" y="384"/>
                  </a:lnTo>
                  <a:lnTo>
                    <a:pt x="1177" y="0"/>
                  </a:lnTo>
                  <a:lnTo>
                    <a:pt x="780" y="397"/>
                  </a:lnTo>
                  <a:lnTo>
                    <a:pt x="383" y="0"/>
                  </a:ln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Google Shape;211;p5"/>
          <p:cNvSpPr/>
          <p:nvPr/>
        </p:nvSpPr>
        <p:spPr>
          <a:xfrm>
            <a:off x="10570487" y="-602106"/>
            <a:ext cx="3035283" cy="3035283"/>
          </a:xfrm>
          <a:custGeom>
            <a:avLst/>
            <a:gdLst/>
            <a:ahLst/>
            <a:cxnLst/>
            <a:rect l="l" t="t" r="r" b="b"/>
            <a:pathLst>
              <a:path w="51399" h="51399" extrusionOk="0">
                <a:moveTo>
                  <a:pt x="25699" y="1"/>
                </a:moveTo>
                <a:cubicBezTo>
                  <a:pt x="18883" y="1"/>
                  <a:pt x="12347" y="2708"/>
                  <a:pt x="7527" y="7528"/>
                </a:cubicBezTo>
                <a:cubicBezTo>
                  <a:pt x="2708" y="12347"/>
                  <a:pt x="1" y="18883"/>
                  <a:pt x="1" y="25700"/>
                </a:cubicBezTo>
                <a:cubicBezTo>
                  <a:pt x="1" y="32516"/>
                  <a:pt x="2708" y="39052"/>
                  <a:pt x="7527" y="43873"/>
                </a:cubicBezTo>
                <a:cubicBezTo>
                  <a:pt x="12347" y="48692"/>
                  <a:pt x="18883" y="51399"/>
                  <a:pt x="25699" y="51399"/>
                </a:cubicBezTo>
                <a:cubicBezTo>
                  <a:pt x="32516" y="51399"/>
                  <a:pt x="39052" y="48692"/>
                  <a:pt x="43871" y="43873"/>
                </a:cubicBezTo>
                <a:cubicBezTo>
                  <a:pt x="48692" y="39052"/>
                  <a:pt x="51399" y="32516"/>
                  <a:pt x="51399" y="25700"/>
                </a:cubicBezTo>
                <a:cubicBezTo>
                  <a:pt x="51399" y="18883"/>
                  <a:pt x="48692" y="12347"/>
                  <a:pt x="43871" y="7528"/>
                </a:cubicBezTo>
                <a:cubicBezTo>
                  <a:pt x="39052" y="2708"/>
                  <a:pt x="32516" y="1"/>
                  <a:pt x="25699" y="1"/>
                </a:cubicBezTo>
                <a:close/>
              </a:path>
            </a:pathLst>
          </a:custGeom>
          <a:solidFill>
            <a:srgbClr val="FE9B2B">
              <a:alpha val="468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2" name="Google Shape;212;p5"/>
          <p:cNvSpPr/>
          <p:nvPr/>
        </p:nvSpPr>
        <p:spPr>
          <a:xfrm>
            <a:off x="2310934" y="-1790766"/>
            <a:ext cx="2513500" cy="2513500"/>
          </a:xfrm>
          <a:custGeom>
            <a:avLst/>
            <a:gdLst/>
            <a:ahLst/>
            <a:cxnLst/>
            <a:rect l="l" t="t" r="r" b="b"/>
            <a:pathLst>
              <a:path w="75405" h="75405" extrusionOk="0">
                <a:moveTo>
                  <a:pt x="37634" y="0"/>
                </a:moveTo>
                <a:cubicBezTo>
                  <a:pt x="37270" y="0"/>
                  <a:pt x="36976" y="295"/>
                  <a:pt x="36976" y="657"/>
                </a:cubicBezTo>
                <a:cubicBezTo>
                  <a:pt x="36976" y="1021"/>
                  <a:pt x="37270" y="1315"/>
                  <a:pt x="37634" y="1315"/>
                </a:cubicBezTo>
                <a:lnTo>
                  <a:pt x="37702" y="1315"/>
                </a:lnTo>
                <a:cubicBezTo>
                  <a:pt x="38544" y="1315"/>
                  <a:pt x="39394" y="1345"/>
                  <a:pt x="40230" y="1401"/>
                </a:cubicBezTo>
                <a:cubicBezTo>
                  <a:pt x="40245" y="1403"/>
                  <a:pt x="40260" y="1403"/>
                  <a:pt x="40276" y="1403"/>
                </a:cubicBezTo>
                <a:cubicBezTo>
                  <a:pt x="40629" y="1401"/>
                  <a:pt x="40919" y="1121"/>
                  <a:pt x="40931" y="767"/>
                </a:cubicBezTo>
                <a:cubicBezTo>
                  <a:pt x="40942" y="415"/>
                  <a:pt x="40672" y="114"/>
                  <a:pt x="40320" y="90"/>
                </a:cubicBezTo>
                <a:cubicBezTo>
                  <a:pt x="39454" y="30"/>
                  <a:pt x="38574" y="0"/>
                  <a:pt x="37702" y="0"/>
                </a:cubicBezTo>
                <a:close/>
                <a:moveTo>
                  <a:pt x="34992" y="98"/>
                </a:moveTo>
                <a:cubicBezTo>
                  <a:pt x="34976" y="98"/>
                  <a:pt x="34960" y="99"/>
                  <a:pt x="34943" y="100"/>
                </a:cubicBezTo>
                <a:cubicBezTo>
                  <a:pt x="34052" y="164"/>
                  <a:pt x="33152" y="262"/>
                  <a:pt x="32269" y="389"/>
                </a:cubicBezTo>
                <a:cubicBezTo>
                  <a:pt x="31928" y="438"/>
                  <a:pt x="31682" y="742"/>
                  <a:pt x="31706" y="1086"/>
                </a:cubicBezTo>
                <a:cubicBezTo>
                  <a:pt x="31730" y="1430"/>
                  <a:pt x="32018" y="1697"/>
                  <a:pt x="32362" y="1697"/>
                </a:cubicBezTo>
                <a:cubicBezTo>
                  <a:pt x="32393" y="1697"/>
                  <a:pt x="32426" y="1695"/>
                  <a:pt x="32457" y="1691"/>
                </a:cubicBezTo>
                <a:cubicBezTo>
                  <a:pt x="33309" y="1568"/>
                  <a:pt x="34177" y="1473"/>
                  <a:pt x="35039" y="1411"/>
                </a:cubicBezTo>
                <a:cubicBezTo>
                  <a:pt x="35401" y="1385"/>
                  <a:pt x="35673" y="1070"/>
                  <a:pt x="35647" y="707"/>
                </a:cubicBezTo>
                <a:cubicBezTo>
                  <a:pt x="35622" y="362"/>
                  <a:pt x="35334" y="98"/>
                  <a:pt x="34992" y="98"/>
                </a:cubicBezTo>
                <a:close/>
                <a:moveTo>
                  <a:pt x="42905" y="362"/>
                </a:moveTo>
                <a:cubicBezTo>
                  <a:pt x="42581" y="362"/>
                  <a:pt x="42299" y="599"/>
                  <a:pt x="42253" y="928"/>
                </a:cubicBezTo>
                <a:cubicBezTo>
                  <a:pt x="42202" y="1288"/>
                  <a:pt x="42453" y="1621"/>
                  <a:pt x="42813" y="1671"/>
                </a:cubicBezTo>
                <a:cubicBezTo>
                  <a:pt x="43667" y="1792"/>
                  <a:pt x="44528" y="1943"/>
                  <a:pt x="45370" y="2124"/>
                </a:cubicBezTo>
                <a:cubicBezTo>
                  <a:pt x="45415" y="2134"/>
                  <a:pt x="45462" y="2139"/>
                  <a:pt x="45508" y="2139"/>
                </a:cubicBezTo>
                <a:cubicBezTo>
                  <a:pt x="45844" y="2137"/>
                  <a:pt x="46126" y="1884"/>
                  <a:pt x="46161" y="1550"/>
                </a:cubicBezTo>
                <a:cubicBezTo>
                  <a:pt x="46195" y="1215"/>
                  <a:pt x="45974" y="908"/>
                  <a:pt x="45646" y="838"/>
                </a:cubicBezTo>
                <a:cubicBezTo>
                  <a:pt x="44773" y="651"/>
                  <a:pt x="43882" y="493"/>
                  <a:pt x="42996" y="368"/>
                </a:cubicBezTo>
                <a:cubicBezTo>
                  <a:pt x="42965" y="364"/>
                  <a:pt x="42935" y="362"/>
                  <a:pt x="42905" y="362"/>
                </a:cubicBezTo>
                <a:close/>
                <a:moveTo>
                  <a:pt x="29768" y="852"/>
                </a:moveTo>
                <a:cubicBezTo>
                  <a:pt x="29720" y="852"/>
                  <a:pt x="29671" y="857"/>
                  <a:pt x="29622" y="868"/>
                </a:cubicBezTo>
                <a:cubicBezTo>
                  <a:pt x="28747" y="1059"/>
                  <a:pt x="27870" y="1284"/>
                  <a:pt x="27016" y="1537"/>
                </a:cubicBezTo>
                <a:cubicBezTo>
                  <a:pt x="26701" y="1629"/>
                  <a:pt x="26502" y="1937"/>
                  <a:pt x="26549" y="2262"/>
                </a:cubicBezTo>
                <a:cubicBezTo>
                  <a:pt x="26595" y="2585"/>
                  <a:pt x="26874" y="2825"/>
                  <a:pt x="27201" y="2825"/>
                </a:cubicBezTo>
                <a:cubicBezTo>
                  <a:pt x="27264" y="2825"/>
                  <a:pt x="27327" y="2816"/>
                  <a:pt x="27387" y="2797"/>
                </a:cubicBezTo>
                <a:cubicBezTo>
                  <a:pt x="28213" y="2554"/>
                  <a:pt x="29059" y="2337"/>
                  <a:pt x="29902" y="2153"/>
                </a:cubicBezTo>
                <a:cubicBezTo>
                  <a:pt x="30259" y="2078"/>
                  <a:pt x="30487" y="1725"/>
                  <a:pt x="30408" y="1369"/>
                </a:cubicBezTo>
                <a:cubicBezTo>
                  <a:pt x="30341" y="1061"/>
                  <a:pt x="30070" y="852"/>
                  <a:pt x="29768" y="852"/>
                </a:cubicBezTo>
                <a:close/>
                <a:moveTo>
                  <a:pt x="48088" y="1475"/>
                </a:moveTo>
                <a:cubicBezTo>
                  <a:pt x="47802" y="1475"/>
                  <a:pt x="47541" y="1663"/>
                  <a:pt x="47457" y="1949"/>
                </a:cubicBezTo>
                <a:cubicBezTo>
                  <a:pt x="47357" y="2290"/>
                  <a:pt x="47548" y="2650"/>
                  <a:pt x="47886" y="2758"/>
                </a:cubicBezTo>
                <a:cubicBezTo>
                  <a:pt x="48713" y="2999"/>
                  <a:pt x="49542" y="3274"/>
                  <a:pt x="50352" y="3573"/>
                </a:cubicBezTo>
                <a:cubicBezTo>
                  <a:pt x="50425" y="3601"/>
                  <a:pt x="50502" y="3614"/>
                  <a:pt x="50581" y="3615"/>
                </a:cubicBezTo>
                <a:cubicBezTo>
                  <a:pt x="50582" y="3615"/>
                  <a:pt x="50583" y="3615"/>
                  <a:pt x="50583" y="3615"/>
                </a:cubicBezTo>
                <a:cubicBezTo>
                  <a:pt x="50901" y="3615"/>
                  <a:pt x="51173" y="3387"/>
                  <a:pt x="51230" y="3074"/>
                </a:cubicBezTo>
                <a:cubicBezTo>
                  <a:pt x="51285" y="2760"/>
                  <a:pt x="51109" y="2451"/>
                  <a:pt x="50809" y="2340"/>
                </a:cubicBezTo>
                <a:cubicBezTo>
                  <a:pt x="49970" y="2030"/>
                  <a:pt x="49111" y="1746"/>
                  <a:pt x="48254" y="1497"/>
                </a:cubicBezTo>
                <a:cubicBezTo>
                  <a:pt x="48199" y="1482"/>
                  <a:pt x="48143" y="1475"/>
                  <a:pt x="48088" y="1475"/>
                </a:cubicBezTo>
                <a:close/>
                <a:moveTo>
                  <a:pt x="24687" y="2351"/>
                </a:moveTo>
                <a:cubicBezTo>
                  <a:pt x="24612" y="2351"/>
                  <a:pt x="24537" y="2363"/>
                  <a:pt x="24462" y="2390"/>
                </a:cubicBezTo>
                <a:cubicBezTo>
                  <a:pt x="23628" y="2704"/>
                  <a:pt x="22793" y="3052"/>
                  <a:pt x="21983" y="3424"/>
                </a:cubicBezTo>
                <a:cubicBezTo>
                  <a:pt x="21701" y="3553"/>
                  <a:pt x="21548" y="3860"/>
                  <a:pt x="21614" y="4162"/>
                </a:cubicBezTo>
                <a:cubicBezTo>
                  <a:pt x="21681" y="4464"/>
                  <a:pt x="21948" y="4679"/>
                  <a:pt x="22257" y="4679"/>
                </a:cubicBezTo>
                <a:cubicBezTo>
                  <a:pt x="22352" y="4679"/>
                  <a:pt x="22445" y="4658"/>
                  <a:pt x="22530" y="4620"/>
                </a:cubicBezTo>
                <a:cubicBezTo>
                  <a:pt x="23313" y="4259"/>
                  <a:pt x="24119" y="3924"/>
                  <a:pt x="24925" y="3622"/>
                </a:cubicBezTo>
                <a:cubicBezTo>
                  <a:pt x="25261" y="3492"/>
                  <a:pt x="25430" y="3115"/>
                  <a:pt x="25304" y="2777"/>
                </a:cubicBezTo>
                <a:cubicBezTo>
                  <a:pt x="25204" y="2514"/>
                  <a:pt x="24954" y="2351"/>
                  <a:pt x="24687" y="2351"/>
                </a:cubicBezTo>
                <a:close/>
                <a:moveTo>
                  <a:pt x="53027" y="3309"/>
                </a:moveTo>
                <a:cubicBezTo>
                  <a:pt x="52778" y="3309"/>
                  <a:pt x="52538" y="3452"/>
                  <a:pt x="52428" y="3694"/>
                </a:cubicBezTo>
                <a:cubicBezTo>
                  <a:pt x="52278" y="4024"/>
                  <a:pt x="52425" y="4414"/>
                  <a:pt x="52755" y="4564"/>
                </a:cubicBezTo>
                <a:cubicBezTo>
                  <a:pt x="53539" y="4921"/>
                  <a:pt x="54322" y="5311"/>
                  <a:pt x="55080" y="5725"/>
                </a:cubicBezTo>
                <a:cubicBezTo>
                  <a:pt x="55176" y="5778"/>
                  <a:pt x="55285" y="5805"/>
                  <a:pt x="55395" y="5805"/>
                </a:cubicBezTo>
                <a:cubicBezTo>
                  <a:pt x="55695" y="5805"/>
                  <a:pt x="55958" y="5601"/>
                  <a:pt x="56032" y="5310"/>
                </a:cubicBezTo>
                <a:cubicBezTo>
                  <a:pt x="56106" y="5019"/>
                  <a:pt x="55973" y="4714"/>
                  <a:pt x="55708" y="4570"/>
                </a:cubicBezTo>
                <a:cubicBezTo>
                  <a:pt x="54922" y="4142"/>
                  <a:pt x="54112" y="3737"/>
                  <a:pt x="53299" y="3368"/>
                </a:cubicBezTo>
                <a:cubicBezTo>
                  <a:pt x="53211" y="3328"/>
                  <a:pt x="53118" y="3309"/>
                  <a:pt x="53027" y="3309"/>
                </a:cubicBezTo>
                <a:close/>
                <a:moveTo>
                  <a:pt x="19896" y="4552"/>
                </a:moveTo>
                <a:cubicBezTo>
                  <a:pt x="19790" y="4552"/>
                  <a:pt x="19681" y="4578"/>
                  <a:pt x="19581" y="4633"/>
                </a:cubicBezTo>
                <a:cubicBezTo>
                  <a:pt x="18800" y="5063"/>
                  <a:pt x="18023" y="5526"/>
                  <a:pt x="17272" y="6011"/>
                </a:cubicBezTo>
                <a:cubicBezTo>
                  <a:pt x="17027" y="6169"/>
                  <a:pt x="16916" y="6470"/>
                  <a:pt x="16998" y="6749"/>
                </a:cubicBezTo>
                <a:cubicBezTo>
                  <a:pt x="17080" y="7029"/>
                  <a:pt x="17337" y="7220"/>
                  <a:pt x="17629" y="7221"/>
                </a:cubicBezTo>
                <a:cubicBezTo>
                  <a:pt x="17755" y="7221"/>
                  <a:pt x="17880" y="7185"/>
                  <a:pt x="17986" y="7116"/>
                </a:cubicBezTo>
                <a:cubicBezTo>
                  <a:pt x="18710" y="6648"/>
                  <a:pt x="19459" y="6200"/>
                  <a:pt x="20214" y="5786"/>
                </a:cubicBezTo>
                <a:cubicBezTo>
                  <a:pt x="20532" y="5612"/>
                  <a:pt x="20649" y="5212"/>
                  <a:pt x="20474" y="4893"/>
                </a:cubicBezTo>
                <a:cubicBezTo>
                  <a:pt x="20354" y="4675"/>
                  <a:pt x="20129" y="4552"/>
                  <a:pt x="19896" y="4552"/>
                </a:cubicBezTo>
                <a:close/>
                <a:moveTo>
                  <a:pt x="57672" y="5837"/>
                </a:moveTo>
                <a:cubicBezTo>
                  <a:pt x="57456" y="5837"/>
                  <a:pt x="57244" y="5944"/>
                  <a:pt x="57119" y="6139"/>
                </a:cubicBezTo>
                <a:cubicBezTo>
                  <a:pt x="56922" y="6445"/>
                  <a:pt x="57011" y="6852"/>
                  <a:pt x="57316" y="7049"/>
                </a:cubicBezTo>
                <a:cubicBezTo>
                  <a:pt x="58043" y="7514"/>
                  <a:pt x="58761" y="8012"/>
                  <a:pt x="59452" y="8529"/>
                </a:cubicBezTo>
                <a:cubicBezTo>
                  <a:pt x="59564" y="8612"/>
                  <a:pt x="59701" y="8658"/>
                  <a:pt x="59841" y="8658"/>
                </a:cubicBezTo>
                <a:cubicBezTo>
                  <a:pt x="59842" y="8658"/>
                  <a:pt x="59844" y="8658"/>
                  <a:pt x="59846" y="8658"/>
                </a:cubicBezTo>
                <a:lnTo>
                  <a:pt x="59846" y="8659"/>
                </a:lnTo>
                <a:cubicBezTo>
                  <a:pt x="60129" y="8659"/>
                  <a:pt x="60381" y="8478"/>
                  <a:pt x="60470" y="8209"/>
                </a:cubicBezTo>
                <a:cubicBezTo>
                  <a:pt x="60560" y="7940"/>
                  <a:pt x="60466" y="7644"/>
                  <a:pt x="60240" y="7474"/>
                </a:cubicBezTo>
                <a:cubicBezTo>
                  <a:pt x="59524" y="6940"/>
                  <a:pt x="58779" y="6424"/>
                  <a:pt x="58028" y="5942"/>
                </a:cubicBezTo>
                <a:cubicBezTo>
                  <a:pt x="57917" y="5871"/>
                  <a:pt x="57794" y="5837"/>
                  <a:pt x="57672" y="5837"/>
                </a:cubicBezTo>
                <a:close/>
                <a:moveTo>
                  <a:pt x="15473" y="7408"/>
                </a:moveTo>
                <a:cubicBezTo>
                  <a:pt x="15330" y="7408"/>
                  <a:pt x="15187" y="7454"/>
                  <a:pt x="15066" y="7550"/>
                </a:cubicBezTo>
                <a:cubicBezTo>
                  <a:pt x="14352" y="8086"/>
                  <a:pt x="13648" y="8655"/>
                  <a:pt x="12974" y="9242"/>
                </a:cubicBezTo>
                <a:cubicBezTo>
                  <a:pt x="12767" y="9422"/>
                  <a:pt x="12694" y="9711"/>
                  <a:pt x="12790" y="9969"/>
                </a:cubicBezTo>
                <a:cubicBezTo>
                  <a:pt x="12886" y="10226"/>
                  <a:pt x="13131" y="10395"/>
                  <a:pt x="13406" y="10395"/>
                </a:cubicBezTo>
                <a:cubicBezTo>
                  <a:pt x="13564" y="10395"/>
                  <a:pt x="13717" y="10339"/>
                  <a:pt x="13837" y="10235"/>
                </a:cubicBezTo>
                <a:cubicBezTo>
                  <a:pt x="14487" y="9668"/>
                  <a:pt x="15167" y="9118"/>
                  <a:pt x="15855" y="8601"/>
                </a:cubicBezTo>
                <a:cubicBezTo>
                  <a:pt x="16156" y="8387"/>
                  <a:pt x="16221" y="7966"/>
                  <a:pt x="15998" y="7670"/>
                </a:cubicBezTo>
                <a:cubicBezTo>
                  <a:pt x="15869" y="7498"/>
                  <a:pt x="15672" y="7408"/>
                  <a:pt x="15473" y="7408"/>
                </a:cubicBezTo>
                <a:close/>
                <a:moveTo>
                  <a:pt x="61907" y="9000"/>
                </a:moveTo>
                <a:cubicBezTo>
                  <a:pt x="61722" y="9000"/>
                  <a:pt x="61539" y="9077"/>
                  <a:pt x="61409" y="9228"/>
                </a:cubicBezTo>
                <a:cubicBezTo>
                  <a:pt x="61172" y="9503"/>
                  <a:pt x="61203" y="9919"/>
                  <a:pt x="61478" y="10156"/>
                </a:cubicBezTo>
                <a:cubicBezTo>
                  <a:pt x="62129" y="10719"/>
                  <a:pt x="62770" y="11313"/>
                  <a:pt x="63382" y="11923"/>
                </a:cubicBezTo>
                <a:cubicBezTo>
                  <a:pt x="63505" y="12045"/>
                  <a:pt x="63671" y="12115"/>
                  <a:pt x="63846" y="12115"/>
                </a:cubicBezTo>
                <a:lnTo>
                  <a:pt x="63846" y="12114"/>
                </a:lnTo>
                <a:cubicBezTo>
                  <a:pt x="64112" y="12114"/>
                  <a:pt x="64351" y="11953"/>
                  <a:pt x="64453" y="11707"/>
                </a:cubicBezTo>
                <a:cubicBezTo>
                  <a:pt x="64554" y="11461"/>
                  <a:pt x="64497" y="11178"/>
                  <a:pt x="64309" y="10990"/>
                </a:cubicBezTo>
                <a:cubicBezTo>
                  <a:pt x="63675" y="10359"/>
                  <a:pt x="63012" y="9742"/>
                  <a:pt x="62337" y="9160"/>
                </a:cubicBezTo>
                <a:cubicBezTo>
                  <a:pt x="62212" y="9053"/>
                  <a:pt x="62059" y="9000"/>
                  <a:pt x="61907" y="9000"/>
                </a:cubicBezTo>
                <a:close/>
                <a:moveTo>
                  <a:pt x="11466" y="10893"/>
                </a:moveTo>
                <a:cubicBezTo>
                  <a:pt x="11301" y="10893"/>
                  <a:pt x="11136" y="10955"/>
                  <a:pt x="11008" y="11078"/>
                </a:cubicBezTo>
                <a:cubicBezTo>
                  <a:pt x="10377" y="11711"/>
                  <a:pt x="9760" y="12374"/>
                  <a:pt x="9176" y="13049"/>
                </a:cubicBezTo>
                <a:cubicBezTo>
                  <a:pt x="9009" y="13245"/>
                  <a:pt x="8969" y="13519"/>
                  <a:pt x="9076" y="13753"/>
                </a:cubicBezTo>
                <a:cubicBezTo>
                  <a:pt x="9183" y="13987"/>
                  <a:pt x="9417" y="14137"/>
                  <a:pt x="9674" y="14138"/>
                </a:cubicBezTo>
                <a:cubicBezTo>
                  <a:pt x="9864" y="14138"/>
                  <a:pt x="10046" y="14055"/>
                  <a:pt x="10171" y="13910"/>
                </a:cubicBezTo>
                <a:cubicBezTo>
                  <a:pt x="10735" y="13258"/>
                  <a:pt x="11329" y="12618"/>
                  <a:pt x="11939" y="12007"/>
                </a:cubicBezTo>
                <a:cubicBezTo>
                  <a:pt x="12188" y="11748"/>
                  <a:pt x="12184" y="11338"/>
                  <a:pt x="11930" y="11085"/>
                </a:cubicBezTo>
                <a:cubicBezTo>
                  <a:pt x="11802" y="10957"/>
                  <a:pt x="11634" y="10893"/>
                  <a:pt x="11466" y="10893"/>
                </a:cubicBezTo>
                <a:close/>
                <a:moveTo>
                  <a:pt x="65651" y="12730"/>
                </a:moveTo>
                <a:cubicBezTo>
                  <a:pt x="65498" y="12730"/>
                  <a:pt x="65344" y="12783"/>
                  <a:pt x="65219" y="12892"/>
                </a:cubicBezTo>
                <a:cubicBezTo>
                  <a:pt x="64945" y="13130"/>
                  <a:pt x="64916" y="13545"/>
                  <a:pt x="65155" y="13820"/>
                </a:cubicBezTo>
                <a:cubicBezTo>
                  <a:pt x="65721" y="14470"/>
                  <a:pt x="66271" y="15148"/>
                  <a:pt x="66790" y="15838"/>
                </a:cubicBezTo>
                <a:cubicBezTo>
                  <a:pt x="66914" y="16003"/>
                  <a:pt x="67109" y="16099"/>
                  <a:pt x="67315" y="16099"/>
                </a:cubicBezTo>
                <a:lnTo>
                  <a:pt x="67317" y="16099"/>
                </a:lnTo>
                <a:cubicBezTo>
                  <a:pt x="67565" y="16099"/>
                  <a:pt x="67793" y="15958"/>
                  <a:pt x="67904" y="15734"/>
                </a:cubicBezTo>
                <a:cubicBezTo>
                  <a:pt x="68016" y="15512"/>
                  <a:pt x="67991" y="15246"/>
                  <a:pt x="67841" y="15046"/>
                </a:cubicBezTo>
                <a:cubicBezTo>
                  <a:pt x="67303" y="14332"/>
                  <a:pt x="66733" y="13628"/>
                  <a:pt x="66148" y="12956"/>
                </a:cubicBezTo>
                <a:cubicBezTo>
                  <a:pt x="66018" y="12806"/>
                  <a:pt x="65835" y="12730"/>
                  <a:pt x="65651" y="12730"/>
                </a:cubicBezTo>
                <a:close/>
                <a:moveTo>
                  <a:pt x="8017" y="14883"/>
                </a:moveTo>
                <a:cubicBezTo>
                  <a:pt x="7816" y="14883"/>
                  <a:pt x="7619" y="14974"/>
                  <a:pt x="7490" y="15147"/>
                </a:cubicBezTo>
                <a:cubicBezTo>
                  <a:pt x="6954" y="15863"/>
                  <a:pt x="6438" y="16607"/>
                  <a:pt x="5955" y="17360"/>
                </a:cubicBezTo>
                <a:cubicBezTo>
                  <a:pt x="5675" y="17796"/>
                  <a:pt x="5988" y="18371"/>
                  <a:pt x="6508" y="18372"/>
                </a:cubicBezTo>
                <a:cubicBezTo>
                  <a:pt x="6731" y="18372"/>
                  <a:pt x="6941" y="18258"/>
                  <a:pt x="7062" y="18069"/>
                </a:cubicBezTo>
                <a:cubicBezTo>
                  <a:pt x="7527" y="17343"/>
                  <a:pt x="8026" y="16625"/>
                  <a:pt x="8543" y="15935"/>
                </a:cubicBezTo>
                <a:cubicBezTo>
                  <a:pt x="8760" y="15644"/>
                  <a:pt x="8700" y="15232"/>
                  <a:pt x="8410" y="15014"/>
                </a:cubicBezTo>
                <a:cubicBezTo>
                  <a:pt x="8292" y="14926"/>
                  <a:pt x="8154" y="14883"/>
                  <a:pt x="8017" y="14883"/>
                </a:cubicBezTo>
                <a:close/>
                <a:moveTo>
                  <a:pt x="68828" y="16948"/>
                </a:moveTo>
                <a:cubicBezTo>
                  <a:pt x="68705" y="16948"/>
                  <a:pt x="68582" y="16982"/>
                  <a:pt x="68472" y="17054"/>
                </a:cubicBezTo>
                <a:cubicBezTo>
                  <a:pt x="68166" y="17252"/>
                  <a:pt x="68079" y="17660"/>
                  <a:pt x="68278" y="17965"/>
                </a:cubicBezTo>
                <a:cubicBezTo>
                  <a:pt x="68744" y="18688"/>
                  <a:pt x="69192" y="19437"/>
                  <a:pt x="69608" y="20193"/>
                </a:cubicBezTo>
                <a:cubicBezTo>
                  <a:pt x="69723" y="20403"/>
                  <a:pt x="69945" y="20534"/>
                  <a:pt x="70184" y="20534"/>
                </a:cubicBezTo>
                <a:lnTo>
                  <a:pt x="70186" y="20534"/>
                </a:lnTo>
                <a:cubicBezTo>
                  <a:pt x="70686" y="20534"/>
                  <a:pt x="71002" y="19997"/>
                  <a:pt x="70761" y="19559"/>
                </a:cubicBezTo>
                <a:cubicBezTo>
                  <a:pt x="70330" y="18776"/>
                  <a:pt x="69866" y="17999"/>
                  <a:pt x="69382" y="17251"/>
                </a:cubicBezTo>
                <a:cubicBezTo>
                  <a:pt x="69256" y="17055"/>
                  <a:pt x="69044" y="16948"/>
                  <a:pt x="68828" y="16948"/>
                </a:cubicBezTo>
                <a:close/>
                <a:moveTo>
                  <a:pt x="5160" y="19332"/>
                </a:moveTo>
                <a:cubicBezTo>
                  <a:pt x="4927" y="19332"/>
                  <a:pt x="4701" y="19456"/>
                  <a:pt x="4582" y="19674"/>
                </a:cubicBezTo>
                <a:cubicBezTo>
                  <a:pt x="4154" y="20460"/>
                  <a:pt x="3748" y="21271"/>
                  <a:pt x="3378" y="22083"/>
                </a:cubicBezTo>
                <a:cubicBezTo>
                  <a:pt x="3180" y="22519"/>
                  <a:pt x="3498" y="23014"/>
                  <a:pt x="3976" y="23015"/>
                </a:cubicBezTo>
                <a:cubicBezTo>
                  <a:pt x="4234" y="23015"/>
                  <a:pt x="4468" y="22864"/>
                  <a:pt x="4574" y="22629"/>
                </a:cubicBezTo>
                <a:cubicBezTo>
                  <a:pt x="4932" y="21844"/>
                  <a:pt x="5324" y="21062"/>
                  <a:pt x="5737" y="20304"/>
                </a:cubicBezTo>
                <a:cubicBezTo>
                  <a:pt x="5910" y="19986"/>
                  <a:pt x="5793" y="19586"/>
                  <a:pt x="5474" y="19413"/>
                </a:cubicBezTo>
                <a:cubicBezTo>
                  <a:pt x="5374" y="19358"/>
                  <a:pt x="5266" y="19332"/>
                  <a:pt x="5160" y="19332"/>
                </a:cubicBezTo>
                <a:close/>
                <a:moveTo>
                  <a:pt x="71375" y="21582"/>
                </a:moveTo>
                <a:cubicBezTo>
                  <a:pt x="71283" y="21582"/>
                  <a:pt x="71189" y="21601"/>
                  <a:pt x="71100" y="21642"/>
                </a:cubicBezTo>
                <a:cubicBezTo>
                  <a:pt x="70772" y="21793"/>
                  <a:pt x="70628" y="22181"/>
                  <a:pt x="70775" y="22510"/>
                </a:cubicBezTo>
                <a:cubicBezTo>
                  <a:pt x="71137" y="23294"/>
                  <a:pt x="71473" y="24100"/>
                  <a:pt x="71774" y="24904"/>
                </a:cubicBezTo>
                <a:cubicBezTo>
                  <a:pt x="71872" y="25160"/>
                  <a:pt x="72117" y="25329"/>
                  <a:pt x="72391" y="25329"/>
                </a:cubicBezTo>
                <a:cubicBezTo>
                  <a:pt x="72850" y="25328"/>
                  <a:pt x="73167" y="24870"/>
                  <a:pt x="73006" y="24440"/>
                </a:cubicBezTo>
                <a:cubicBezTo>
                  <a:pt x="72692" y="23607"/>
                  <a:pt x="72345" y="22772"/>
                  <a:pt x="71970" y="21960"/>
                </a:cubicBezTo>
                <a:cubicBezTo>
                  <a:pt x="71859" y="21722"/>
                  <a:pt x="71622" y="21582"/>
                  <a:pt x="71375" y="21582"/>
                </a:cubicBezTo>
                <a:close/>
                <a:moveTo>
                  <a:pt x="2971" y="24130"/>
                </a:moveTo>
                <a:cubicBezTo>
                  <a:pt x="2699" y="24130"/>
                  <a:pt x="2444" y="24300"/>
                  <a:pt x="2349" y="24573"/>
                </a:cubicBezTo>
                <a:cubicBezTo>
                  <a:pt x="2039" y="25411"/>
                  <a:pt x="1754" y="26271"/>
                  <a:pt x="1504" y="27129"/>
                </a:cubicBezTo>
                <a:cubicBezTo>
                  <a:pt x="1381" y="27549"/>
                  <a:pt x="1697" y="27969"/>
                  <a:pt x="2135" y="27970"/>
                </a:cubicBezTo>
                <a:cubicBezTo>
                  <a:pt x="2428" y="27969"/>
                  <a:pt x="2684" y="27776"/>
                  <a:pt x="2766" y="27496"/>
                </a:cubicBezTo>
                <a:cubicBezTo>
                  <a:pt x="3007" y="26669"/>
                  <a:pt x="3282" y="25839"/>
                  <a:pt x="3582" y="25031"/>
                </a:cubicBezTo>
                <a:cubicBezTo>
                  <a:pt x="3718" y="24688"/>
                  <a:pt x="3545" y="24300"/>
                  <a:pt x="3199" y="24171"/>
                </a:cubicBezTo>
                <a:cubicBezTo>
                  <a:pt x="3124" y="24143"/>
                  <a:pt x="3047" y="24130"/>
                  <a:pt x="2971" y="24130"/>
                </a:cubicBezTo>
                <a:close/>
                <a:moveTo>
                  <a:pt x="73229" y="26514"/>
                </a:moveTo>
                <a:cubicBezTo>
                  <a:pt x="73167" y="26514"/>
                  <a:pt x="73104" y="26523"/>
                  <a:pt x="73042" y="26541"/>
                </a:cubicBezTo>
                <a:cubicBezTo>
                  <a:pt x="72691" y="26645"/>
                  <a:pt x="72493" y="27016"/>
                  <a:pt x="72600" y="27365"/>
                </a:cubicBezTo>
                <a:cubicBezTo>
                  <a:pt x="72845" y="28194"/>
                  <a:pt x="73062" y="29040"/>
                  <a:pt x="73245" y="29879"/>
                </a:cubicBezTo>
                <a:cubicBezTo>
                  <a:pt x="73312" y="30181"/>
                  <a:pt x="73579" y="30396"/>
                  <a:pt x="73887" y="30397"/>
                </a:cubicBezTo>
                <a:cubicBezTo>
                  <a:pt x="74307" y="30396"/>
                  <a:pt x="74619" y="30009"/>
                  <a:pt x="74530" y="29599"/>
                </a:cubicBezTo>
                <a:cubicBezTo>
                  <a:pt x="74341" y="28728"/>
                  <a:pt x="74114" y="27852"/>
                  <a:pt x="73861" y="26992"/>
                </a:cubicBezTo>
                <a:cubicBezTo>
                  <a:pt x="73779" y="26702"/>
                  <a:pt x="73515" y="26514"/>
                  <a:pt x="73229" y="26514"/>
                </a:cubicBezTo>
                <a:close/>
                <a:moveTo>
                  <a:pt x="1486" y="29218"/>
                </a:moveTo>
                <a:cubicBezTo>
                  <a:pt x="1183" y="29218"/>
                  <a:pt x="910" y="29428"/>
                  <a:pt x="844" y="29737"/>
                </a:cubicBezTo>
                <a:cubicBezTo>
                  <a:pt x="656" y="30609"/>
                  <a:pt x="498" y="31500"/>
                  <a:pt x="373" y="32386"/>
                </a:cubicBezTo>
                <a:cubicBezTo>
                  <a:pt x="317" y="32782"/>
                  <a:pt x="625" y="33135"/>
                  <a:pt x="1024" y="33135"/>
                </a:cubicBezTo>
                <a:cubicBezTo>
                  <a:pt x="1351" y="33135"/>
                  <a:pt x="1629" y="32893"/>
                  <a:pt x="1675" y="32570"/>
                </a:cubicBezTo>
                <a:cubicBezTo>
                  <a:pt x="1796" y="31715"/>
                  <a:pt x="1948" y="30855"/>
                  <a:pt x="2130" y="30014"/>
                </a:cubicBezTo>
                <a:cubicBezTo>
                  <a:pt x="2206" y="29659"/>
                  <a:pt x="1980" y="29309"/>
                  <a:pt x="1625" y="29233"/>
                </a:cubicBezTo>
                <a:cubicBezTo>
                  <a:pt x="1579" y="29223"/>
                  <a:pt x="1532" y="29218"/>
                  <a:pt x="1486" y="29218"/>
                </a:cubicBezTo>
                <a:close/>
                <a:moveTo>
                  <a:pt x="74362" y="31682"/>
                </a:moveTo>
                <a:cubicBezTo>
                  <a:pt x="74331" y="31682"/>
                  <a:pt x="74299" y="31684"/>
                  <a:pt x="74267" y="31688"/>
                </a:cubicBezTo>
                <a:cubicBezTo>
                  <a:pt x="73908" y="31741"/>
                  <a:pt x="73659" y="32074"/>
                  <a:pt x="73711" y="32433"/>
                </a:cubicBezTo>
                <a:cubicBezTo>
                  <a:pt x="73834" y="33283"/>
                  <a:pt x="73928" y="34152"/>
                  <a:pt x="73993" y="35015"/>
                </a:cubicBezTo>
                <a:cubicBezTo>
                  <a:pt x="74017" y="35359"/>
                  <a:pt x="74303" y="35624"/>
                  <a:pt x="74647" y="35625"/>
                </a:cubicBezTo>
                <a:cubicBezTo>
                  <a:pt x="74663" y="35625"/>
                  <a:pt x="74680" y="35624"/>
                  <a:pt x="74695" y="35623"/>
                </a:cubicBezTo>
                <a:cubicBezTo>
                  <a:pt x="75058" y="35597"/>
                  <a:pt x="75331" y="35281"/>
                  <a:pt x="75304" y="34920"/>
                </a:cubicBezTo>
                <a:cubicBezTo>
                  <a:pt x="75237" y="34024"/>
                  <a:pt x="75140" y="33125"/>
                  <a:pt x="75012" y="32245"/>
                </a:cubicBezTo>
                <a:cubicBezTo>
                  <a:pt x="74965" y="31918"/>
                  <a:pt x="74684" y="31682"/>
                  <a:pt x="74362" y="31682"/>
                </a:cubicBezTo>
                <a:close/>
                <a:moveTo>
                  <a:pt x="746" y="34455"/>
                </a:moveTo>
                <a:cubicBezTo>
                  <a:pt x="406" y="34455"/>
                  <a:pt x="119" y="34717"/>
                  <a:pt x="92" y="35062"/>
                </a:cubicBezTo>
                <a:cubicBezTo>
                  <a:pt x="31" y="35934"/>
                  <a:pt x="0" y="36823"/>
                  <a:pt x="0" y="37697"/>
                </a:cubicBezTo>
                <a:lnTo>
                  <a:pt x="0" y="37748"/>
                </a:lnTo>
                <a:cubicBezTo>
                  <a:pt x="0" y="38112"/>
                  <a:pt x="295" y="38405"/>
                  <a:pt x="659" y="38405"/>
                </a:cubicBezTo>
                <a:cubicBezTo>
                  <a:pt x="1021" y="38405"/>
                  <a:pt x="1316" y="38112"/>
                  <a:pt x="1316" y="37748"/>
                </a:cubicBezTo>
                <a:lnTo>
                  <a:pt x="1316" y="37702"/>
                </a:lnTo>
                <a:cubicBezTo>
                  <a:pt x="1316" y="36853"/>
                  <a:pt x="1345" y="35995"/>
                  <a:pt x="1404" y="35152"/>
                </a:cubicBezTo>
                <a:cubicBezTo>
                  <a:pt x="1425" y="34791"/>
                  <a:pt x="1153" y="34481"/>
                  <a:pt x="793" y="34457"/>
                </a:cubicBezTo>
                <a:cubicBezTo>
                  <a:pt x="777" y="34456"/>
                  <a:pt x="761" y="34455"/>
                  <a:pt x="746" y="34455"/>
                </a:cubicBezTo>
                <a:close/>
                <a:moveTo>
                  <a:pt x="74747" y="36952"/>
                </a:moveTo>
                <a:cubicBezTo>
                  <a:pt x="74384" y="36952"/>
                  <a:pt x="74089" y="37246"/>
                  <a:pt x="74089" y="37609"/>
                </a:cubicBezTo>
                <a:lnTo>
                  <a:pt x="74089" y="37703"/>
                </a:lnTo>
                <a:cubicBezTo>
                  <a:pt x="74089" y="38566"/>
                  <a:pt x="74059" y="39439"/>
                  <a:pt x="73998" y="40298"/>
                </a:cubicBezTo>
                <a:cubicBezTo>
                  <a:pt x="73973" y="40660"/>
                  <a:pt x="74245" y="40974"/>
                  <a:pt x="74608" y="41001"/>
                </a:cubicBezTo>
                <a:cubicBezTo>
                  <a:pt x="74624" y="41002"/>
                  <a:pt x="74639" y="41002"/>
                  <a:pt x="74655" y="41002"/>
                </a:cubicBezTo>
                <a:cubicBezTo>
                  <a:pt x="75000" y="41001"/>
                  <a:pt x="75285" y="40735"/>
                  <a:pt x="75311" y="40391"/>
                </a:cubicBezTo>
                <a:cubicBezTo>
                  <a:pt x="75373" y="39501"/>
                  <a:pt x="75405" y="38596"/>
                  <a:pt x="75405" y="37703"/>
                </a:cubicBezTo>
                <a:lnTo>
                  <a:pt x="75405" y="37609"/>
                </a:lnTo>
                <a:cubicBezTo>
                  <a:pt x="75405" y="37246"/>
                  <a:pt x="75110" y="36952"/>
                  <a:pt x="74747" y="36952"/>
                </a:cubicBezTo>
                <a:close/>
                <a:moveTo>
                  <a:pt x="754" y="39733"/>
                </a:moveTo>
                <a:cubicBezTo>
                  <a:pt x="739" y="39733"/>
                  <a:pt x="723" y="39734"/>
                  <a:pt x="707" y="39735"/>
                </a:cubicBezTo>
                <a:cubicBezTo>
                  <a:pt x="345" y="39760"/>
                  <a:pt x="72" y="40075"/>
                  <a:pt x="99" y="40438"/>
                </a:cubicBezTo>
                <a:cubicBezTo>
                  <a:pt x="163" y="41331"/>
                  <a:pt x="259" y="42230"/>
                  <a:pt x="386" y="43113"/>
                </a:cubicBezTo>
                <a:cubicBezTo>
                  <a:pt x="432" y="43435"/>
                  <a:pt x="710" y="43676"/>
                  <a:pt x="1035" y="43677"/>
                </a:cubicBezTo>
                <a:cubicBezTo>
                  <a:pt x="1068" y="43676"/>
                  <a:pt x="1099" y="43674"/>
                  <a:pt x="1130" y="43670"/>
                </a:cubicBezTo>
                <a:cubicBezTo>
                  <a:pt x="1489" y="43618"/>
                  <a:pt x="1738" y="43284"/>
                  <a:pt x="1687" y="42925"/>
                </a:cubicBezTo>
                <a:cubicBezTo>
                  <a:pt x="1565" y="42074"/>
                  <a:pt x="1472" y="41206"/>
                  <a:pt x="1410" y="40343"/>
                </a:cubicBezTo>
                <a:cubicBezTo>
                  <a:pt x="1385" y="39997"/>
                  <a:pt x="1096" y="39733"/>
                  <a:pt x="754" y="39733"/>
                </a:cubicBezTo>
                <a:close/>
                <a:moveTo>
                  <a:pt x="74373" y="42311"/>
                </a:moveTo>
                <a:cubicBezTo>
                  <a:pt x="74050" y="42311"/>
                  <a:pt x="73768" y="42550"/>
                  <a:pt x="73723" y="42880"/>
                </a:cubicBezTo>
                <a:cubicBezTo>
                  <a:pt x="73602" y="43736"/>
                  <a:pt x="73448" y="44595"/>
                  <a:pt x="73266" y="45435"/>
                </a:cubicBezTo>
                <a:cubicBezTo>
                  <a:pt x="73178" y="45845"/>
                  <a:pt x="73490" y="46232"/>
                  <a:pt x="73909" y="46232"/>
                </a:cubicBezTo>
                <a:cubicBezTo>
                  <a:pt x="74219" y="46231"/>
                  <a:pt x="74485" y="46015"/>
                  <a:pt x="74550" y="45713"/>
                </a:cubicBezTo>
                <a:cubicBezTo>
                  <a:pt x="74739" y="44843"/>
                  <a:pt x="74898" y="43952"/>
                  <a:pt x="75025" y="43065"/>
                </a:cubicBezTo>
                <a:cubicBezTo>
                  <a:pt x="75079" y="42705"/>
                  <a:pt x="74828" y="42369"/>
                  <a:pt x="74467" y="42318"/>
                </a:cubicBezTo>
                <a:cubicBezTo>
                  <a:pt x="74435" y="42313"/>
                  <a:pt x="74404" y="42311"/>
                  <a:pt x="74373" y="42311"/>
                </a:cubicBezTo>
                <a:close/>
                <a:moveTo>
                  <a:pt x="1505" y="44962"/>
                </a:moveTo>
                <a:cubicBezTo>
                  <a:pt x="1459" y="44962"/>
                  <a:pt x="1413" y="44967"/>
                  <a:pt x="1366" y="44977"/>
                </a:cubicBezTo>
                <a:cubicBezTo>
                  <a:pt x="1011" y="45055"/>
                  <a:pt x="786" y="45405"/>
                  <a:pt x="864" y="45760"/>
                </a:cubicBezTo>
                <a:cubicBezTo>
                  <a:pt x="1054" y="46634"/>
                  <a:pt x="1278" y="47510"/>
                  <a:pt x="1530" y="48367"/>
                </a:cubicBezTo>
                <a:cubicBezTo>
                  <a:pt x="1613" y="48647"/>
                  <a:pt x="1869" y="48839"/>
                  <a:pt x="2161" y="48840"/>
                </a:cubicBezTo>
                <a:cubicBezTo>
                  <a:pt x="2600" y="48839"/>
                  <a:pt x="2916" y="48417"/>
                  <a:pt x="2792" y="47996"/>
                </a:cubicBezTo>
                <a:cubicBezTo>
                  <a:pt x="2549" y="47169"/>
                  <a:pt x="2333" y="46323"/>
                  <a:pt x="2149" y="45481"/>
                </a:cubicBezTo>
                <a:cubicBezTo>
                  <a:pt x="2081" y="45173"/>
                  <a:pt x="1808" y="44962"/>
                  <a:pt x="1505" y="44962"/>
                </a:cubicBezTo>
                <a:close/>
                <a:moveTo>
                  <a:pt x="73256" y="47479"/>
                </a:moveTo>
                <a:cubicBezTo>
                  <a:pt x="72971" y="47479"/>
                  <a:pt x="72710" y="47665"/>
                  <a:pt x="72626" y="47953"/>
                </a:cubicBezTo>
                <a:cubicBezTo>
                  <a:pt x="72383" y="48779"/>
                  <a:pt x="72108" y="49608"/>
                  <a:pt x="71806" y="50416"/>
                </a:cubicBezTo>
                <a:cubicBezTo>
                  <a:pt x="71648" y="50846"/>
                  <a:pt x="71965" y="51302"/>
                  <a:pt x="72423" y="51303"/>
                </a:cubicBezTo>
                <a:cubicBezTo>
                  <a:pt x="72698" y="51303"/>
                  <a:pt x="72944" y="51132"/>
                  <a:pt x="73039" y="50875"/>
                </a:cubicBezTo>
                <a:cubicBezTo>
                  <a:pt x="73352" y="50037"/>
                  <a:pt x="73637" y="49178"/>
                  <a:pt x="73888" y="48322"/>
                </a:cubicBezTo>
                <a:cubicBezTo>
                  <a:pt x="73990" y="47973"/>
                  <a:pt x="73790" y="47607"/>
                  <a:pt x="73442" y="47506"/>
                </a:cubicBezTo>
                <a:cubicBezTo>
                  <a:pt x="73380" y="47488"/>
                  <a:pt x="73317" y="47479"/>
                  <a:pt x="73256" y="47479"/>
                </a:cubicBezTo>
                <a:close/>
                <a:moveTo>
                  <a:pt x="3000" y="50036"/>
                </a:moveTo>
                <a:cubicBezTo>
                  <a:pt x="2923" y="50036"/>
                  <a:pt x="2845" y="50050"/>
                  <a:pt x="2769" y="50078"/>
                </a:cubicBezTo>
                <a:cubicBezTo>
                  <a:pt x="2431" y="50205"/>
                  <a:pt x="2258" y="50580"/>
                  <a:pt x="2382" y="50919"/>
                </a:cubicBezTo>
                <a:cubicBezTo>
                  <a:pt x="2695" y="51755"/>
                  <a:pt x="3042" y="52590"/>
                  <a:pt x="3415" y="53402"/>
                </a:cubicBezTo>
                <a:cubicBezTo>
                  <a:pt x="3521" y="53636"/>
                  <a:pt x="3755" y="53785"/>
                  <a:pt x="4012" y="53785"/>
                </a:cubicBezTo>
                <a:cubicBezTo>
                  <a:pt x="4491" y="53784"/>
                  <a:pt x="4808" y="53289"/>
                  <a:pt x="4610" y="52854"/>
                </a:cubicBezTo>
                <a:cubicBezTo>
                  <a:pt x="4250" y="52070"/>
                  <a:pt x="3916" y="51265"/>
                  <a:pt x="3613" y="50458"/>
                </a:cubicBezTo>
                <a:cubicBezTo>
                  <a:pt x="3513" y="50197"/>
                  <a:pt x="3264" y="50036"/>
                  <a:pt x="3000" y="50036"/>
                </a:cubicBezTo>
                <a:close/>
                <a:moveTo>
                  <a:pt x="71409" y="52432"/>
                </a:moveTo>
                <a:cubicBezTo>
                  <a:pt x="71160" y="52432"/>
                  <a:pt x="70921" y="52575"/>
                  <a:pt x="70811" y="52816"/>
                </a:cubicBezTo>
                <a:cubicBezTo>
                  <a:pt x="70453" y="53601"/>
                  <a:pt x="70061" y="54383"/>
                  <a:pt x="69647" y="55140"/>
                </a:cubicBezTo>
                <a:cubicBezTo>
                  <a:pt x="69407" y="55578"/>
                  <a:pt x="69724" y="56113"/>
                  <a:pt x="70223" y="56113"/>
                </a:cubicBezTo>
                <a:cubicBezTo>
                  <a:pt x="70464" y="56113"/>
                  <a:pt x="70684" y="55982"/>
                  <a:pt x="70800" y="55771"/>
                </a:cubicBezTo>
                <a:cubicBezTo>
                  <a:pt x="71229" y="54986"/>
                  <a:pt x="71636" y="54177"/>
                  <a:pt x="72007" y="53364"/>
                </a:cubicBezTo>
                <a:cubicBezTo>
                  <a:pt x="72158" y="53034"/>
                  <a:pt x="72013" y="52643"/>
                  <a:pt x="71682" y="52493"/>
                </a:cubicBezTo>
                <a:cubicBezTo>
                  <a:pt x="71593" y="52452"/>
                  <a:pt x="71500" y="52432"/>
                  <a:pt x="71409" y="52432"/>
                </a:cubicBezTo>
                <a:close/>
                <a:moveTo>
                  <a:pt x="5193" y="54822"/>
                </a:moveTo>
                <a:cubicBezTo>
                  <a:pt x="5087" y="54822"/>
                  <a:pt x="4978" y="54848"/>
                  <a:pt x="4878" y="54903"/>
                </a:cubicBezTo>
                <a:cubicBezTo>
                  <a:pt x="4556" y="55079"/>
                  <a:pt x="4441" y="55485"/>
                  <a:pt x="4622" y="55803"/>
                </a:cubicBezTo>
                <a:cubicBezTo>
                  <a:pt x="5052" y="56587"/>
                  <a:pt x="5515" y="57364"/>
                  <a:pt x="5999" y="58113"/>
                </a:cubicBezTo>
                <a:cubicBezTo>
                  <a:pt x="6120" y="58302"/>
                  <a:pt x="6328" y="58415"/>
                  <a:pt x="6552" y="58415"/>
                </a:cubicBezTo>
                <a:cubicBezTo>
                  <a:pt x="7072" y="58414"/>
                  <a:pt x="7386" y="57838"/>
                  <a:pt x="7104" y="57400"/>
                </a:cubicBezTo>
                <a:cubicBezTo>
                  <a:pt x="6637" y="56678"/>
                  <a:pt x="6189" y="55927"/>
                  <a:pt x="5775" y="55171"/>
                </a:cubicBezTo>
                <a:cubicBezTo>
                  <a:pt x="5657" y="54948"/>
                  <a:pt x="5429" y="54822"/>
                  <a:pt x="5193" y="54822"/>
                </a:cubicBezTo>
                <a:close/>
                <a:moveTo>
                  <a:pt x="68877" y="57066"/>
                </a:moveTo>
                <a:cubicBezTo>
                  <a:pt x="68658" y="57066"/>
                  <a:pt x="68443" y="57175"/>
                  <a:pt x="68319" y="57375"/>
                </a:cubicBezTo>
                <a:cubicBezTo>
                  <a:pt x="67853" y="58099"/>
                  <a:pt x="67354" y="58816"/>
                  <a:pt x="66835" y="59508"/>
                </a:cubicBezTo>
                <a:cubicBezTo>
                  <a:pt x="66687" y="59706"/>
                  <a:pt x="66662" y="59973"/>
                  <a:pt x="66773" y="60196"/>
                </a:cubicBezTo>
                <a:cubicBezTo>
                  <a:pt x="66885" y="60418"/>
                  <a:pt x="67113" y="60559"/>
                  <a:pt x="67361" y="60560"/>
                </a:cubicBezTo>
                <a:lnTo>
                  <a:pt x="67361" y="60559"/>
                </a:lnTo>
                <a:cubicBezTo>
                  <a:pt x="67568" y="60559"/>
                  <a:pt x="67763" y="60462"/>
                  <a:pt x="67887" y="60296"/>
                </a:cubicBezTo>
                <a:cubicBezTo>
                  <a:pt x="68424" y="59580"/>
                  <a:pt x="68942" y="58837"/>
                  <a:pt x="69425" y="58087"/>
                </a:cubicBezTo>
                <a:cubicBezTo>
                  <a:pt x="69627" y="57781"/>
                  <a:pt x="69539" y="57369"/>
                  <a:pt x="69232" y="57171"/>
                </a:cubicBezTo>
                <a:cubicBezTo>
                  <a:pt x="69122" y="57100"/>
                  <a:pt x="68999" y="57066"/>
                  <a:pt x="68877" y="57066"/>
                </a:cubicBezTo>
                <a:close/>
                <a:moveTo>
                  <a:pt x="8062" y="59268"/>
                </a:moveTo>
                <a:cubicBezTo>
                  <a:pt x="7924" y="59268"/>
                  <a:pt x="7786" y="59311"/>
                  <a:pt x="7667" y="59400"/>
                </a:cubicBezTo>
                <a:cubicBezTo>
                  <a:pt x="7377" y="59619"/>
                  <a:pt x="7318" y="60030"/>
                  <a:pt x="7536" y="60320"/>
                </a:cubicBezTo>
                <a:cubicBezTo>
                  <a:pt x="8072" y="61034"/>
                  <a:pt x="8640" y="61738"/>
                  <a:pt x="9227" y="62413"/>
                </a:cubicBezTo>
                <a:cubicBezTo>
                  <a:pt x="9352" y="62558"/>
                  <a:pt x="9533" y="62640"/>
                  <a:pt x="9724" y="62640"/>
                </a:cubicBezTo>
                <a:cubicBezTo>
                  <a:pt x="9981" y="62640"/>
                  <a:pt x="10215" y="62489"/>
                  <a:pt x="10322" y="62254"/>
                </a:cubicBezTo>
                <a:cubicBezTo>
                  <a:pt x="10429" y="62020"/>
                  <a:pt x="10389" y="61745"/>
                  <a:pt x="10220" y="61550"/>
                </a:cubicBezTo>
                <a:cubicBezTo>
                  <a:pt x="9654" y="60899"/>
                  <a:pt x="9105" y="60220"/>
                  <a:pt x="8588" y="59531"/>
                </a:cubicBezTo>
                <a:cubicBezTo>
                  <a:pt x="8459" y="59359"/>
                  <a:pt x="8262" y="59268"/>
                  <a:pt x="8062" y="59268"/>
                </a:cubicBezTo>
                <a:close/>
                <a:moveTo>
                  <a:pt x="65701" y="61302"/>
                </a:moveTo>
                <a:cubicBezTo>
                  <a:pt x="65517" y="61302"/>
                  <a:pt x="65334" y="61379"/>
                  <a:pt x="65205" y="61529"/>
                </a:cubicBezTo>
                <a:cubicBezTo>
                  <a:pt x="64639" y="62181"/>
                  <a:pt x="64044" y="62820"/>
                  <a:pt x="63434" y="63430"/>
                </a:cubicBezTo>
                <a:cubicBezTo>
                  <a:pt x="63246" y="63617"/>
                  <a:pt x="63190" y="63900"/>
                  <a:pt x="63291" y="64146"/>
                </a:cubicBezTo>
                <a:cubicBezTo>
                  <a:pt x="63393" y="64391"/>
                  <a:pt x="63633" y="64552"/>
                  <a:pt x="63899" y="64552"/>
                </a:cubicBezTo>
                <a:cubicBezTo>
                  <a:pt x="64074" y="64552"/>
                  <a:pt x="64241" y="64483"/>
                  <a:pt x="64364" y="64359"/>
                </a:cubicBezTo>
                <a:cubicBezTo>
                  <a:pt x="64995" y="63728"/>
                  <a:pt x="65613" y="63065"/>
                  <a:pt x="66198" y="62390"/>
                </a:cubicBezTo>
                <a:cubicBezTo>
                  <a:pt x="66435" y="62115"/>
                  <a:pt x="66406" y="61701"/>
                  <a:pt x="66131" y="61462"/>
                </a:cubicBezTo>
                <a:cubicBezTo>
                  <a:pt x="66007" y="61355"/>
                  <a:pt x="65854" y="61302"/>
                  <a:pt x="65701" y="61302"/>
                </a:cubicBezTo>
                <a:close/>
                <a:moveTo>
                  <a:pt x="11538" y="63268"/>
                </a:moveTo>
                <a:cubicBezTo>
                  <a:pt x="11369" y="63268"/>
                  <a:pt x="11201" y="63333"/>
                  <a:pt x="11073" y="63461"/>
                </a:cubicBezTo>
                <a:cubicBezTo>
                  <a:pt x="10820" y="63714"/>
                  <a:pt x="10816" y="64122"/>
                  <a:pt x="11063" y="64380"/>
                </a:cubicBezTo>
                <a:cubicBezTo>
                  <a:pt x="11696" y="65012"/>
                  <a:pt x="12359" y="65628"/>
                  <a:pt x="13033" y="66213"/>
                </a:cubicBezTo>
                <a:cubicBezTo>
                  <a:pt x="13153" y="66316"/>
                  <a:pt x="13304" y="66373"/>
                  <a:pt x="13463" y="66373"/>
                </a:cubicBezTo>
                <a:cubicBezTo>
                  <a:pt x="13737" y="66373"/>
                  <a:pt x="13983" y="66203"/>
                  <a:pt x="14078" y="65945"/>
                </a:cubicBezTo>
                <a:cubicBezTo>
                  <a:pt x="14175" y="65688"/>
                  <a:pt x="14100" y="65398"/>
                  <a:pt x="13893" y="65218"/>
                </a:cubicBezTo>
                <a:cubicBezTo>
                  <a:pt x="13242" y="64655"/>
                  <a:pt x="12603" y="64059"/>
                  <a:pt x="11991" y="63449"/>
                </a:cubicBezTo>
                <a:cubicBezTo>
                  <a:pt x="11864" y="63328"/>
                  <a:pt x="11701" y="63268"/>
                  <a:pt x="11538" y="63268"/>
                </a:cubicBezTo>
                <a:close/>
                <a:moveTo>
                  <a:pt x="61971" y="65034"/>
                </a:moveTo>
                <a:cubicBezTo>
                  <a:pt x="61815" y="65034"/>
                  <a:pt x="61659" y="65089"/>
                  <a:pt x="61533" y="65201"/>
                </a:cubicBezTo>
                <a:cubicBezTo>
                  <a:pt x="60882" y="65765"/>
                  <a:pt x="60203" y="66314"/>
                  <a:pt x="59513" y="66831"/>
                </a:cubicBezTo>
                <a:cubicBezTo>
                  <a:pt x="59286" y="67001"/>
                  <a:pt x="59194" y="67297"/>
                  <a:pt x="59284" y="67565"/>
                </a:cubicBezTo>
                <a:cubicBezTo>
                  <a:pt x="59373" y="67833"/>
                  <a:pt x="59624" y="68014"/>
                  <a:pt x="59905" y="68014"/>
                </a:cubicBezTo>
                <a:cubicBezTo>
                  <a:pt x="59906" y="68014"/>
                  <a:pt x="59907" y="68014"/>
                  <a:pt x="59908" y="68014"/>
                </a:cubicBezTo>
                <a:cubicBezTo>
                  <a:pt x="60050" y="68014"/>
                  <a:pt x="60188" y="67969"/>
                  <a:pt x="60302" y="67883"/>
                </a:cubicBezTo>
                <a:cubicBezTo>
                  <a:pt x="61016" y="67347"/>
                  <a:pt x="61720" y="66778"/>
                  <a:pt x="62395" y="66194"/>
                </a:cubicBezTo>
                <a:cubicBezTo>
                  <a:pt x="62675" y="65957"/>
                  <a:pt x="62708" y="65536"/>
                  <a:pt x="62468" y="65260"/>
                </a:cubicBezTo>
                <a:cubicBezTo>
                  <a:pt x="62337" y="65110"/>
                  <a:pt x="62154" y="65034"/>
                  <a:pt x="61971" y="65034"/>
                </a:cubicBezTo>
                <a:close/>
                <a:moveTo>
                  <a:pt x="15524" y="66717"/>
                </a:moveTo>
                <a:cubicBezTo>
                  <a:pt x="15324" y="66717"/>
                  <a:pt x="15126" y="66808"/>
                  <a:pt x="14997" y="66981"/>
                </a:cubicBezTo>
                <a:cubicBezTo>
                  <a:pt x="14780" y="67271"/>
                  <a:pt x="14839" y="67684"/>
                  <a:pt x="15130" y="67901"/>
                </a:cubicBezTo>
                <a:cubicBezTo>
                  <a:pt x="15846" y="68438"/>
                  <a:pt x="16589" y="68954"/>
                  <a:pt x="17341" y="69436"/>
                </a:cubicBezTo>
                <a:cubicBezTo>
                  <a:pt x="17446" y="69505"/>
                  <a:pt x="17570" y="69542"/>
                  <a:pt x="17696" y="69542"/>
                </a:cubicBezTo>
                <a:cubicBezTo>
                  <a:pt x="17987" y="69542"/>
                  <a:pt x="18244" y="69349"/>
                  <a:pt x="18327" y="69070"/>
                </a:cubicBezTo>
                <a:cubicBezTo>
                  <a:pt x="18409" y="68789"/>
                  <a:pt x="18298" y="68489"/>
                  <a:pt x="18053" y="68331"/>
                </a:cubicBezTo>
                <a:cubicBezTo>
                  <a:pt x="17328" y="67864"/>
                  <a:pt x="16609" y="67366"/>
                  <a:pt x="15918" y="66848"/>
                </a:cubicBezTo>
                <a:cubicBezTo>
                  <a:pt x="15800" y="66760"/>
                  <a:pt x="15661" y="66717"/>
                  <a:pt x="15524" y="66717"/>
                </a:cubicBezTo>
                <a:close/>
                <a:moveTo>
                  <a:pt x="57739" y="68209"/>
                </a:moveTo>
                <a:cubicBezTo>
                  <a:pt x="57617" y="68209"/>
                  <a:pt x="57494" y="68243"/>
                  <a:pt x="57383" y="68313"/>
                </a:cubicBezTo>
                <a:cubicBezTo>
                  <a:pt x="56658" y="68781"/>
                  <a:pt x="55908" y="69227"/>
                  <a:pt x="55153" y="69640"/>
                </a:cubicBezTo>
                <a:cubicBezTo>
                  <a:pt x="54889" y="69785"/>
                  <a:pt x="54757" y="70088"/>
                  <a:pt x="54831" y="70380"/>
                </a:cubicBezTo>
                <a:cubicBezTo>
                  <a:pt x="54907" y="70671"/>
                  <a:pt x="55168" y="70874"/>
                  <a:pt x="55469" y="70874"/>
                </a:cubicBezTo>
                <a:lnTo>
                  <a:pt x="55469" y="70874"/>
                </a:lnTo>
                <a:cubicBezTo>
                  <a:pt x="55579" y="70874"/>
                  <a:pt x="55688" y="70846"/>
                  <a:pt x="55785" y="70793"/>
                </a:cubicBezTo>
                <a:cubicBezTo>
                  <a:pt x="56566" y="70366"/>
                  <a:pt x="57345" y="69903"/>
                  <a:pt x="58095" y="69419"/>
                </a:cubicBezTo>
                <a:cubicBezTo>
                  <a:pt x="58401" y="69223"/>
                  <a:pt x="58489" y="68816"/>
                  <a:pt x="58293" y="68510"/>
                </a:cubicBezTo>
                <a:cubicBezTo>
                  <a:pt x="58166" y="68315"/>
                  <a:pt x="57955" y="68209"/>
                  <a:pt x="57739" y="68209"/>
                </a:cubicBezTo>
                <a:close/>
                <a:moveTo>
                  <a:pt x="55469" y="70874"/>
                </a:moveTo>
                <a:cubicBezTo>
                  <a:pt x="55469" y="70874"/>
                  <a:pt x="55468" y="70874"/>
                  <a:pt x="55468" y="70874"/>
                </a:cubicBezTo>
                <a:lnTo>
                  <a:pt x="55470" y="70874"/>
                </a:lnTo>
                <a:cubicBezTo>
                  <a:pt x="55470" y="70874"/>
                  <a:pt x="55469" y="70874"/>
                  <a:pt x="55469" y="70874"/>
                </a:cubicBezTo>
                <a:close/>
                <a:moveTo>
                  <a:pt x="19975" y="69578"/>
                </a:moveTo>
                <a:cubicBezTo>
                  <a:pt x="19742" y="69578"/>
                  <a:pt x="19516" y="69703"/>
                  <a:pt x="19397" y="69921"/>
                </a:cubicBezTo>
                <a:cubicBezTo>
                  <a:pt x="19223" y="70238"/>
                  <a:pt x="19340" y="70636"/>
                  <a:pt x="19656" y="70811"/>
                </a:cubicBezTo>
                <a:cubicBezTo>
                  <a:pt x="20442" y="71241"/>
                  <a:pt x="21252" y="71646"/>
                  <a:pt x="22063" y="72017"/>
                </a:cubicBezTo>
                <a:cubicBezTo>
                  <a:pt x="22149" y="72056"/>
                  <a:pt x="22242" y="72076"/>
                  <a:pt x="22336" y="72076"/>
                </a:cubicBezTo>
                <a:cubicBezTo>
                  <a:pt x="22645" y="72076"/>
                  <a:pt x="22913" y="71861"/>
                  <a:pt x="22979" y="71558"/>
                </a:cubicBezTo>
                <a:cubicBezTo>
                  <a:pt x="23045" y="71256"/>
                  <a:pt x="22890" y="70949"/>
                  <a:pt x="22610" y="70820"/>
                </a:cubicBezTo>
                <a:cubicBezTo>
                  <a:pt x="21826" y="70463"/>
                  <a:pt x="21045" y="70072"/>
                  <a:pt x="20285" y="69657"/>
                </a:cubicBezTo>
                <a:cubicBezTo>
                  <a:pt x="20186" y="69604"/>
                  <a:pt x="20080" y="69578"/>
                  <a:pt x="19975" y="69578"/>
                </a:cubicBezTo>
                <a:close/>
                <a:moveTo>
                  <a:pt x="53103" y="70746"/>
                </a:moveTo>
                <a:cubicBezTo>
                  <a:pt x="53013" y="70746"/>
                  <a:pt x="52921" y="70765"/>
                  <a:pt x="52834" y="70805"/>
                </a:cubicBezTo>
                <a:cubicBezTo>
                  <a:pt x="52050" y="71163"/>
                  <a:pt x="51244" y="71497"/>
                  <a:pt x="50438" y="71799"/>
                </a:cubicBezTo>
                <a:cubicBezTo>
                  <a:pt x="50141" y="71910"/>
                  <a:pt x="49965" y="72218"/>
                  <a:pt x="50021" y="72532"/>
                </a:cubicBezTo>
                <a:cubicBezTo>
                  <a:pt x="50079" y="72844"/>
                  <a:pt x="50350" y="73072"/>
                  <a:pt x="50668" y="73073"/>
                </a:cubicBezTo>
                <a:lnTo>
                  <a:pt x="50668" y="73073"/>
                </a:lnTo>
                <a:cubicBezTo>
                  <a:pt x="50747" y="73073"/>
                  <a:pt x="50825" y="73058"/>
                  <a:pt x="50899" y="73031"/>
                </a:cubicBezTo>
                <a:cubicBezTo>
                  <a:pt x="51734" y="72719"/>
                  <a:pt x="52569" y="72372"/>
                  <a:pt x="53381" y="72000"/>
                </a:cubicBezTo>
                <a:cubicBezTo>
                  <a:pt x="53708" y="71847"/>
                  <a:pt x="53851" y="71459"/>
                  <a:pt x="53701" y="71130"/>
                </a:cubicBezTo>
                <a:cubicBezTo>
                  <a:pt x="53591" y="70889"/>
                  <a:pt x="53353" y="70746"/>
                  <a:pt x="53103" y="70746"/>
                </a:cubicBezTo>
                <a:close/>
                <a:moveTo>
                  <a:pt x="50668" y="73073"/>
                </a:moveTo>
                <a:cubicBezTo>
                  <a:pt x="50668" y="73073"/>
                  <a:pt x="50668" y="73073"/>
                  <a:pt x="50668" y="73073"/>
                </a:cubicBezTo>
                <a:lnTo>
                  <a:pt x="50669" y="73073"/>
                </a:lnTo>
                <a:cubicBezTo>
                  <a:pt x="50669" y="73073"/>
                  <a:pt x="50669" y="73073"/>
                  <a:pt x="50668" y="73073"/>
                </a:cubicBezTo>
                <a:close/>
                <a:moveTo>
                  <a:pt x="24782" y="71773"/>
                </a:moveTo>
                <a:cubicBezTo>
                  <a:pt x="24515" y="71773"/>
                  <a:pt x="24264" y="71937"/>
                  <a:pt x="24165" y="72201"/>
                </a:cubicBezTo>
                <a:cubicBezTo>
                  <a:pt x="24039" y="72542"/>
                  <a:pt x="24212" y="72921"/>
                  <a:pt x="24552" y="73047"/>
                </a:cubicBezTo>
                <a:cubicBezTo>
                  <a:pt x="25390" y="73359"/>
                  <a:pt x="26250" y="73644"/>
                  <a:pt x="27106" y="73894"/>
                </a:cubicBezTo>
                <a:cubicBezTo>
                  <a:pt x="27166" y="73912"/>
                  <a:pt x="27228" y="73921"/>
                  <a:pt x="27292" y="73921"/>
                </a:cubicBezTo>
                <a:cubicBezTo>
                  <a:pt x="27618" y="73921"/>
                  <a:pt x="27895" y="73680"/>
                  <a:pt x="27941" y="73357"/>
                </a:cubicBezTo>
                <a:cubicBezTo>
                  <a:pt x="27988" y="73033"/>
                  <a:pt x="27789" y="72725"/>
                  <a:pt x="27476" y="72633"/>
                </a:cubicBezTo>
                <a:cubicBezTo>
                  <a:pt x="26649" y="72391"/>
                  <a:pt x="25819" y="72116"/>
                  <a:pt x="25011" y="71814"/>
                </a:cubicBezTo>
                <a:cubicBezTo>
                  <a:pt x="24936" y="71786"/>
                  <a:pt x="24858" y="71773"/>
                  <a:pt x="24782" y="71773"/>
                </a:cubicBezTo>
                <a:close/>
                <a:moveTo>
                  <a:pt x="48180" y="72586"/>
                </a:moveTo>
                <a:cubicBezTo>
                  <a:pt x="48112" y="72586"/>
                  <a:pt x="48043" y="72597"/>
                  <a:pt x="47975" y="72619"/>
                </a:cubicBezTo>
                <a:cubicBezTo>
                  <a:pt x="47149" y="72862"/>
                  <a:pt x="46302" y="73078"/>
                  <a:pt x="45459" y="73261"/>
                </a:cubicBezTo>
                <a:cubicBezTo>
                  <a:pt x="45131" y="73332"/>
                  <a:pt x="44909" y="73639"/>
                  <a:pt x="44945" y="73973"/>
                </a:cubicBezTo>
                <a:cubicBezTo>
                  <a:pt x="44980" y="74307"/>
                  <a:pt x="45262" y="74560"/>
                  <a:pt x="45598" y="74562"/>
                </a:cubicBezTo>
                <a:cubicBezTo>
                  <a:pt x="45644" y="74560"/>
                  <a:pt x="45692" y="74556"/>
                  <a:pt x="45738" y="74546"/>
                </a:cubicBezTo>
                <a:cubicBezTo>
                  <a:pt x="46612" y="74355"/>
                  <a:pt x="47489" y="74133"/>
                  <a:pt x="48345" y="73881"/>
                </a:cubicBezTo>
                <a:cubicBezTo>
                  <a:pt x="48704" y="73787"/>
                  <a:pt x="48915" y="73414"/>
                  <a:pt x="48810" y="73058"/>
                </a:cubicBezTo>
                <a:cubicBezTo>
                  <a:pt x="48725" y="72771"/>
                  <a:pt x="48463" y="72586"/>
                  <a:pt x="48180" y="72586"/>
                </a:cubicBezTo>
                <a:close/>
                <a:moveTo>
                  <a:pt x="29845" y="73254"/>
                </a:moveTo>
                <a:cubicBezTo>
                  <a:pt x="29542" y="73254"/>
                  <a:pt x="29269" y="73463"/>
                  <a:pt x="29202" y="73772"/>
                </a:cubicBezTo>
                <a:cubicBezTo>
                  <a:pt x="29125" y="74130"/>
                  <a:pt x="29355" y="74483"/>
                  <a:pt x="29714" y="74556"/>
                </a:cubicBezTo>
                <a:cubicBezTo>
                  <a:pt x="30585" y="74743"/>
                  <a:pt x="31477" y="74903"/>
                  <a:pt x="32363" y="75028"/>
                </a:cubicBezTo>
                <a:cubicBezTo>
                  <a:pt x="32393" y="75033"/>
                  <a:pt x="32425" y="75035"/>
                  <a:pt x="32456" y="75035"/>
                </a:cubicBezTo>
                <a:lnTo>
                  <a:pt x="32456" y="75035"/>
                </a:lnTo>
                <a:cubicBezTo>
                  <a:pt x="32802" y="75035"/>
                  <a:pt x="33087" y="74768"/>
                  <a:pt x="33111" y="74423"/>
                </a:cubicBezTo>
                <a:cubicBezTo>
                  <a:pt x="33135" y="74079"/>
                  <a:pt x="32889" y="73774"/>
                  <a:pt x="32547" y="73727"/>
                </a:cubicBezTo>
                <a:cubicBezTo>
                  <a:pt x="31692" y="73605"/>
                  <a:pt x="30831" y="73452"/>
                  <a:pt x="29991" y="73270"/>
                </a:cubicBezTo>
                <a:cubicBezTo>
                  <a:pt x="29942" y="73259"/>
                  <a:pt x="29893" y="73254"/>
                  <a:pt x="29845" y="73254"/>
                </a:cubicBezTo>
                <a:close/>
                <a:moveTo>
                  <a:pt x="32456" y="75035"/>
                </a:moveTo>
                <a:cubicBezTo>
                  <a:pt x="32456" y="75035"/>
                  <a:pt x="32456" y="75035"/>
                  <a:pt x="32455" y="75035"/>
                </a:cubicBezTo>
                <a:lnTo>
                  <a:pt x="32457" y="75035"/>
                </a:lnTo>
                <a:cubicBezTo>
                  <a:pt x="32456" y="75035"/>
                  <a:pt x="32456" y="75035"/>
                  <a:pt x="32456" y="75035"/>
                </a:cubicBezTo>
                <a:close/>
                <a:moveTo>
                  <a:pt x="42996" y="73714"/>
                </a:moveTo>
                <a:cubicBezTo>
                  <a:pt x="42965" y="73714"/>
                  <a:pt x="42934" y="73716"/>
                  <a:pt x="42903" y="73720"/>
                </a:cubicBezTo>
                <a:cubicBezTo>
                  <a:pt x="42052" y="73842"/>
                  <a:pt x="41182" y="73935"/>
                  <a:pt x="40321" y="73996"/>
                </a:cubicBezTo>
                <a:cubicBezTo>
                  <a:pt x="39968" y="74023"/>
                  <a:pt x="39700" y="74322"/>
                  <a:pt x="39712" y="74675"/>
                </a:cubicBezTo>
                <a:cubicBezTo>
                  <a:pt x="39725" y="75028"/>
                  <a:pt x="40014" y="75309"/>
                  <a:pt x="40368" y="75310"/>
                </a:cubicBezTo>
                <a:cubicBezTo>
                  <a:pt x="40383" y="75310"/>
                  <a:pt x="40399" y="75309"/>
                  <a:pt x="40415" y="75309"/>
                </a:cubicBezTo>
                <a:cubicBezTo>
                  <a:pt x="41308" y="75244"/>
                  <a:pt x="42207" y="75148"/>
                  <a:pt x="43089" y="75022"/>
                </a:cubicBezTo>
                <a:cubicBezTo>
                  <a:pt x="43449" y="74971"/>
                  <a:pt x="43699" y="74637"/>
                  <a:pt x="43647" y="74278"/>
                </a:cubicBezTo>
                <a:cubicBezTo>
                  <a:pt x="43600" y="73950"/>
                  <a:pt x="43318" y="73714"/>
                  <a:pt x="42996" y="73714"/>
                </a:cubicBezTo>
                <a:close/>
                <a:moveTo>
                  <a:pt x="35081" y="73998"/>
                </a:moveTo>
                <a:cubicBezTo>
                  <a:pt x="34739" y="73998"/>
                  <a:pt x="34451" y="74263"/>
                  <a:pt x="34427" y="74609"/>
                </a:cubicBezTo>
                <a:cubicBezTo>
                  <a:pt x="34401" y="74972"/>
                  <a:pt x="34676" y="75287"/>
                  <a:pt x="35039" y="75311"/>
                </a:cubicBezTo>
                <a:cubicBezTo>
                  <a:pt x="35921" y="75373"/>
                  <a:pt x="36818" y="75404"/>
                  <a:pt x="37702" y="75404"/>
                </a:cubicBezTo>
                <a:lnTo>
                  <a:pt x="37726" y="75404"/>
                </a:lnTo>
                <a:cubicBezTo>
                  <a:pt x="38089" y="75404"/>
                  <a:pt x="38372" y="75109"/>
                  <a:pt x="38372" y="74747"/>
                </a:cubicBezTo>
                <a:cubicBezTo>
                  <a:pt x="38372" y="74383"/>
                  <a:pt x="38066" y="74089"/>
                  <a:pt x="37702" y="74089"/>
                </a:cubicBezTo>
                <a:cubicBezTo>
                  <a:pt x="36848" y="74089"/>
                  <a:pt x="35982" y="74059"/>
                  <a:pt x="35129" y="74000"/>
                </a:cubicBezTo>
                <a:cubicBezTo>
                  <a:pt x="35113" y="73998"/>
                  <a:pt x="35097" y="73998"/>
                  <a:pt x="35081" y="73998"/>
                </a:cubicBezTo>
                <a:close/>
              </a:path>
            </a:pathLst>
          </a:custGeom>
          <a:solidFill>
            <a:srgbClr val="FE524D">
              <a:alpha val="312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3803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96"/>
        <p:cNvGrpSpPr/>
        <p:nvPr/>
      </p:nvGrpSpPr>
      <p:grpSpPr>
        <a:xfrm>
          <a:off x="0" y="0"/>
          <a:ext cx="0" cy="0"/>
          <a:chOff x="0" y="0"/>
          <a:chExt cx="0" cy="0"/>
        </a:xfrm>
      </p:grpSpPr>
    </p:spTree>
    <p:extLst>
      <p:ext uri="{BB962C8B-B14F-4D97-AF65-F5344CB8AC3E}">
        <p14:creationId xmlns:p14="http://schemas.microsoft.com/office/powerpoint/2010/main" val="1010856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797"/>
        <p:cNvGrpSpPr/>
        <p:nvPr/>
      </p:nvGrpSpPr>
      <p:grpSpPr>
        <a:xfrm>
          <a:off x="0" y="0"/>
          <a:ext cx="0" cy="0"/>
          <a:chOff x="0" y="0"/>
          <a:chExt cx="0" cy="0"/>
        </a:xfrm>
      </p:grpSpPr>
      <p:grpSp>
        <p:nvGrpSpPr>
          <p:cNvPr id="798" name="Google Shape;798;p21"/>
          <p:cNvGrpSpPr/>
          <p:nvPr/>
        </p:nvGrpSpPr>
        <p:grpSpPr>
          <a:xfrm>
            <a:off x="254741" y="5226948"/>
            <a:ext cx="2736931" cy="2736817"/>
            <a:chOff x="3088025" y="3941925"/>
            <a:chExt cx="600450" cy="600425"/>
          </a:xfrm>
        </p:grpSpPr>
        <p:sp>
          <p:nvSpPr>
            <p:cNvPr id="799" name="Google Shape;799;p21"/>
            <p:cNvSpPr/>
            <p:nvPr/>
          </p:nvSpPr>
          <p:spPr>
            <a:xfrm>
              <a:off x="3359125" y="3941925"/>
              <a:ext cx="39025" cy="39000"/>
            </a:xfrm>
            <a:custGeom>
              <a:avLst/>
              <a:gdLst/>
              <a:ahLst/>
              <a:cxnLst/>
              <a:rect l="l" t="t" r="r" b="b"/>
              <a:pathLst>
                <a:path w="1561" h="1560" extrusionOk="0">
                  <a:moveTo>
                    <a:pt x="383" y="0"/>
                  </a:moveTo>
                  <a:lnTo>
                    <a:pt x="1" y="383"/>
                  </a:lnTo>
                  <a:lnTo>
                    <a:pt x="398" y="781"/>
                  </a:lnTo>
                  <a:lnTo>
                    <a:pt x="1" y="1176"/>
                  </a:lnTo>
                  <a:lnTo>
                    <a:pt x="383" y="1560"/>
                  </a:lnTo>
                  <a:lnTo>
                    <a:pt x="780" y="1163"/>
                  </a:lnTo>
                  <a:lnTo>
                    <a:pt x="1177" y="1560"/>
                  </a:lnTo>
                  <a:lnTo>
                    <a:pt x="1560" y="1176"/>
                  </a:lnTo>
                  <a:lnTo>
                    <a:pt x="1164" y="781"/>
                  </a:lnTo>
                  <a:lnTo>
                    <a:pt x="1560" y="383"/>
                  </a:lnTo>
                  <a:lnTo>
                    <a:pt x="1177"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1"/>
            <p:cNvSpPr/>
            <p:nvPr/>
          </p:nvSpPr>
          <p:spPr>
            <a:xfrm>
              <a:off x="3407500" y="3990300"/>
              <a:ext cx="39050" cy="39025"/>
            </a:xfrm>
            <a:custGeom>
              <a:avLst/>
              <a:gdLst/>
              <a:ahLst/>
              <a:cxnLst/>
              <a:rect l="l" t="t" r="r" b="b"/>
              <a:pathLst>
                <a:path w="1562" h="1561" extrusionOk="0">
                  <a:moveTo>
                    <a:pt x="384" y="1"/>
                  </a:moveTo>
                  <a:lnTo>
                    <a:pt x="1" y="383"/>
                  </a:lnTo>
                  <a:lnTo>
                    <a:pt x="398" y="780"/>
                  </a:lnTo>
                  <a:lnTo>
                    <a:pt x="0" y="1177"/>
                  </a:lnTo>
                  <a:lnTo>
                    <a:pt x="384" y="1561"/>
                  </a:lnTo>
                  <a:lnTo>
                    <a:pt x="781" y="1164"/>
                  </a:lnTo>
                  <a:lnTo>
                    <a:pt x="1177" y="1561"/>
                  </a:lnTo>
                  <a:lnTo>
                    <a:pt x="1561" y="1177"/>
                  </a:lnTo>
                  <a:lnTo>
                    <a:pt x="1164" y="780"/>
                  </a:lnTo>
                  <a:lnTo>
                    <a:pt x="1561" y="383"/>
                  </a:lnTo>
                  <a:lnTo>
                    <a:pt x="1177"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1"/>
            <p:cNvSpPr/>
            <p:nvPr/>
          </p:nvSpPr>
          <p:spPr>
            <a:xfrm>
              <a:off x="3455875" y="4038700"/>
              <a:ext cx="39050" cy="39025"/>
            </a:xfrm>
            <a:custGeom>
              <a:avLst/>
              <a:gdLst/>
              <a:ahLst/>
              <a:cxnLst/>
              <a:rect l="l" t="t" r="r" b="b"/>
              <a:pathLst>
                <a:path w="1562" h="1561" extrusionOk="0">
                  <a:moveTo>
                    <a:pt x="384" y="0"/>
                  </a:moveTo>
                  <a:lnTo>
                    <a:pt x="1" y="383"/>
                  </a:lnTo>
                  <a:lnTo>
                    <a:pt x="399" y="780"/>
                  </a:lnTo>
                  <a:lnTo>
                    <a:pt x="1" y="1177"/>
                  </a:lnTo>
                  <a:lnTo>
                    <a:pt x="384" y="1560"/>
                  </a:lnTo>
                  <a:lnTo>
                    <a:pt x="781" y="1163"/>
                  </a:lnTo>
                  <a:lnTo>
                    <a:pt x="1178" y="1560"/>
                  </a:lnTo>
                  <a:lnTo>
                    <a:pt x="1562" y="1177"/>
                  </a:lnTo>
                  <a:lnTo>
                    <a:pt x="1165" y="780"/>
                  </a:lnTo>
                  <a:lnTo>
                    <a:pt x="1562" y="383"/>
                  </a:lnTo>
                  <a:lnTo>
                    <a:pt x="1178"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1"/>
            <p:cNvSpPr/>
            <p:nvPr/>
          </p:nvSpPr>
          <p:spPr>
            <a:xfrm>
              <a:off x="3504275" y="4087050"/>
              <a:ext cx="39050" cy="39050"/>
            </a:xfrm>
            <a:custGeom>
              <a:avLst/>
              <a:gdLst/>
              <a:ahLst/>
              <a:cxnLst/>
              <a:rect l="l" t="t" r="r" b="b"/>
              <a:pathLst>
                <a:path w="1562" h="1562" extrusionOk="0">
                  <a:moveTo>
                    <a:pt x="384" y="1"/>
                  </a:moveTo>
                  <a:lnTo>
                    <a:pt x="0" y="384"/>
                  </a:lnTo>
                  <a:lnTo>
                    <a:pt x="397" y="781"/>
                  </a:lnTo>
                  <a:lnTo>
                    <a:pt x="0" y="1178"/>
                  </a:lnTo>
                  <a:lnTo>
                    <a:pt x="384" y="1562"/>
                  </a:lnTo>
                  <a:lnTo>
                    <a:pt x="781" y="1164"/>
                  </a:lnTo>
                  <a:lnTo>
                    <a:pt x="1178" y="1562"/>
                  </a:lnTo>
                  <a:lnTo>
                    <a:pt x="1560" y="1178"/>
                  </a:lnTo>
                  <a:lnTo>
                    <a:pt x="1163" y="781"/>
                  </a:lnTo>
                  <a:lnTo>
                    <a:pt x="1561" y="384"/>
                  </a:lnTo>
                  <a:lnTo>
                    <a:pt x="1178"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1"/>
            <p:cNvSpPr/>
            <p:nvPr/>
          </p:nvSpPr>
          <p:spPr>
            <a:xfrm>
              <a:off x="3552675" y="4135450"/>
              <a:ext cx="39000" cy="39025"/>
            </a:xfrm>
            <a:custGeom>
              <a:avLst/>
              <a:gdLst/>
              <a:ahLst/>
              <a:cxnLst/>
              <a:rect l="l" t="t" r="r" b="b"/>
              <a:pathLst>
                <a:path w="1560" h="1561" extrusionOk="0">
                  <a:moveTo>
                    <a:pt x="384" y="1"/>
                  </a:moveTo>
                  <a:lnTo>
                    <a:pt x="0" y="384"/>
                  </a:lnTo>
                  <a:lnTo>
                    <a:pt x="397" y="781"/>
                  </a:lnTo>
                  <a:lnTo>
                    <a:pt x="0" y="1178"/>
                  </a:lnTo>
                  <a:lnTo>
                    <a:pt x="384" y="1560"/>
                  </a:lnTo>
                  <a:lnTo>
                    <a:pt x="780" y="1163"/>
                  </a:lnTo>
                  <a:lnTo>
                    <a:pt x="1177" y="1560"/>
                  </a:lnTo>
                  <a:lnTo>
                    <a:pt x="1560" y="1178"/>
                  </a:lnTo>
                  <a:lnTo>
                    <a:pt x="1163" y="781"/>
                  </a:lnTo>
                  <a:lnTo>
                    <a:pt x="1560" y="384"/>
                  </a:lnTo>
                  <a:lnTo>
                    <a:pt x="1177" y="1"/>
                  </a:lnTo>
                  <a:lnTo>
                    <a:pt x="780" y="397"/>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1"/>
            <p:cNvSpPr/>
            <p:nvPr/>
          </p:nvSpPr>
          <p:spPr>
            <a:xfrm>
              <a:off x="3601050" y="4183850"/>
              <a:ext cx="39025" cy="39000"/>
            </a:xfrm>
            <a:custGeom>
              <a:avLst/>
              <a:gdLst/>
              <a:ahLst/>
              <a:cxnLst/>
              <a:rect l="l" t="t" r="r" b="b"/>
              <a:pathLst>
                <a:path w="1561" h="1560" extrusionOk="0">
                  <a:moveTo>
                    <a:pt x="383" y="0"/>
                  </a:moveTo>
                  <a:lnTo>
                    <a:pt x="1" y="384"/>
                  </a:lnTo>
                  <a:lnTo>
                    <a:pt x="398" y="779"/>
                  </a:lnTo>
                  <a:lnTo>
                    <a:pt x="1" y="1177"/>
                  </a:lnTo>
                  <a:lnTo>
                    <a:pt x="383" y="1560"/>
                  </a:lnTo>
                  <a:lnTo>
                    <a:pt x="781" y="1163"/>
                  </a:lnTo>
                  <a:lnTo>
                    <a:pt x="1178" y="1560"/>
                  </a:lnTo>
                  <a:lnTo>
                    <a:pt x="1560" y="1177"/>
                  </a:lnTo>
                  <a:lnTo>
                    <a:pt x="1164" y="781"/>
                  </a:lnTo>
                  <a:lnTo>
                    <a:pt x="1560" y="384"/>
                  </a:lnTo>
                  <a:lnTo>
                    <a:pt x="1178" y="0"/>
                  </a:lnTo>
                  <a:lnTo>
                    <a:pt x="781"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1"/>
            <p:cNvSpPr/>
            <p:nvPr/>
          </p:nvSpPr>
          <p:spPr>
            <a:xfrm>
              <a:off x="3649450" y="4232225"/>
              <a:ext cx="39025" cy="39025"/>
            </a:xfrm>
            <a:custGeom>
              <a:avLst/>
              <a:gdLst/>
              <a:ahLst/>
              <a:cxnLst/>
              <a:rect l="l" t="t" r="r" b="b"/>
              <a:pathLst>
                <a:path w="1561" h="1561" extrusionOk="0">
                  <a:moveTo>
                    <a:pt x="383" y="1"/>
                  </a:moveTo>
                  <a:lnTo>
                    <a:pt x="0" y="383"/>
                  </a:lnTo>
                  <a:lnTo>
                    <a:pt x="397" y="780"/>
                  </a:lnTo>
                  <a:lnTo>
                    <a:pt x="0" y="1178"/>
                  </a:lnTo>
                  <a:lnTo>
                    <a:pt x="383" y="1561"/>
                  </a:lnTo>
                  <a:lnTo>
                    <a:pt x="780" y="1164"/>
                  </a:lnTo>
                  <a:lnTo>
                    <a:pt x="1178" y="1561"/>
                  </a:lnTo>
                  <a:lnTo>
                    <a:pt x="1560" y="1178"/>
                  </a:lnTo>
                  <a:lnTo>
                    <a:pt x="1163" y="781"/>
                  </a:lnTo>
                  <a:lnTo>
                    <a:pt x="1560" y="383"/>
                  </a:lnTo>
                  <a:lnTo>
                    <a:pt x="1176" y="1"/>
                  </a:lnTo>
                  <a:lnTo>
                    <a:pt x="780" y="398"/>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1"/>
            <p:cNvSpPr/>
            <p:nvPr/>
          </p:nvSpPr>
          <p:spPr>
            <a:xfrm>
              <a:off x="3304900" y="3996125"/>
              <a:ext cx="39050" cy="39025"/>
            </a:xfrm>
            <a:custGeom>
              <a:avLst/>
              <a:gdLst/>
              <a:ahLst/>
              <a:cxnLst/>
              <a:rect l="l" t="t" r="r" b="b"/>
              <a:pathLst>
                <a:path w="1562" h="1561" extrusionOk="0">
                  <a:moveTo>
                    <a:pt x="384" y="1"/>
                  </a:moveTo>
                  <a:lnTo>
                    <a:pt x="0" y="384"/>
                  </a:lnTo>
                  <a:lnTo>
                    <a:pt x="397" y="781"/>
                  </a:lnTo>
                  <a:lnTo>
                    <a:pt x="0" y="1178"/>
                  </a:lnTo>
                  <a:lnTo>
                    <a:pt x="384" y="1560"/>
                  </a:lnTo>
                  <a:lnTo>
                    <a:pt x="781" y="1163"/>
                  </a:lnTo>
                  <a:lnTo>
                    <a:pt x="1177" y="1560"/>
                  </a:lnTo>
                  <a:lnTo>
                    <a:pt x="1561" y="1178"/>
                  </a:lnTo>
                  <a:lnTo>
                    <a:pt x="1164" y="781"/>
                  </a:lnTo>
                  <a:lnTo>
                    <a:pt x="1561" y="384"/>
                  </a:lnTo>
                  <a:lnTo>
                    <a:pt x="1177" y="1"/>
                  </a:lnTo>
                  <a:lnTo>
                    <a:pt x="781" y="397"/>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1"/>
            <p:cNvSpPr/>
            <p:nvPr/>
          </p:nvSpPr>
          <p:spPr>
            <a:xfrm>
              <a:off x="3353275" y="4044525"/>
              <a:ext cx="39050" cy="39000"/>
            </a:xfrm>
            <a:custGeom>
              <a:avLst/>
              <a:gdLst/>
              <a:ahLst/>
              <a:cxnLst/>
              <a:rect l="l" t="t" r="r" b="b"/>
              <a:pathLst>
                <a:path w="1562" h="1560" extrusionOk="0">
                  <a:moveTo>
                    <a:pt x="384" y="0"/>
                  </a:moveTo>
                  <a:lnTo>
                    <a:pt x="1" y="384"/>
                  </a:lnTo>
                  <a:lnTo>
                    <a:pt x="398" y="781"/>
                  </a:lnTo>
                  <a:lnTo>
                    <a:pt x="1" y="1178"/>
                  </a:lnTo>
                  <a:lnTo>
                    <a:pt x="384" y="1560"/>
                  </a:lnTo>
                  <a:lnTo>
                    <a:pt x="781" y="1163"/>
                  </a:lnTo>
                  <a:lnTo>
                    <a:pt x="1178" y="1560"/>
                  </a:lnTo>
                  <a:lnTo>
                    <a:pt x="1561" y="1178"/>
                  </a:lnTo>
                  <a:lnTo>
                    <a:pt x="1164" y="781"/>
                  </a:lnTo>
                  <a:lnTo>
                    <a:pt x="1562" y="384"/>
                  </a:lnTo>
                  <a:lnTo>
                    <a:pt x="1178"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1"/>
            <p:cNvSpPr/>
            <p:nvPr/>
          </p:nvSpPr>
          <p:spPr>
            <a:xfrm>
              <a:off x="3401675" y="4092900"/>
              <a:ext cx="39025" cy="39025"/>
            </a:xfrm>
            <a:custGeom>
              <a:avLst/>
              <a:gdLst/>
              <a:ahLst/>
              <a:cxnLst/>
              <a:rect l="l" t="t" r="r" b="b"/>
              <a:pathLst>
                <a:path w="1561" h="1561" extrusionOk="0">
                  <a:moveTo>
                    <a:pt x="384" y="1"/>
                  </a:moveTo>
                  <a:lnTo>
                    <a:pt x="0" y="383"/>
                  </a:lnTo>
                  <a:lnTo>
                    <a:pt x="397" y="780"/>
                  </a:lnTo>
                  <a:lnTo>
                    <a:pt x="0" y="1178"/>
                  </a:lnTo>
                  <a:lnTo>
                    <a:pt x="384" y="1561"/>
                  </a:lnTo>
                  <a:lnTo>
                    <a:pt x="781" y="1164"/>
                  </a:lnTo>
                  <a:lnTo>
                    <a:pt x="1178" y="1561"/>
                  </a:lnTo>
                  <a:lnTo>
                    <a:pt x="1560" y="1178"/>
                  </a:lnTo>
                  <a:lnTo>
                    <a:pt x="1163" y="781"/>
                  </a:lnTo>
                  <a:lnTo>
                    <a:pt x="1560" y="383"/>
                  </a:lnTo>
                  <a:lnTo>
                    <a:pt x="1178"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1"/>
            <p:cNvSpPr/>
            <p:nvPr/>
          </p:nvSpPr>
          <p:spPr>
            <a:xfrm>
              <a:off x="3450050" y="4141300"/>
              <a:ext cx="39025" cy="39025"/>
            </a:xfrm>
            <a:custGeom>
              <a:avLst/>
              <a:gdLst/>
              <a:ahLst/>
              <a:cxnLst/>
              <a:rect l="l" t="t" r="r" b="b"/>
              <a:pathLst>
                <a:path w="1561" h="1561" extrusionOk="0">
                  <a:moveTo>
                    <a:pt x="383" y="0"/>
                  </a:moveTo>
                  <a:lnTo>
                    <a:pt x="1" y="383"/>
                  </a:lnTo>
                  <a:lnTo>
                    <a:pt x="398" y="780"/>
                  </a:lnTo>
                  <a:lnTo>
                    <a:pt x="1" y="1177"/>
                  </a:lnTo>
                  <a:lnTo>
                    <a:pt x="383" y="1560"/>
                  </a:lnTo>
                  <a:lnTo>
                    <a:pt x="780" y="1163"/>
                  </a:lnTo>
                  <a:lnTo>
                    <a:pt x="1178" y="1560"/>
                  </a:lnTo>
                  <a:lnTo>
                    <a:pt x="1561" y="1177"/>
                  </a:lnTo>
                  <a:lnTo>
                    <a:pt x="1164" y="780"/>
                  </a:lnTo>
                  <a:lnTo>
                    <a:pt x="1561" y="383"/>
                  </a:lnTo>
                  <a:lnTo>
                    <a:pt x="1178"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1"/>
            <p:cNvSpPr/>
            <p:nvPr/>
          </p:nvSpPr>
          <p:spPr>
            <a:xfrm>
              <a:off x="3498450" y="4189700"/>
              <a:ext cx="39025" cy="39000"/>
            </a:xfrm>
            <a:custGeom>
              <a:avLst/>
              <a:gdLst/>
              <a:ahLst/>
              <a:cxnLst/>
              <a:rect l="l" t="t" r="r" b="b"/>
              <a:pathLst>
                <a:path w="1561" h="1560" extrusionOk="0">
                  <a:moveTo>
                    <a:pt x="383" y="0"/>
                  </a:moveTo>
                  <a:lnTo>
                    <a:pt x="1" y="383"/>
                  </a:lnTo>
                  <a:lnTo>
                    <a:pt x="397" y="779"/>
                  </a:lnTo>
                  <a:lnTo>
                    <a:pt x="1" y="1176"/>
                  </a:lnTo>
                  <a:lnTo>
                    <a:pt x="383" y="1560"/>
                  </a:lnTo>
                  <a:lnTo>
                    <a:pt x="780" y="1163"/>
                  </a:lnTo>
                  <a:lnTo>
                    <a:pt x="1177" y="1560"/>
                  </a:lnTo>
                  <a:lnTo>
                    <a:pt x="1560" y="1176"/>
                  </a:lnTo>
                  <a:lnTo>
                    <a:pt x="1164" y="779"/>
                  </a:lnTo>
                  <a:lnTo>
                    <a:pt x="1560" y="383"/>
                  </a:lnTo>
                  <a:lnTo>
                    <a:pt x="1177"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3546850" y="4238050"/>
              <a:ext cx="39000" cy="39050"/>
            </a:xfrm>
            <a:custGeom>
              <a:avLst/>
              <a:gdLst/>
              <a:ahLst/>
              <a:cxnLst/>
              <a:rect l="l" t="t" r="r" b="b"/>
              <a:pathLst>
                <a:path w="1560" h="1562" extrusionOk="0">
                  <a:moveTo>
                    <a:pt x="383" y="1"/>
                  </a:moveTo>
                  <a:lnTo>
                    <a:pt x="0" y="384"/>
                  </a:lnTo>
                  <a:lnTo>
                    <a:pt x="397" y="781"/>
                  </a:lnTo>
                  <a:lnTo>
                    <a:pt x="0" y="1178"/>
                  </a:lnTo>
                  <a:lnTo>
                    <a:pt x="383" y="1561"/>
                  </a:lnTo>
                  <a:lnTo>
                    <a:pt x="780" y="1165"/>
                  </a:lnTo>
                  <a:lnTo>
                    <a:pt x="1176" y="1561"/>
                  </a:lnTo>
                  <a:lnTo>
                    <a:pt x="1560" y="1178"/>
                  </a:lnTo>
                  <a:lnTo>
                    <a:pt x="1163" y="781"/>
                  </a:lnTo>
                  <a:lnTo>
                    <a:pt x="1560" y="384"/>
                  </a:lnTo>
                  <a:lnTo>
                    <a:pt x="1176" y="1"/>
                  </a:lnTo>
                  <a:lnTo>
                    <a:pt x="780" y="399"/>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3595200" y="4286450"/>
              <a:ext cx="39050" cy="39000"/>
            </a:xfrm>
            <a:custGeom>
              <a:avLst/>
              <a:gdLst/>
              <a:ahLst/>
              <a:cxnLst/>
              <a:rect l="l" t="t" r="r" b="b"/>
              <a:pathLst>
                <a:path w="1562" h="1560" extrusionOk="0">
                  <a:moveTo>
                    <a:pt x="384" y="0"/>
                  </a:moveTo>
                  <a:lnTo>
                    <a:pt x="1" y="384"/>
                  </a:lnTo>
                  <a:lnTo>
                    <a:pt x="399" y="781"/>
                  </a:lnTo>
                  <a:lnTo>
                    <a:pt x="1" y="1178"/>
                  </a:lnTo>
                  <a:lnTo>
                    <a:pt x="384" y="1560"/>
                  </a:lnTo>
                  <a:lnTo>
                    <a:pt x="781" y="1163"/>
                  </a:lnTo>
                  <a:lnTo>
                    <a:pt x="1178" y="1560"/>
                  </a:lnTo>
                  <a:lnTo>
                    <a:pt x="1562" y="1178"/>
                  </a:lnTo>
                  <a:lnTo>
                    <a:pt x="1165" y="781"/>
                  </a:lnTo>
                  <a:lnTo>
                    <a:pt x="1562" y="384"/>
                  </a:lnTo>
                  <a:lnTo>
                    <a:pt x="1178"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3250675" y="4050375"/>
              <a:ext cx="39025" cy="39000"/>
            </a:xfrm>
            <a:custGeom>
              <a:avLst/>
              <a:gdLst/>
              <a:ahLst/>
              <a:cxnLst/>
              <a:rect l="l" t="t" r="r" b="b"/>
              <a:pathLst>
                <a:path w="1561" h="1560" extrusionOk="0">
                  <a:moveTo>
                    <a:pt x="384" y="0"/>
                  </a:moveTo>
                  <a:lnTo>
                    <a:pt x="1" y="383"/>
                  </a:lnTo>
                  <a:lnTo>
                    <a:pt x="398" y="779"/>
                  </a:lnTo>
                  <a:lnTo>
                    <a:pt x="1" y="1176"/>
                  </a:lnTo>
                  <a:lnTo>
                    <a:pt x="384" y="1560"/>
                  </a:lnTo>
                  <a:lnTo>
                    <a:pt x="780" y="1163"/>
                  </a:lnTo>
                  <a:lnTo>
                    <a:pt x="1178" y="1560"/>
                  </a:lnTo>
                  <a:lnTo>
                    <a:pt x="1560" y="1176"/>
                  </a:lnTo>
                  <a:lnTo>
                    <a:pt x="1164" y="779"/>
                  </a:lnTo>
                  <a:lnTo>
                    <a:pt x="1560" y="383"/>
                  </a:lnTo>
                  <a:lnTo>
                    <a:pt x="1178" y="0"/>
                  </a:lnTo>
                  <a:lnTo>
                    <a:pt x="780"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1"/>
            <p:cNvSpPr/>
            <p:nvPr/>
          </p:nvSpPr>
          <p:spPr>
            <a:xfrm>
              <a:off x="3299075" y="4098725"/>
              <a:ext cx="39025" cy="39050"/>
            </a:xfrm>
            <a:custGeom>
              <a:avLst/>
              <a:gdLst/>
              <a:ahLst/>
              <a:cxnLst/>
              <a:rect l="l" t="t" r="r" b="b"/>
              <a:pathLst>
                <a:path w="1561" h="1562" extrusionOk="0">
                  <a:moveTo>
                    <a:pt x="383" y="1"/>
                  </a:moveTo>
                  <a:lnTo>
                    <a:pt x="0" y="384"/>
                  </a:lnTo>
                  <a:lnTo>
                    <a:pt x="397" y="781"/>
                  </a:lnTo>
                  <a:lnTo>
                    <a:pt x="0" y="1178"/>
                  </a:lnTo>
                  <a:lnTo>
                    <a:pt x="383" y="1562"/>
                  </a:lnTo>
                  <a:lnTo>
                    <a:pt x="780" y="1165"/>
                  </a:lnTo>
                  <a:lnTo>
                    <a:pt x="1178" y="1562"/>
                  </a:lnTo>
                  <a:lnTo>
                    <a:pt x="1560" y="1178"/>
                  </a:lnTo>
                  <a:lnTo>
                    <a:pt x="1163" y="781"/>
                  </a:lnTo>
                  <a:lnTo>
                    <a:pt x="1560" y="384"/>
                  </a:lnTo>
                  <a:lnTo>
                    <a:pt x="1177" y="1"/>
                  </a:lnTo>
                  <a:lnTo>
                    <a:pt x="780" y="399"/>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1"/>
            <p:cNvSpPr/>
            <p:nvPr/>
          </p:nvSpPr>
          <p:spPr>
            <a:xfrm>
              <a:off x="3347450" y="4147125"/>
              <a:ext cx="39025" cy="39050"/>
            </a:xfrm>
            <a:custGeom>
              <a:avLst/>
              <a:gdLst/>
              <a:ahLst/>
              <a:cxnLst/>
              <a:rect l="l" t="t" r="r" b="b"/>
              <a:pathLst>
                <a:path w="1561" h="1562" extrusionOk="0">
                  <a:moveTo>
                    <a:pt x="383" y="0"/>
                  </a:moveTo>
                  <a:lnTo>
                    <a:pt x="1" y="384"/>
                  </a:lnTo>
                  <a:lnTo>
                    <a:pt x="398" y="781"/>
                  </a:lnTo>
                  <a:lnTo>
                    <a:pt x="1" y="1178"/>
                  </a:lnTo>
                  <a:lnTo>
                    <a:pt x="383" y="1561"/>
                  </a:lnTo>
                  <a:lnTo>
                    <a:pt x="780" y="1163"/>
                  </a:lnTo>
                  <a:lnTo>
                    <a:pt x="1177" y="1561"/>
                  </a:lnTo>
                  <a:lnTo>
                    <a:pt x="1561" y="1178"/>
                  </a:lnTo>
                  <a:lnTo>
                    <a:pt x="1164" y="781"/>
                  </a:lnTo>
                  <a:lnTo>
                    <a:pt x="1561" y="384"/>
                  </a:lnTo>
                  <a:lnTo>
                    <a:pt x="1177" y="0"/>
                  </a:lnTo>
                  <a:lnTo>
                    <a:pt x="780" y="398"/>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1"/>
            <p:cNvSpPr/>
            <p:nvPr/>
          </p:nvSpPr>
          <p:spPr>
            <a:xfrm>
              <a:off x="3395850" y="4195500"/>
              <a:ext cx="39025" cy="39025"/>
            </a:xfrm>
            <a:custGeom>
              <a:avLst/>
              <a:gdLst/>
              <a:ahLst/>
              <a:cxnLst/>
              <a:rect l="l" t="t" r="r" b="b"/>
              <a:pathLst>
                <a:path w="1561" h="1561" extrusionOk="0">
                  <a:moveTo>
                    <a:pt x="383" y="1"/>
                  </a:moveTo>
                  <a:lnTo>
                    <a:pt x="1" y="384"/>
                  </a:lnTo>
                  <a:lnTo>
                    <a:pt x="397" y="781"/>
                  </a:lnTo>
                  <a:lnTo>
                    <a:pt x="1" y="1178"/>
                  </a:lnTo>
                  <a:lnTo>
                    <a:pt x="383" y="1561"/>
                  </a:lnTo>
                  <a:lnTo>
                    <a:pt x="780" y="1164"/>
                  </a:lnTo>
                  <a:lnTo>
                    <a:pt x="1177" y="1561"/>
                  </a:lnTo>
                  <a:lnTo>
                    <a:pt x="1560" y="1178"/>
                  </a:lnTo>
                  <a:lnTo>
                    <a:pt x="1162" y="781"/>
                  </a:lnTo>
                  <a:lnTo>
                    <a:pt x="1560" y="384"/>
                  </a:lnTo>
                  <a:lnTo>
                    <a:pt x="1177" y="1"/>
                  </a:lnTo>
                  <a:lnTo>
                    <a:pt x="780" y="398"/>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1"/>
            <p:cNvSpPr/>
            <p:nvPr/>
          </p:nvSpPr>
          <p:spPr>
            <a:xfrm>
              <a:off x="3444225" y="4243900"/>
              <a:ext cx="39000" cy="39025"/>
            </a:xfrm>
            <a:custGeom>
              <a:avLst/>
              <a:gdLst/>
              <a:ahLst/>
              <a:cxnLst/>
              <a:rect l="l" t="t" r="r" b="b"/>
              <a:pathLst>
                <a:path w="1560" h="1561" extrusionOk="0">
                  <a:moveTo>
                    <a:pt x="384" y="0"/>
                  </a:moveTo>
                  <a:lnTo>
                    <a:pt x="0" y="384"/>
                  </a:lnTo>
                  <a:lnTo>
                    <a:pt x="397" y="781"/>
                  </a:lnTo>
                  <a:lnTo>
                    <a:pt x="0" y="1178"/>
                  </a:lnTo>
                  <a:lnTo>
                    <a:pt x="384" y="1560"/>
                  </a:lnTo>
                  <a:lnTo>
                    <a:pt x="781" y="1163"/>
                  </a:lnTo>
                  <a:lnTo>
                    <a:pt x="1177" y="1560"/>
                  </a:lnTo>
                  <a:lnTo>
                    <a:pt x="1560" y="1178"/>
                  </a:lnTo>
                  <a:lnTo>
                    <a:pt x="1163" y="781"/>
                  </a:lnTo>
                  <a:lnTo>
                    <a:pt x="1560" y="384"/>
                  </a:lnTo>
                  <a:lnTo>
                    <a:pt x="1177"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1"/>
            <p:cNvSpPr/>
            <p:nvPr/>
          </p:nvSpPr>
          <p:spPr>
            <a:xfrm>
              <a:off x="3492600" y="4292300"/>
              <a:ext cx="39025" cy="39000"/>
            </a:xfrm>
            <a:custGeom>
              <a:avLst/>
              <a:gdLst/>
              <a:ahLst/>
              <a:cxnLst/>
              <a:rect l="l" t="t" r="r" b="b"/>
              <a:pathLst>
                <a:path w="1561" h="1560" extrusionOk="0">
                  <a:moveTo>
                    <a:pt x="384" y="0"/>
                  </a:moveTo>
                  <a:lnTo>
                    <a:pt x="1" y="383"/>
                  </a:lnTo>
                  <a:lnTo>
                    <a:pt x="398" y="779"/>
                  </a:lnTo>
                  <a:lnTo>
                    <a:pt x="1" y="1176"/>
                  </a:lnTo>
                  <a:lnTo>
                    <a:pt x="384" y="1560"/>
                  </a:lnTo>
                  <a:lnTo>
                    <a:pt x="781" y="1163"/>
                  </a:lnTo>
                  <a:lnTo>
                    <a:pt x="1178" y="1560"/>
                  </a:lnTo>
                  <a:lnTo>
                    <a:pt x="1560" y="1176"/>
                  </a:lnTo>
                  <a:lnTo>
                    <a:pt x="1164" y="779"/>
                  </a:lnTo>
                  <a:lnTo>
                    <a:pt x="1560" y="384"/>
                  </a:lnTo>
                  <a:lnTo>
                    <a:pt x="1178"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1"/>
            <p:cNvSpPr/>
            <p:nvPr/>
          </p:nvSpPr>
          <p:spPr>
            <a:xfrm>
              <a:off x="3541000" y="4340675"/>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1"/>
            <p:cNvSpPr/>
            <p:nvPr/>
          </p:nvSpPr>
          <p:spPr>
            <a:xfrm>
              <a:off x="3196475" y="4104575"/>
              <a:ext cx="39025" cy="39025"/>
            </a:xfrm>
            <a:custGeom>
              <a:avLst/>
              <a:gdLst/>
              <a:ahLst/>
              <a:cxnLst/>
              <a:rect l="l" t="t" r="r" b="b"/>
              <a:pathLst>
                <a:path w="1561" h="1561" extrusionOk="0">
                  <a:moveTo>
                    <a:pt x="383" y="1"/>
                  </a:moveTo>
                  <a:lnTo>
                    <a:pt x="0" y="384"/>
                  </a:lnTo>
                  <a:lnTo>
                    <a:pt x="397" y="781"/>
                  </a:lnTo>
                  <a:lnTo>
                    <a:pt x="0" y="1178"/>
                  </a:lnTo>
                  <a:lnTo>
                    <a:pt x="383" y="1560"/>
                  </a:lnTo>
                  <a:lnTo>
                    <a:pt x="780" y="1163"/>
                  </a:lnTo>
                  <a:lnTo>
                    <a:pt x="1176" y="1560"/>
                  </a:lnTo>
                  <a:lnTo>
                    <a:pt x="1560" y="1178"/>
                  </a:lnTo>
                  <a:lnTo>
                    <a:pt x="1163" y="781"/>
                  </a:lnTo>
                  <a:lnTo>
                    <a:pt x="1560" y="384"/>
                  </a:lnTo>
                  <a:lnTo>
                    <a:pt x="1176" y="1"/>
                  </a:lnTo>
                  <a:lnTo>
                    <a:pt x="780" y="397"/>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1"/>
            <p:cNvSpPr/>
            <p:nvPr/>
          </p:nvSpPr>
          <p:spPr>
            <a:xfrm>
              <a:off x="3244825" y="4152975"/>
              <a:ext cx="39050" cy="39000"/>
            </a:xfrm>
            <a:custGeom>
              <a:avLst/>
              <a:gdLst/>
              <a:ahLst/>
              <a:cxnLst/>
              <a:rect l="l" t="t" r="r" b="b"/>
              <a:pathLst>
                <a:path w="1562" h="1560" extrusionOk="0">
                  <a:moveTo>
                    <a:pt x="384" y="0"/>
                  </a:moveTo>
                  <a:lnTo>
                    <a:pt x="1" y="384"/>
                  </a:lnTo>
                  <a:lnTo>
                    <a:pt x="398" y="781"/>
                  </a:lnTo>
                  <a:lnTo>
                    <a:pt x="1" y="1176"/>
                  </a:lnTo>
                  <a:lnTo>
                    <a:pt x="384" y="1560"/>
                  </a:lnTo>
                  <a:lnTo>
                    <a:pt x="781" y="1163"/>
                  </a:lnTo>
                  <a:lnTo>
                    <a:pt x="1178" y="1560"/>
                  </a:lnTo>
                  <a:lnTo>
                    <a:pt x="1561" y="1176"/>
                  </a:lnTo>
                  <a:lnTo>
                    <a:pt x="1165" y="781"/>
                  </a:lnTo>
                  <a:lnTo>
                    <a:pt x="1562" y="384"/>
                  </a:lnTo>
                  <a:lnTo>
                    <a:pt x="1178"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1"/>
            <p:cNvSpPr/>
            <p:nvPr/>
          </p:nvSpPr>
          <p:spPr>
            <a:xfrm>
              <a:off x="3293225" y="4201350"/>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1"/>
            <p:cNvSpPr/>
            <p:nvPr/>
          </p:nvSpPr>
          <p:spPr>
            <a:xfrm>
              <a:off x="3341625" y="4249750"/>
              <a:ext cx="39000" cy="39025"/>
            </a:xfrm>
            <a:custGeom>
              <a:avLst/>
              <a:gdLst/>
              <a:ahLst/>
              <a:cxnLst/>
              <a:rect l="l" t="t" r="r" b="b"/>
              <a:pathLst>
                <a:path w="1560" h="1561" extrusionOk="0">
                  <a:moveTo>
                    <a:pt x="384" y="0"/>
                  </a:moveTo>
                  <a:lnTo>
                    <a:pt x="0" y="383"/>
                  </a:lnTo>
                  <a:lnTo>
                    <a:pt x="397" y="780"/>
                  </a:lnTo>
                  <a:lnTo>
                    <a:pt x="0" y="1177"/>
                  </a:lnTo>
                  <a:lnTo>
                    <a:pt x="384" y="1560"/>
                  </a:lnTo>
                  <a:lnTo>
                    <a:pt x="780" y="1163"/>
                  </a:lnTo>
                  <a:lnTo>
                    <a:pt x="1177" y="1560"/>
                  </a:lnTo>
                  <a:lnTo>
                    <a:pt x="1560" y="1177"/>
                  </a:lnTo>
                  <a:lnTo>
                    <a:pt x="1163" y="780"/>
                  </a:lnTo>
                  <a:lnTo>
                    <a:pt x="1560" y="383"/>
                  </a:lnTo>
                  <a:lnTo>
                    <a:pt x="1177" y="0"/>
                  </a:lnTo>
                  <a:lnTo>
                    <a:pt x="780"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1"/>
            <p:cNvSpPr/>
            <p:nvPr/>
          </p:nvSpPr>
          <p:spPr>
            <a:xfrm>
              <a:off x="3390000" y="4298100"/>
              <a:ext cx="39025" cy="39050"/>
            </a:xfrm>
            <a:custGeom>
              <a:avLst/>
              <a:gdLst/>
              <a:ahLst/>
              <a:cxnLst/>
              <a:rect l="l" t="t" r="r" b="b"/>
              <a:pathLst>
                <a:path w="1561" h="1562" extrusionOk="0">
                  <a:moveTo>
                    <a:pt x="383" y="1"/>
                  </a:moveTo>
                  <a:lnTo>
                    <a:pt x="1" y="384"/>
                  </a:lnTo>
                  <a:lnTo>
                    <a:pt x="398" y="781"/>
                  </a:lnTo>
                  <a:lnTo>
                    <a:pt x="1" y="1178"/>
                  </a:lnTo>
                  <a:lnTo>
                    <a:pt x="383" y="1562"/>
                  </a:lnTo>
                  <a:lnTo>
                    <a:pt x="780" y="1164"/>
                  </a:lnTo>
                  <a:lnTo>
                    <a:pt x="1178" y="1562"/>
                  </a:lnTo>
                  <a:lnTo>
                    <a:pt x="1560" y="1178"/>
                  </a:lnTo>
                  <a:lnTo>
                    <a:pt x="1164" y="781"/>
                  </a:lnTo>
                  <a:lnTo>
                    <a:pt x="1560" y="384"/>
                  </a:lnTo>
                  <a:lnTo>
                    <a:pt x="1178" y="1"/>
                  </a:lnTo>
                  <a:lnTo>
                    <a:pt x="780" y="399"/>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1"/>
            <p:cNvSpPr/>
            <p:nvPr/>
          </p:nvSpPr>
          <p:spPr>
            <a:xfrm>
              <a:off x="3438400" y="4346500"/>
              <a:ext cx="39025" cy="39050"/>
            </a:xfrm>
            <a:custGeom>
              <a:avLst/>
              <a:gdLst/>
              <a:ahLst/>
              <a:cxnLst/>
              <a:rect l="l" t="t" r="r" b="b"/>
              <a:pathLst>
                <a:path w="1561" h="1562" extrusionOk="0">
                  <a:moveTo>
                    <a:pt x="383" y="1"/>
                  </a:moveTo>
                  <a:lnTo>
                    <a:pt x="0" y="384"/>
                  </a:lnTo>
                  <a:lnTo>
                    <a:pt x="397" y="781"/>
                  </a:lnTo>
                  <a:lnTo>
                    <a:pt x="0" y="1178"/>
                  </a:lnTo>
                  <a:lnTo>
                    <a:pt x="383" y="1561"/>
                  </a:lnTo>
                  <a:lnTo>
                    <a:pt x="780" y="1163"/>
                  </a:lnTo>
                  <a:lnTo>
                    <a:pt x="1176" y="1561"/>
                  </a:lnTo>
                  <a:lnTo>
                    <a:pt x="1560" y="1178"/>
                  </a:lnTo>
                  <a:lnTo>
                    <a:pt x="1163" y="781"/>
                  </a:lnTo>
                  <a:lnTo>
                    <a:pt x="1560" y="384"/>
                  </a:lnTo>
                  <a:lnTo>
                    <a:pt x="1176" y="1"/>
                  </a:lnTo>
                  <a:lnTo>
                    <a:pt x="780" y="397"/>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1"/>
            <p:cNvSpPr/>
            <p:nvPr/>
          </p:nvSpPr>
          <p:spPr>
            <a:xfrm>
              <a:off x="3486775" y="4394900"/>
              <a:ext cx="39025" cy="39000"/>
            </a:xfrm>
            <a:custGeom>
              <a:avLst/>
              <a:gdLst/>
              <a:ahLst/>
              <a:cxnLst/>
              <a:rect l="l" t="t" r="r" b="b"/>
              <a:pathLst>
                <a:path w="1561" h="1560" extrusionOk="0">
                  <a:moveTo>
                    <a:pt x="383" y="0"/>
                  </a:moveTo>
                  <a:lnTo>
                    <a:pt x="1" y="384"/>
                  </a:lnTo>
                  <a:lnTo>
                    <a:pt x="398" y="781"/>
                  </a:lnTo>
                  <a:lnTo>
                    <a:pt x="1" y="1178"/>
                  </a:lnTo>
                  <a:lnTo>
                    <a:pt x="383" y="1560"/>
                  </a:lnTo>
                  <a:lnTo>
                    <a:pt x="780" y="1163"/>
                  </a:lnTo>
                  <a:lnTo>
                    <a:pt x="1177" y="1560"/>
                  </a:lnTo>
                  <a:lnTo>
                    <a:pt x="1561" y="1178"/>
                  </a:lnTo>
                  <a:lnTo>
                    <a:pt x="1164" y="781"/>
                  </a:lnTo>
                  <a:lnTo>
                    <a:pt x="1561" y="384"/>
                  </a:lnTo>
                  <a:lnTo>
                    <a:pt x="1177"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1"/>
            <p:cNvSpPr/>
            <p:nvPr/>
          </p:nvSpPr>
          <p:spPr>
            <a:xfrm>
              <a:off x="3142225" y="4158825"/>
              <a:ext cx="39025" cy="39000"/>
            </a:xfrm>
            <a:custGeom>
              <a:avLst/>
              <a:gdLst/>
              <a:ahLst/>
              <a:cxnLst/>
              <a:rect l="l" t="t" r="r" b="b"/>
              <a:pathLst>
                <a:path w="1561" h="1560" extrusionOk="0">
                  <a:moveTo>
                    <a:pt x="384" y="0"/>
                  </a:moveTo>
                  <a:lnTo>
                    <a:pt x="1" y="383"/>
                  </a:lnTo>
                  <a:lnTo>
                    <a:pt x="398" y="779"/>
                  </a:lnTo>
                  <a:lnTo>
                    <a:pt x="1" y="1176"/>
                  </a:lnTo>
                  <a:lnTo>
                    <a:pt x="384" y="1560"/>
                  </a:lnTo>
                  <a:lnTo>
                    <a:pt x="781" y="1163"/>
                  </a:lnTo>
                  <a:lnTo>
                    <a:pt x="1178" y="1560"/>
                  </a:lnTo>
                  <a:lnTo>
                    <a:pt x="1561" y="1176"/>
                  </a:lnTo>
                  <a:lnTo>
                    <a:pt x="1164" y="779"/>
                  </a:lnTo>
                  <a:lnTo>
                    <a:pt x="1561" y="383"/>
                  </a:lnTo>
                  <a:lnTo>
                    <a:pt x="1178"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1"/>
            <p:cNvSpPr/>
            <p:nvPr/>
          </p:nvSpPr>
          <p:spPr>
            <a:xfrm>
              <a:off x="3190625" y="4207175"/>
              <a:ext cx="39025" cy="39050"/>
            </a:xfrm>
            <a:custGeom>
              <a:avLst/>
              <a:gdLst/>
              <a:ahLst/>
              <a:cxnLst/>
              <a:rect l="l" t="t" r="r" b="b"/>
              <a:pathLst>
                <a:path w="1561" h="1562" extrusionOk="0">
                  <a:moveTo>
                    <a:pt x="383" y="1"/>
                  </a:moveTo>
                  <a:lnTo>
                    <a:pt x="0" y="384"/>
                  </a:lnTo>
                  <a:lnTo>
                    <a:pt x="397" y="781"/>
                  </a:lnTo>
                  <a:lnTo>
                    <a:pt x="0" y="1178"/>
                  </a:lnTo>
                  <a:lnTo>
                    <a:pt x="383" y="1561"/>
                  </a:lnTo>
                  <a:lnTo>
                    <a:pt x="781" y="1165"/>
                  </a:lnTo>
                  <a:lnTo>
                    <a:pt x="1178" y="1561"/>
                  </a:lnTo>
                  <a:lnTo>
                    <a:pt x="1560" y="1178"/>
                  </a:lnTo>
                  <a:lnTo>
                    <a:pt x="1163" y="781"/>
                  </a:lnTo>
                  <a:lnTo>
                    <a:pt x="1560" y="384"/>
                  </a:lnTo>
                  <a:lnTo>
                    <a:pt x="1178" y="1"/>
                  </a:lnTo>
                  <a:lnTo>
                    <a:pt x="780" y="397"/>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1"/>
            <p:cNvSpPr/>
            <p:nvPr/>
          </p:nvSpPr>
          <p:spPr>
            <a:xfrm>
              <a:off x="3239000" y="4255575"/>
              <a:ext cx="39025" cy="39000"/>
            </a:xfrm>
            <a:custGeom>
              <a:avLst/>
              <a:gdLst/>
              <a:ahLst/>
              <a:cxnLst/>
              <a:rect l="l" t="t" r="r" b="b"/>
              <a:pathLst>
                <a:path w="1561" h="1560" extrusionOk="0">
                  <a:moveTo>
                    <a:pt x="383" y="0"/>
                  </a:moveTo>
                  <a:lnTo>
                    <a:pt x="1" y="384"/>
                  </a:lnTo>
                  <a:lnTo>
                    <a:pt x="398" y="781"/>
                  </a:lnTo>
                  <a:lnTo>
                    <a:pt x="1" y="1178"/>
                  </a:lnTo>
                  <a:lnTo>
                    <a:pt x="383" y="1560"/>
                  </a:lnTo>
                  <a:lnTo>
                    <a:pt x="780" y="1163"/>
                  </a:lnTo>
                  <a:lnTo>
                    <a:pt x="1177" y="1560"/>
                  </a:lnTo>
                  <a:lnTo>
                    <a:pt x="1561" y="1178"/>
                  </a:lnTo>
                  <a:lnTo>
                    <a:pt x="1164" y="781"/>
                  </a:lnTo>
                  <a:lnTo>
                    <a:pt x="1561" y="384"/>
                  </a:lnTo>
                  <a:lnTo>
                    <a:pt x="1177"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1"/>
            <p:cNvSpPr/>
            <p:nvPr/>
          </p:nvSpPr>
          <p:spPr>
            <a:xfrm>
              <a:off x="3287400" y="4303950"/>
              <a:ext cx="39025" cy="39025"/>
            </a:xfrm>
            <a:custGeom>
              <a:avLst/>
              <a:gdLst/>
              <a:ahLst/>
              <a:cxnLst/>
              <a:rect l="l" t="t" r="r" b="b"/>
              <a:pathLst>
                <a:path w="1561" h="1561" extrusionOk="0">
                  <a:moveTo>
                    <a:pt x="383" y="1"/>
                  </a:moveTo>
                  <a:lnTo>
                    <a:pt x="1" y="383"/>
                  </a:lnTo>
                  <a:lnTo>
                    <a:pt x="397" y="781"/>
                  </a:lnTo>
                  <a:lnTo>
                    <a:pt x="1" y="1178"/>
                  </a:lnTo>
                  <a:lnTo>
                    <a:pt x="383" y="1561"/>
                  </a:lnTo>
                  <a:lnTo>
                    <a:pt x="780" y="1164"/>
                  </a:lnTo>
                  <a:lnTo>
                    <a:pt x="1177" y="1561"/>
                  </a:lnTo>
                  <a:lnTo>
                    <a:pt x="1560" y="1178"/>
                  </a:lnTo>
                  <a:lnTo>
                    <a:pt x="1164" y="781"/>
                  </a:lnTo>
                  <a:lnTo>
                    <a:pt x="1560" y="384"/>
                  </a:lnTo>
                  <a:lnTo>
                    <a:pt x="1177" y="1"/>
                  </a:lnTo>
                  <a:lnTo>
                    <a:pt x="780" y="398"/>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1"/>
            <p:cNvSpPr/>
            <p:nvPr/>
          </p:nvSpPr>
          <p:spPr>
            <a:xfrm>
              <a:off x="3335800" y="4352350"/>
              <a:ext cx="39000" cy="39025"/>
            </a:xfrm>
            <a:custGeom>
              <a:avLst/>
              <a:gdLst/>
              <a:ahLst/>
              <a:cxnLst/>
              <a:rect l="l" t="t" r="r" b="b"/>
              <a:pathLst>
                <a:path w="1560" h="1561" extrusionOk="0">
                  <a:moveTo>
                    <a:pt x="383" y="0"/>
                  </a:moveTo>
                  <a:lnTo>
                    <a:pt x="0" y="383"/>
                  </a:lnTo>
                  <a:lnTo>
                    <a:pt x="396" y="780"/>
                  </a:lnTo>
                  <a:lnTo>
                    <a:pt x="0" y="1178"/>
                  </a:lnTo>
                  <a:lnTo>
                    <a:pt x="383" y="1560"/>
                  </a:lnTo>
                  <a:lnTo>
                    <a:pt x="780" y="1163"/>
                  </a:lnTo>
                  <a:lnTo>
                    <a:pt x="1176" y="1560"/>
                  </a:lnTo>
                  <a:lnTo>
                    <a:pt x="1560" y="1178"/>
                  </a:lnTo>
                  <a:lnTo>
                    <a:pt x="1163" y="781"/>
                  </a:lnTo>
                  <a:lnTo>
                    <a:pt x="1560" y="383"/>
                  </a:lnTo>
                  <a:lnTo>
                    <a:pt x="1176"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1"/>
            <p:cNvSpPr/>
            <p:nvPr/>
          </p:nvSpPr>
          <p:spPr>
            <a:xfrm>
              <a:off x="3384150" y="4400750"/>
              <a:ext cx="39050" cy="39000"/>
            </a:xfrm>
            <a:custGeom>
              <a:avLst/>
              <a:gdLst/>
              <a:ahLst/>
              <a:cxnLst/>
              <a:rect l="l" t="t" r="r" b="b"/>
              <a:pathLst>
                <a:path w="1562" h="1560" extrusionOk="0">
                  <a:moveTo>
                    <a:pt x="384" y="0"/>
                  </a:moveTo>
                  <a:lnTo>
                    <a:pt x="1" y="383"/>
                  </a:lnTo>
                  <a:lnTo>
                    <a:pt x="398" y="779"/>
                  </a:lnTo>
                  <a:lnTo>
                    <a:pt x="1" y="1176"/>
                  </a:lnTo>
                  <a:lnTo>
                    <a:pt x="384" y="1560"/>
                  </a:lnTo>
                  <a:lnTo>
                    <a:pt x="781" y="1163"/>
                  </a:lnTo>
                  <a:lnTo>
                    <a:pt x="1178" y="1560"/>
                  </a:lnTo>
                  <a:lnTo>
                    <a:pt x="1561" y="1176"/>
                  </a:lnTo>
                  <a:lnTo>
                    <a:pt x="1164" y="781"/>
                  </a:lnTo>
                  <a:lnTo>
                    <a:pt x="1562" y="383"/>
                  </a:lnTo>
                  <a:lnTo>
                    <a:pt x="1178"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1"/>
            <p:cNvSpPr/>
            <p:nvPr/>
          </p:nvSpPr>
          <p:spPr>
            <a:xfrm>
              <a:off x="3432550" y="4449125"/>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1"/>
            <p:cNvSpPr/>
            <p:nvPr/>
          </p:nvSpPr>
          <p:spPr>
            <a:xfrm>
              <a:off x="3088025" y="4213025"/>
              <a:ext cx="39025" cy="39025"/>
            </a:xfrm>
            <a:custGeom>
              <a:avLst/>
              <a:gdLst/>
              <a:ahLst/>
              <a:cxnLst/>
              <a:rect l="l" t="t" r="r" b="b"/>
              <a:pathLst>
                <a:path w="1561" h="1561" extrusionOk="0">
                  <a:moveTo>
                    <a:pt x="383" y="0"/>
                  </a:moveTo>
                  <a:lnTo>
                    <a:pt x="0" y="383"/>
                  </a:lnTo>
                  <a:lnTo>
                    <a:pt x="397" y="780"/>
                  </a:lnTo>
                  <a:lnTo>
                    <a:pt x="0" y="1178"/>
                  </a:lnTo>
                  <a:lnTo>
                    <a:pt x="383" y="1560"/>
                  </a:lnTo>
                  <a:lnTo>
                    <a:pt x="780" y="1163"/>
                  </a:lnTo>
                  <a:lnTo>
                    <a:pt x="1177" y="1560"/>
                  </a:lnTo>
                  <a:lnTo>
                    <a:pt x="1560" y="1178"/>
                  </a:lnTo>
                  <a:lnTo>
                    <a:pt x="1163" y="781"/>
                  </a:lnTo>
                  <a:lnTo>
                    <a:pt x="1560" y="383"/>
                  </a:lnTo>
                  <a:lnTo>
                    <a:pt x="1177"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1"/>
            <p:cNvSpPr/>
            <p:nvPr/>
          </p:nvSpPr>
          <p:spPr>
            <a:xfrm>
              <a:off x="3136400" y="4261425"/>
              <a:ext cx="39025" cy="39000"/>
            </a:xfrm>
            <a:custGeom>
              <a:avLst/>
              <a:gdLst/>
              <a:ahLst/>
              <a:cxnLst/>
              <a:rect l="l" t="t" r="r" b="b"/>
              <a:pathLst>
                <a:path w="1561" h="1560" extrusionOk="0">
                  <a:moveTo>
                    <a:pt x="383" y="0"/>
                  </a:moveTo>
                  <a:lnTo>
                    <a:pt x="1" y="383"/>
                  </a:lnTo>
                  <a:lnTo>
                    <a:pt x="398" y="779"/>
                  </a:lnTo>
                  <a:lnTo>
                    <a:pt x="1" y="1177"/>
                  </a:lnTo>
                  <a:lnTo>
                    <a:pt x="383" y="1560"/>
                  </a:lnTo>
                  <a:lnTo>
                    <a:pt x="780" y="1163"/>
                  </a:lnTo>
                  <a:lnTo>
                    <a:pt x="1177" y="1560"/>
                  </a:lnTo>
                  <a:lnTo>
                    <a:pt x="1561" y="1177"/>
                  </a:lnTo>
                  <a:lnTo>
                    <a:pt x="1164" y="781"/>
                  </a:lnTo>
                  <a:lnTo>
                    <a:pt x="1561" y="383"/>
                  </a:lnTo>
                  <a:lnTo>
                    <a:pt x="1177"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1"/>
            <p:cNvSpPr/>
            <p:nvPr/>
          </p:nvSpPr>
          <p:spPr>
            <a:xfrm>
              <a:off x="3184775" y="4309800"/>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1"/>
            <p:cNvSpPr/>
            <p:nvPr/>
          </p:nvSpPr>
          <p:spPr>
            <a:xfrm>
              <a:off x="3233175" y="4358200"/>
              <a:ext cx="39000" cy="39025"/>
            </a:xfrm>
            <a:custGeom>
              <a:avLst/>
              <a:gdLst/>
              <a:ahLst/>
              <a:cxnLst/>
              <a:rect l="l" t="t" r="r" b="b"/>
              <a:pathLst>
                <a:path w="1560" h="1561" extrusionOk="0">
                  <a:moveTo>
                    <a:pt x="384" y="0"/>
                  </a:moveTo>
                  <a:lnTo>
                    <a:pt x="0" y="383"/>
                  </a:lnTo>
                  <a:lnTo>
                    <a:pt x="397" y="780"/>
                  </a:lnTo>
                  <a:lnTo>
                    <a:pt x="0" y="1177"/>
                  </a:lnTo>
                  <a:lnTo>
                    <a:pt x="384" y="1560"/>
                  </a:lnTo>
                  <a:lnTo>
                    <a:pt x="781" y="1163"/>
                  </a:lnTo>
                  <a:lnTo>
                    <a:pt x="1177" y="1560"/>
                  </a:lnTo>
                  <a:lnTo>
                    <a:pt x="1560" y="1177"/>
                  </a:lnTo>
                  <a:lnTo>
                    <a:pt x="1163" y="780"/>
                  </a:lnTo>
                  <a:lnTo>
                    <a:pt x="1560" y="383"/>
                  </a:lnTo>
                  <a:lnTo>
                    <a:pt x="1177"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1"/>
            <p:cNvSpPr/>
            <p:nvPr/>
          </p:nvSpPr>
          <p:spPr>
            <a:xfrm>
              <a:off x="3281550" y="4406550"/>
              <a:ext cx="39025" cy="39025"/>
            </a:xfrm>
            <a:custGeom>
              <a:avLst/>
              <a:gdLst/>
              <a:ahLst/>
              <a:cxnLst/>
              <a:rect l="l" t="t" r="r" b="b"/>
              <a:pathLst>
                <a:path w="1561" h="1561" extrusionOk="0">
                  <a:moveTo>
                    <a:pt x="384" y="1"/>
                  </a:moveTo>
                  <a:lnTo>
                    <a:pt x="1" y="384"/>
                  </a:lnTo>
                  <a:lnTo>
                    <a:pt x="398" y="781"/>
                  </a:lnTo>
                  <a:lnTo>
                    <a:pt x="1" y="1178"/>
                  </a:lnTo>
                  <a:lnTo>
                    <a:pt x="384" y="1561"/>
                  </a:lnTo>
                  <a:lnTo>
                    <a:pt x="781" y="1165"/>
                  </a:lnTo>
                  <a:lnTo>
                    <a:pt x="1178" y="1561"/>
                  </a:lnTo>
                  <a:lnTo>
                    <a:pt x="1560" y="1178"/>
                  </a:lnTo>
                  <a:lnTo>
                    <a:pt x="1164" y="781"/>
                  </a:lnTo>
                  <a:lnTo>
                    <a:pt x="1560" y="384"/>
                  </a:lnTo>
                  <a:lnTo>
                    <a:pt x="1178"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1"/>
            <p:cNvSpPr/>
            <p:nvPr/>
          </p:nvSpPr>
          <p:spPr>
            <a:xfrm>
              <a:off x="3329950" y="4454950"/>
              <a:ext cx="39025" cy="39025"/>
            </a:xfrm>
            <a:custGeom>
              <a:avLst/>
              <a:gdLst/>
              <a:ahLst/>
              <a:cxnLst/>
              <a:rect l="l" t="t" r="r" b="b"/>
              <a:pathLst>
                <a:path w="1561" h="1561" extrusionOk="0">
                  <a:moveTo>
                    <a:pt x="383" y="1"/>
                  </a:moveTo>
                  <a:lnTo>
                    <a:pt x="0" y="384"/>
                  </a:lnTo>
                  <a:lnTo>
                    <a:pt x="397" y="781"/>
                  </a:lnTo>
                  <a:lnTo>
                    <a:pt x="0" y="1178"/>
                  </a:lnTo>
                  <a:lnTo>
                    <a:pt x="383" y="1560"/>
                  </a:lnTo>
                  <a:lnTo>
                    <a:pt x="781" y="1163"/>
                  </a:lnTo>
                  <a:lnTo>
                    <a:pt x="1177" y="1560"/>
                  </a:lnTo>
                  <a:lnTo>
                    <a:pt x="1560" y="1178"/>
                  </a:lnTo>
                  <a:lnTo>
                    <a:pt x="1163" y="781"/>
                  </a:lnTo>
                  <a:lnTo>
                    <a:pt x="1560" y="384"/>
                  </a:lnTo>
                  <a:lnTo>
                    <a:pt x="1177" y="1"/>
                  </a:lnTo>
                  <a:lnTo>
                    <a:pt x="780" y="397"/>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1"/>
            <p:cNvSpPr/>
            <p:nvPr/>
          </p:nvSpPr>
          <p:spPr>
            <a:xfrm>
              <a:off x="3378325" y="4503350"/>
              <a:ext cx="39025" cy="39000"/>
            </a:xfrm>
            <a:custGeom>
              <a:avLst/>
              <a:gdLst/>
              <a:ahLst/>
              <a:cxnLst/>
              <a:rect l="l" t="t" r="r" b="b"/>
              <a:pathLst>
                <a:path w="1561" h="1560" extrusionOk="0">
                  <a:moveTo>
                    <a:pt x="383" y="0"/>
                  </a:moveTo>
                  <a:lnTo>
                    <a:pt x="1" y="383"/>
                  </a:lnTo>
                  <a:lnTo>
                    <a:pt x="398" y="780"/>
                  </a:lnTo>
                  <a:lnTo>
                    <a:pt x="1" y="1177"/>
                  </a:lnTo>
                  <a:lnTo>
                    <a:pt x="383" y="1560"/>
                  </a:lnTo>
                  <a:lnTo>
                    <a:pt x="780" y="1163"/>
                  </a:lnTo>
                  <a:lnTo>
                    <a:pt x="1177" y="1560"/>
                  </a:lnTo>
                  <a:lnTo>
                    <a:pt x="1561" y="1177"/>
                  </a:lnTo>
                  <a:lnTo>
                    <a:pt x="1164" y="780"/>
                  </a:lnTo>
                  <a:lnTo>
                    <a:pt x="1561" y="384"/>
                  </a:lnTo>
                  <a:lnTo>
                    <a:pt x="1177"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21"/>
          <p:cNvGrpSpPr/>
          <p:nvPr/>
        </p:nvGrpSpPr>
        <p:grpSpPr>
          <a:xfrm>
            <a:off x="11692834" y="5024033"/>
            <a:ext cx="305433" cy="1418467"/>
            <a:chOff x="6963625" y="2302750"/>
            <a:chExt cx="229075" cy="1063850"/>
          </a:xfrm>
        </p:grpSpPr>
        <p:sp>
          <p:nvSpPr>
            <p:cNvPr id="842" name="Google Shape;842;p21"/>
            <p:cNvSpPr/>
            <p:nvPr/>
          </p:nvSpPr>
          <p:spPr>
            <a:xfrm>
              <a:off x="6963625" y="2302750"/>
              <a:ext cx="229075" cy="137775"/>
            </a:xfrm>
            <a:custGeom>
              <a:avLst/>
              <a:gdLst/>
              <a:ahLst/>
              <a:cxnLst/>
              <a:rect l="l" t="t" r="r" b="b"/>
              <a:pathLst>
                <a:path w="9163" h="5511" extrusionOk="0">
                  <a:moveTo>
                    <a:pt x="4582" y="1"/>
                  </a:moveTo>
                  <a:lnTo>
                    <a:pt x="1" y="4582"/>
                  </a:lnTo>
                  <a:lnTo>
                    <a:pt x="930" y="5511"/>
                  </a:lnTo>
                  <a:lnTo>
                    <a:pt x="4582" y="1860"/>
                  </a:lnTo>
                  <a:lnTo>
                    <a:pt x="8232" y="5511"/>
                  </a:lnTo>
                  <a:lnTo>
                    <a:pt x="9162" y="4582"/>
                  </a:lnTo>
                  <a:lnTo>
                    <a:pt x="458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1"/>
            <p:cNvSpPr/>
            <p:nvPr/>
          </p:nvSpPr>
          <p:spPr>
            <a:xfrm>
              <a:off x="6963625" y="2405625"/>
              <a:ext cx="229075" cy="137800"/>
            </a:xfrm>
            <a:custGeom>
              <a:avLst/>
              <a:gdLst/>
              <a:ahLst/>
              <a:cxnLst/>
              <a:rect l="l" t="t" r="r" b="b"/>
              <a:pathLst>
                <a:path w="9163" h="5512" extrusionOk="0">
                  <a:moveTo>
                    <a:pt x="4582" y="1"/>
                  </a:moveTo>
                  <a:lnTo>
                    <a:pt x="1" y="4582"/>
                  </a:lnTo>
                  <a:lnTo>
                    <a:pt x="930" y="5512"/>
                  </a:lnTo>
                  <a:lnTo>
                    <a:pt x="4582" y="1861"/>
                  </a:lnTo>
                  <a:lnTo>
                    <a:pt x="8232" y="5512"/>
                  </a:lnTo>
                  <a:lnTo>
                    <a:pt x="9162" y="4582"/>
                  </a:lnTo>
                  <a:lnTo>
                    <a:pt x="458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1"/>
            <p:cNvSpPr/>
            <p:nvPr/>
          </p:nvSpPr>
          <p:spPr>
            <a:xfrm>
              <a:off x="6963625" y="2508550"/>
              <a:ext cx="229075" cy="137800"/>
            </a:xfrm>
            <a:custGeom>
              <a:avLst/>
              <a:gdLst/>
              <a:ahLst/>
              <a:cxnLst/>
              <a:rect l="l" t="t" r="r" b="b"/>
              <a:pathLst>
                <a:path w="9163" h="5512" extrusionOk="0">
                  <a:moveTo>
                    <a:pt x="4582" y="0"/>
                  </a:moveTo>
                  <a:lnTo>
                    <a:pt x="1" y="4581"/>
                  </a:lnTo>
                  <a:lnTo>
                    <a:pt x="930" y="5511"/>
                  </a:lnTo>
                  <a:lnTo>
                    <a:pt x="4582" y="1859"/>
                  </a:lnTo>
                  <a:lnTo>
                    <a:pt x="8232" y="5511"/>
                  </a:lnTo>
                  <a:lnTo>
                    <a:pt x="9162" y="4581"/>
                  </a:lnTo>
                  <a:lnTo>
                    <a:pt x="4582"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1"/>
            <p:cNvSpPr/>
            <p:nvPr/>
          </p:nvSpPr>
          <p:spPr>
            <a:xfrm>
              <a:off x="6963625" y="2611450"/>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1"/>
            <p:cNvSpPr/>
            <p:nvPr/>
          </p:nvSpPr>
          <p:spPr>
            <a:xfrm>
              <a:off x="6963625" y="2714325"/>
              <a:ext cx="229075" cy="137800"/>
            </a:xfrm>
            <a:custGeom>
              <a:avLst/>
              <a:gdLst/>
              <a:ahLst/>
              <a:cxnLst/>
              <a:rect l="l" t="t" r="r" b="b"/>
              <a:pathLst>
                <a:path w="9163" h="5512" extrusionOk="0">
                  <a:moveTo>
                    <a:pt x="4582" y="1"/>
                  </a:moveTo>
                  <a:lnTo>
                    <a:pt x="1" y="4581"/>
                  </a:lnTo>
                  <a:lnTo>
                    <a:pt x="930" y="5511"/>
                  </a:lnTo>
                  <a:lnTo>
                    <a:pt x="4582" y="1861"/>
                  </a:lnTo>
                  <a:lnTo>
                    <a:pt x="8232" y="5511"/>
                  </a:lnTo>
                  <a:lnTo>
                    <a:pt x="9162" y="4581"/>
                  </a:lnTo>
                  <a:lnTo>
                    <a:pt x="458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1"/>
            <p:cNvSpPr/>
            <p:nvPr/>
          </p:nvSpPr>
          <p:spPr>
            <a:xfrm>
              <a:off x="6963625" y="2817225"/>
              <a:ext cx="229075" cy="137800"/>
            </a:xfrm>
            <a:custGeom>
              <a:avLst/>
              <a:gdLst/>
              <a:ahLst/>
              <a:cxnLst/>
              <a:rect l="l" t="t" r="r" b="b"/>
              <a:pathLst>
                <a:path w="9163" h="5512" extrusionOk="0">
                  <a:moveTo>
                    <a:pt x="4582" y="1"/>
                  </a:moveTo>
                  <a:lnTo>
                    <a:pt x="1" y="4582"/>
                  </a:lnTo>
                  <a:lnTo>
                    <a:pt x="930" y="5512"/>
                  </a:lnTo>
                  <a:lnTo>
                    <a:pt x="4582" y="1860"/>
                  </a:lnTo>
                  <a:lnTo>
                    <a:pt x="8232" y="5512"/>
                  </a:lnTo>
                  <a:lnTo>
                    <a:pt x="9162" y="4582"/>
                  </a:lnTo>
                  <a:lnTo>
                    <a:pt x="458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1"/>
            <p:cNvSpPr/>
            <p:nvPr/>
          </p:nvSpPr>
          <p:spPr>
            <a:xfrm>
              <a:off x="6963625" y="2920100"/>
              <a:ext cx="229075" cy="137800"/>
            </a:xfrm>
            <a:custGeom>
              <a:avLst/>
              <a:gdLst/>
              <a:ahLst/>
              <a:cxnLst/>
              <a:rect l="l" t="t" r="r" b="b"/>
              <a:pathLst>
                <a:path w="9163" h="5512" extrusionOk="0">
                  <a:moveTo>
                    <a:pt x="4582" y="1"/>
                  </a:moveTo>
                  <a:lnTo>
                    <a:pt x="1" y="4583"/>
                  </a:lnTo>
                  <a:lnTo>
                    <a:pt x="930" y="5512"/>
                  </a:lnTo>
                  <a:lnTo>
                    <a:pt x="4582" y="1861"/>
                  </a:lnTo>
                  <a:lnTo>
                    <a:pt x="8232" y="5512"/>
                  </a:lnTo>
                  <a:lnTo>
                    <a:pt x="9162" y="4583"/>
                  </a:lnTo>
                  <a:lnTo>
                    <a:pt x="458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1"/>
            <p:cNvSpPr/>
            <p:nvPr/>
          </p:nvSpPr>
          <p:spPr>
            <a:xfrm>
              <a:off x="6963625" y="3023025"/>
              <a:ext cx="229075" cy="137800"/>
            </a:xfrm>
            <a:custGeom>
              <a:avLst/>
              <a:gdLst/>
              <a:ahLst/>
              <a:cxnLst/>
              <a:rect l="l" t="t" r="r" b="b"/>
              <a:pathLst>
                <a:path w="9163" h="5512" extrusionOk="0">
                  <a:moveTo>
                    <a:pt x="4582" y="0"/>
                  </a:moveTo>
                  <a:lnTo>
                    <a:pt x="1" y="4581"/>
                  </a:lnTo>
                  <a:lnTo>
                    <a:pt x="930" y="5511"/>
                  </a:lnTo>
                  <a:lnTo>
                    <a:pt x="4582" y="1860"/>
                  </a:lnTo>
                  <a:lnTo>
                    <a:pt x="8232" y="5511"/>
                  </a:lnTo>
                  <a:lnTo>
                    <a:pt x="9162" y="4581"/>
                  </a:lnTo>
                  <a:lnTo>
                    <a:pt x="4582"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1"/>
            <p:cNvSpPr/>
            <p:nvPr/>
          </p:nvSpPr>
          <p:spPr>
            <a:xfrm>
              <a:off x="6963625" y="3125925"/>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1"/>
            <p:cNvSpPr/>
            <p:nvPr/>
          </p:nvSpPr>
          <p:spPr>
            <a:xfrm>
              <a:off x="6963625" y="3228800"/>
              <a:ext cx="229075" cy="137800"/>
            </a:xfrm>
            <a:custGeom>
              <a:avLst/>
              <a:gdLst/>
              <a:ahLst/>
              <a:cxnLst/>
              <a:rect l="l" t="t" r="r" b="b"/>
              <a:pathLst>
                <a:path w="9163" h="5512" extrusionOk="0">
                  <a:moveTo>
                    <a:pt x="4582" y="1"/>
                  </a:moveTo>
                  <a:lnTo>
                    <a:pt x="1" y="4581"/>
                  </a:lnTo>
                  <a:lnTo>
                    <a:pt x="930" y="5512"/>
                  </a:lnTo>
                  <a:lnTo>
                    <a:pt x="4582" y="1861"/>
                  </a:lnTo>
                  <a:lnTo>
                    <a:pt x="8232" y="5512"/>
                  </a:lnTo>
                  <a:lnTo>
                    <a:pt x="9162" y="4581"/>
                  </a:lnTo>
                  <a:lnTo>
                    <a:pt x="458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2" name="Google Shape;852;p21"/>
          <p:cNvSpPr/>
          <p:nvPr/>
        </p:nvSpPr>
        <p:spPr>
          <a:xfrm>
            <a:off x="1" y="1"/>
            <a:ext cx="1378748" cy="1378748"/>
          </a:xfrm>
          <a:custGeom>
            <a:avLst/>
            <a:gdLst/>
            <a:ahLst/>
            <a:cxnLst/>
            <a:rect l="l" t="t" r="r" b="b"/>
            <a:pathLst>
              <a:path w="19840" h="19840" extrusionOk="0">
                <a:moveTo>
                  <a:pt x="0" y="0"/>
                </a:moveTo>
                <a:lnTo>
                  <a:pt x="0" y="19840"/>
                </a:lnTo>
                <a:lnTo>
                  <a:pt x="19840" y="0"/>
                </a:lnTo>
                <a:close/>
              </a:path>
            </a:pathLst>
          </a:custGeom>
          <a:solidFill>
            <a:srgbClr val="FE524D">
              <a:alpha val="45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53" name="Google Shape;853;p21"/>
          <p:cNvSpPr/>
          <p:nvPr/>
        </p:nvSpPr>
        <p:spPr>
          <a:xfrm>
            <a:off x="254734" y="308234"/>
            <a:ext cx="1378748" cy="1378748"/>
          </a:xfrm>
          <a:custGeom>
            <a:avLst/>
            <a:gdLst/>
            <a:ahLst/>
            <a:cxnLst/>
            <a:rect l="l" t="t" r="r" b="b"/>
            <a:pathLst>
              <a:path w="19840" h="19840" extrusionOk="0">
                <a:moveTo>
                  <a:pt x="0" y="0"/>
                </a:moveTo>
                <a:lnTo>
                  <a:pt x="0" y="19840"/>
                </a:lnTo>
                <a:lnTo>
                  <a:pt x="19840" y="0"/>
                </a:lnTo>
                <a:close/>
              </a:path>
            </a:pathLst>
          </a:custGeom>
          <a:solidFill>
            <a:srgbClr val="99D7EF">
              <a:alpha val="562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1661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ítulo y cuerpo 1">
  <p:cSld name="Título y cuerpo 1">
    <p:spTree>
      <p:nvGrpSpPr>
        <p:cNvPr id="1" name="Shape 854"/>
        <p:cNvGrpSpPr/>
        <p:nvPr/>
      </p:nvGrpSpPr>
      <p:grpSpPr>
        <a:xfrm>
          <a:off x="0" y="0"/>
          <a:ext cx="0" cy="0"/>
          <a:chOff x="0" y="0"/>
          <a:chExt cx="0" cy="0"/>
        </a:xfrm>
      </p:grpSpPr>
      <p:sp>
        <p:nvSpPr>
          <p:cNvPr id="855" name="Google Shape;855;p22"/>
          <p:cNvSpPr/>
          <p:nvPr/>
        </p:nvSpPr>
        <p:spPr>
          <a:xfrm>
            <a:off x="600" y="-56067"/>
            <a:ext cx="7813600" cy="6914000"/>
          </a:xfrm>
          <a:prstGeom prst="rtTriangle">
            <a:avLst/>
          </a:prstGeom>
          <a:solidFill>
            <a:srgbClr val="99D7EF">
              <a:alpha val="562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56" name="Google Shape;856;p22"/>
          <p:cNvSpPr/>
          <p:nvPr/>
        </p:nvSpPr>
        <p:spPr>
          <a:xfrm>
            <a:off x="-1379133" y="4893067"/>
            <a:ext cx="2513500" cy="2513500"/>
          </a:xfrm>
          <a:custGeom>
            <a:avLst/>
            <a:gdLst/>
            <a:ahLst/>
            <a:cxnLst/>
            <a:rect l="l" t="t" r="r" b="b"/>
            <a:pathLst>
              <a:path w="75405" h="75405" extrusionOk="0">
                <a:moveTo>
                  <a:pt x="37634" y="0"/>
                </a:moveTo>
                <a:cubicBezTo>
                  <a:pt x="37270" y="0"/>
                  <a:pt x="36976" y="295"/>
                  <a:pt x="36976" y="657"/>
                </a:cubicBezTo>
                <a:cubicBezTo>
                  <a:pt x="36976" y="1021"/>
                  <a:pt x="37270" y="1315"/>
                  <a:pt x="37634" y="1315"/>
                </a:cubicBezTo>
                <a:lnTo>
                  <a:pt x="37702" y="1315"/>
                </a:lnTo>
                <a:cubicBezTo>
                  <a:pt x="38544" y="1315"/>
                  <a:pt x="39394" y="1345"/>
                  <a:pt x="40230" y="1401"/>
                </a:cubicBezTo>
                <a:cubicBezTo>
                  <a:pt x="40245" y="1403"/>
                  <a:pt x="40260" y="1403"/>
                  <a:pt x="40276" y="1403"/>
                </a:cubicBezTo>
                <a:cubicBezTo>
                  <a:pt x="40629" y="1401"/>
                  <a:pt x="40919" y="1121"/>
                  <a:pt x="40931" y="767"/>
                </a:cubicBezTo>
                <a:cubicBezTo>
                  <a:pt x="40942" y="415"/>
                  <a:pt x="40672" y="114"/>
                  <a:pt x="40320" y="90"/>
                </a:cubicBezTo>
                <a:cubicBezTo>
                  <a:pt x="39454" y="30"/>
                  <a:pt x="38574" y="0"/>
                  <a:pt x="37702" y="0"/>
                </a:cubicBezTo>
                <a:close/>
                <a:moveTo>
                  <a:pt x="34992" y="98"/>
                </a:moveTo>
                <a:cubicBezTo>
                  <a:pt x="34976" y="98"/>
                  <a:pt x="34960" y="99"/>
                  <a:pt x="34943" y="100"/>
                </a:cubicBezTo>
                <a:cubicBezTo>
                  <a:pt x="34052" y="164"/>
                  <a:pt x="33152" y="262"/>
                  <a:pt x="32269" y="389"/>
                </a:cubicBezTo>
                <a:cubicBezTo>
                  <a:pt x="31928" y="438"/>
                  <a:pt x="31682" y="742"/>
                  <a:pt x="31706" y="1086"/>
                </a:cubicBezTo>
                <a:cubicBezTo>
                  <a:pt x="31730" y="1430"/>
                  <a:pt x="32018" y="1697"/>
                  <a:pt x="32362" y="1697"/>
                </a:cubicBezTo>
                <a:cubicBezTo>
                  <a:pt x="32393" y="1697"/>
                  <a:pt x="32426" y="1695"/>
                  <a:pt x="32457" y="1691"/>
                </a:cubicBezTo>
                <a:cubicBezTo>
                  <a:pt x="33309" y="1568"/>
                  <a:pt x="34177" y="1473"/>
                  <a:pt x="35039" y="1411"/>
                </a:cubicBezTo>
                <a:cubicBezTo>
                  <a:pt x="35401" y="1385"/>
                  <a:pt x="35673" y="1070"/>
                  <a:pt x="35647" y="707"/>
                </a:cubicBezTo>
                <a:cubicBezTo>
                  <a:pt x="35622" y="362"/>
                  <a:pt x="35334" y="98"/>
                  <a:pt x="34992" y="98"/>
                </a:cubicBezTo>
                <a:close/>
                <a:moveTo>
                  <a:pt x="42905" y="362"/>
                </a:moveTo>
                <a:cubicBezTo>
                  <a:pt x="42581" y="362"/>
                  <a:pt x="42299" y="599"/>
                  <a:pt x="42253" y="928"/>
                </a:cubicBezTo>
                <a:cubicBezTo>
                  <a:pt x="42202" y="1288"/>
                  <a:pt x="42453" y="1621"/>
                  <a:pt x="42813" y="1671"/>
                </a:cubicBezTo>
                <a:cubicBezTo>
                  <a:pt x="43667" y="1792"/>
                  <a:pt x="44528" y="1943"/>
                  <a:pt x="45370" y="2124"/>
                </a:cubicBezTo>
                <a:cubicBezTo>
                  <a:pt x="45415" y="2134"/>
                  <a:pt x="45462" y="2139"/>
                  <a:pt x="45508" y="2139"/>
                </a:cubicBezTo>
                <a:cubicBezTo>
                  <a:pt x="45844" y="2137"/>
                  <a:pt x="46126" y="1884"/>
                  <a:pt x="46161" y="1550"/>
                </a:cubicBezTo>
                <a:cubicBezTo>
                  <a:pt x="46195" y="1215"/>
                  <a:pt x="45974" y="908"/>
                  <a:pt x="45646" y="838"/>
                </a:cubicBezTo>
                <a:cubicBezTo>
                  <a:pt x="44773" y="651"/>
                  <a:pt x="43882" y="493"/>
                  <a:pt x="42996" y="368"/>
                </a:cubicBezTo>
                <a:cubicBezTo>
                  <a:pt x="42965" y="364"/>
                  <a:pt x="42935" y="362"/>
                  <a:pt x="42905" y="362"/>
                </a:cubicBezTo>
                <a:close/>
                <a:moveTo>
                  <a:pt x="29768" y="852"/>
                </a:moveTo>
                <a:cubicBezTo>
                  <a:pt x="29720" y="852"/>
                  <a:pt x="29671" y="857"/>
                  <a:pt x="29622" y="868"/>
                </a:cubicBezTo>
                <a:cubicBezTo>
                  <a:pt x="28747" y="1059"/>
                  <a:pt x="27870" y="1284"/>
                  <a:pt x="27016" y="1537"/>
                </a:cubicBezTo>
                <a:cubicBezTo>
                  <a:pt x="26701" y="1629"/>
                  <a:pt x="26502" y="1937"/>
                  <a:pt x="26549" y="2262"/>
                </a:cubicBezTo>
                <a:cubicBezTo>
                  <a:pt x="26595" y="2585"/>
                  <a:pt x="26874" y="2825"/>
                  <a:pt x="27201" y="2825"/>
                </a:cubicBezTo>
                <a:cubicBezTo>
                  <a:pt x="27264" y="2825"/>
                  <a:pt x="27327" y="2816"/>
                  <a:pt x="27387" y="2797"/>
                </a:cubicBezTo>
                <a:cubicBezTo>
                  <a:pt x="28213" y="2554"/>
                  <a:pt x="29059" y="2337"/>
                  <a:pt x="29902" y="2153"/>
                </a:cubicBezTo>
                <a:cubicBezTo>
                  <a:pt x="30259" y="2078"/>
                  <a:pt x="30487" y="1725"/>
                  <a:pt x="30408" y="1369"/>
                </a:cubicBezTo>
                <a:cubicBezTo>
                  <a:pt x="30341" y="1061"/>
                  <a:pt x="30070" y="852"/>
                  <a:pt x="29768" y="852"/>
                </a:cubicBezTo>
                <a:close/>
                <a:moveTo>
                  <a:pt x="48088" y="1475"/>
                </a:moveTo>
                <a:cubicBezTo>
                  <a:pt x="47802" y="1475"/>
                  <a:pt x="47541" y="1663"/>
                  <a:pt x="47457" y="1949"/>
                </a:cubicBezTo>
                <a:cubicBezTo>
                  <a:pt x="47357" y="2290"/>
                  <a:pt x="47548" y="2650"/>
                  <a:pt x="47886" y="2758"/>
                </a:cubicBezTo>
                <a:cubicBezTo>
                  <a:pt x="48713" y="2999"/>
                  <a:pt x="49542" y="3274"/>
                  <a:pt x="50352" y="3573"/>
                </a:cubicBezTo>
                <a:cubicBezTo>
                  <a:pt x="50425" y="3601"/>
                  <a:pt x="50502" y="3614"/>
                  <a:pt x="50581" y="3615"/>
                </a:cubicBezTo>
                <a:cubicBezTo>
                  <a:pt x="50582" y="3615"/>
                  <a:pt x="50583" y="3615"/>
                  <a:pt x="50583" y="3615"/>
                </a:cubicBezTo>
                <a:cubicBezTo>
                  <a:pt x="50901" y="3615"/>
                  <a:pt x="51173" y="3387"/>
                  <a:pt x="51230" y="3074"/>
                </a:cubicBezTo>
                <a:cubicBezTo>
                  <a:pt x="51285" y="2760"/>
                  <a:pt x="51109" y="2451"/>
                  <a:pt x="50809" y="2340"/>
                </a:cubicBezTo>
                <a:cubicBezTo>
                  <a:pt x="49970" y="2030"/>
                  <a:pt x="49111" y="1746"/>
                  <a:pt x="48254" y="1497"/>
                </a:cubicBezTo>
                <a:cubicBezTo>
                  <a:pt x="48199" y="1482"/>
                  <a:pt x="48143" y="1475"/>
                  <a:pt x="48088" y="1475"/>
                </a:cubicBezTo>
                <a:close/>
                <a:moveTo>
                  <a:pt x="24687" y="2351"/>
                </a:moveTo>
                <a:cubicBezTo>
                  <a:pt x="24612" y="2351"/>
                  <a:pt x="24537" y="2363"/>
                  <a:pt x="24462" y="2390"/>
                </a:cubicBezTo>
                <a:cubicBezTo>
                  <a:pt x="23628" y="2704"/>
                  <a:pt x="22793" y="3052"/>
                  <a:pt x="21983" y="3424"/>
                </a:cubicBezTo>
                <a:cubicBezTo>
                  <a:pt x="21701" y="3553"/>
                  <a:pt x="21548" y="3860"/>
                  <a:pt x="21614" y="4162"/>
                </a:cubicBezTo>
                <a:cubicBezTo>
                  <a:pt x="21681" y="4464"/>
                  <a:pt x="21948" y="4679"/>
                  <a:pt x="22257" y="4679"/>
                </a:cubicBezTo>
                <a:cubicBezTo>
                  <a:pt x="22352" y="4679"/>
                  <a:pt x="22445" y="4658"/>
                  <a:pt x="22530" y="4620"/>
                </a:cubicBezTo>
                <a:cubicBezTo>
                  <a:pt x="23313" y="4259"/>
                  <a:pt x="24119" y="3924"/>
                  <a:pt x="24925" y="3622"/>
                </a:cubicBezTo>
                <a:cubicBezTo>
                  <a:pt x="25261" y="3492"/>
                  <a:pt x="25430" y="3115"/>
                  <a:pt x="25304" y="2777"/>
                </a:cubicBezTo>
                <a:cubicBezTo>
                  <a:pt x="25204" y="2514"/>
                  <a:pt x="24954" y="2351"/>
                  <a:pt x="24687" y="2351"/>
                </a:cubicBezTo>
                <a:close/>
                <a:moveTo>
                  <a:pt x="53027" y="3309"/>
                </a:moveTo>
                <a:cubicBezTo>
                  <a:pt x="52778" y="3309"/>
                  <a:pt x="52538" y="3452"/>
                  <a:pt x="52428" y="3694"/>
                </a:cubicBezTo>
                <a:cubicBezTo>
                  <a:pt x="52278" y="4024"/>
                  <a:pt x="52425" y="4414"/>
                  <a:pt x="52755" y="4564"/>
                </a:cubicBezTo>
                <a:cubicBezTo>
                  <a:pt x="53539" y="4921"/>
                  <a:pt x="54322" y="5311"/>
                  <a:pt x="55080" y="5725"/>
                </a:cubicBezTo>
                <a:cubicBezTo>
                  <a:pt x="55176" y="5778"/>
                  <a:pt x="55285" y="5805"/>
                  <a:pt x="55395" y="5805"/>
                </a:cubicBezTo>
                <a:cubicBezTo>
                  <a:pt x="55695" y="5805"/>
                  <a:pt x="55958" y="5601"/>
                  <a:pt x="56032" y="5310"/>
                </a:cubicBezTo>
                <a:cubicBezTo>
                  <a:pt x="56106" y="5019"/>
                  <a:pt x="55973" y="4714"/>
                  <a:pt x="55708" y="4570"/>
                </a:cubicBezTo>
                <a:cubicBezTo>
                  <a:pt x="54922" y="4142"/>
                  <a:pt x="54112" y="3737"/>
                  <a:pt x="53299" y="3368"/>
                </a:cubicBezTo>
                <a:cubicBezTo>
                  <a:pt x="53211" y="3328"/>
                  <a:pt x="53118" y="3309"/>
                  <a:pt x="53027" y="3309"/>
                </a:cubicBezTo>
                <a:close/>
                <a:moveTo>
                  <a:pt x="19896" y="4552"/>
                </a:moveTo>
                <a:cubicBezTo>
                  <a:pt x="19790" y="4552"/>
                  <a:pt x="19681" y="4578"/>
                  <a:pt x="19581" y="4633"/>
                </a:cubicBezTo>
                <a:cubicBezTo>
                  <a:pt x="18800" y="5063"/>
                  <a:pt x="18023" y="5526"/>
                  <a:pt x="17272" y="6011"/>
                </a:cubicBezTo>
                <a:cubicBezTo>
                  <a:pt x="17027" y="6169"/>
                  <a:pt x="16916" y="6470"/>
                  <a:pt x="16998" y="6749"/>
                </a:cubicBezTo>
                <a:cubicBezTo>
                  <a:pt x="17080" y="7029"/>
                  <a:pt x="17337" y="7220"/>
                  <a:pt x="17629" y="7221"/>
                </a:cubicBezTo>
                <a:cubicBezTo>
                  <a:pt x="17755" y="7221"/>
                  <a:pt x="17880" y="7185"/>
                  <a:pt x="17986" y="7116"/>
                </a:cubicBezTo>
                <a:cubicBezTo>
                  <a:pt x="18710" y="6648"/>
                  <a:pt x="19459" y="6200"/>
                  <a:pt x="20214" y="5786"/>
                </a:cubicBezTo>
                <a:cubicBezTo>
                  <a:pt x="20532" y="5612"/>
                  <a:pt x="20649" y="5212"/>
                  <a:pt x="20474" y="4893"/>
                </a:cubicBezTo>
                <a:cubicBezTo>
                  <a:pt x="20354" y="4675"/>
                  <a:pt x="20129" y="4552"/>
                  <a:pt x="19896" y="4552"/>
                </a:cubicBezTo>
                <a:close/>
                <a:moveTo>
                  <a:pt x="57672" y="5837"/>
                </a:moveTo>
                <a:cubicBezTo>
                  <a:pt x="57456" y="5837"/>
                  <a:pt x="57244" y="5944"/>
                  <a:pt x="57119" y="6139"/>
                </a:cubicBezTo>
                <a:cubicBezTo>
                  <a:pt x="56922" y="6445"/>
                  <a:pt x="57011" y="6852"/>
                  <a:pt x="57316" y="7049"/>
                </a:cubicBezTo>
                <a:cubicBezTo>
                  <a:pt x="58043" y="7514"/>
                  <a:pt x="58761" y="8012"/>
                  <a:pt x="59452" y="8529"/>
                </a:cubicBezTo>
                <a:cubicBezTo>
                  <a:pt x="59564" y="8612"/>
                  <a:pt x="59701" y="8658"/>
                  <a:pt x="59841" y="8658"/>
                </a:cubicBezTo>
                <a:cubicBezTo>
                  <a:pt x="59842" y="8658"/>
                  <a:pt x="59844" y="8658"/>
                  <a:pt x="59846" y="8658"/>
                </a:cubicBezTo>
                <a:lnTo>
                  <a:pt x="59846" y="8659"/>
                </a:lnTo>
                <a:cubicBezTo>
                  <a:pt x="60129" y="8659"/>
                  <a:pt x="60381" y="8478"/>
                  <a:pt x="60470" y="8209"/>
                </a:cubicBezTo>
                <a:cubicBezTo>
                  <a:pt x="60560" y="7940"/>
                  <a:pt x="60466" y="7644"/>
                  <a:pt x="60240" y="7474"/>
                </a:cubicBezTo>
                <a:cubicBezTo>
                  <a:pt x="59524" y="6940"/>
                  <a:pt x="58779" y="6424"/>
                  <a:pt x="58028" y="5942"/>
                </a:cubicBezTo>
                <a:cubicBezTo>
                  <a:pt x="57917" y="5871"/>
                  <a:pt x="57794" y="5837"/>
                  <a:pt x="57672" y="5837"/>
                </a:cubicBezTo>
                <a:close/>
                <a:moveTo>
                  <a:pt x="15473" y="7408"/>
                </a:moveTo>
                <a:cubicBezTo>
                  <a:pt x="15330" y="7408"/>
                  <a:pt x="15187" y="7454"/>
                  <a:pt x="15066" y="7550"/>
                </a:cubicBezTo>
                <a:cubicBezTo>
                  <a:pt x="14352" y="8086"/>
                  <a:pt x="13648" y="8655"/>
                  <a:pt x="12974" y="9242"/>
                </a:cubicBezTo>
                <a:cubicBezTo>
                  <a:pt x="12767" y="9422"/>
                  <a:pt x="12694" y="9711"/>
                  <a:pt x="12790" y="9969"/>
                </a:cubicBezTo>
                <a:cubicBezTo>
                  <a:pt x="12886" y="10226"/>
                  <a:pt x="13131" y="10395"/>
                  <a:pt x="13406" y="10395"/>
                </a:cubicBezTo>
                <a:cubicBezTo>
                  <a:pt x="13564" y="10395"/>
                  <a:pt x="13717" y="10339"/>
                  <a:pt x="13837" y="10235"/>
                </a:cubicBezTo>
                <a:cubicBezTo>
                  <a:pt x="14487" y="9668"/>
                  <a:pt x="15167" y="9118"/>
                  <a:pt x="15855" y="8601"/>
                </a:cubicBezTo>
                <a:cubicBezTo>
                  <a:pt x="16156" y="8387"/>
                  <a:pt x="16221" y="7966"/>
                  <a:pt x="15998" y="7670"/>
                </a:cubicBezTo>
                <a:cubicBezTo>
                  <a:pt x="15869" y="7498"/>
                  <a:pt x="15672" y="7408"/>
                  <a:pt x="15473" y="7408"/>
                </a:cubicBezTo>
                <a:close/>
                <a:moveTo>
                  <a:pt x="61907" y="9000"/>
                </a:moveTo>
                <a:cubicBezTo>
                  <a:pt x="61722" y="9000"/>
                  <a:pt x="61539" y="9077"/>
                  <a:pt x="61409" y="9228"/>
                </a:cubicBezTo>
                <a:cubicBezTo>
                  <a:pt x="61172" y="9503"/>
                  <a:pt x="61203" y="9919"/>
                  <a:pt x="61478" y="10156"/>
                </a:cubicBezTo>
                <a:cubicBezTo>
                  <a:pt x="62129" y="10719"/>
                  <a:pt x="62770" y="11313"/>
                  <a:pt x="63382" y="11923"/>
                </a:cubicBezTo>
                <a:cubicBezTo>
                  <a:pt x="63505" y="12045"/>
                  <a:pt x="63671" y="12115"/>
                  <a:pt x="63846" y="12115"/>
                </a:cubicBezTo>
                <a:lnTo>
                  <a:pt x="63846" y="12114"/>
                </a:lnTo>
                <a:cubicBezTo>
                  <a:pt x="64112" y="12114"/>
                  <a:pt x="64351" y="11953"/>
                  <a:pt x="64453" y="11707"/>
                </a:cubicBezTo>
                <a:cubicBezTo>
                  <a:pt x="64554" y="11461"/>
                  <a:pt x="64497" y="11178"/>
                  <a:pt x="64309" y="10990"/>
                </a:cubicBezTo>
                <a:cubicBezTo>
                  <a:pt x="63675" y="10359"/>
                  <a:pt x="63012" y="9742"/>
                  <a:pt x="62337" y="9160"/>
                </a:cubicBezTo>
                <a:cubicBezTo>
                  <a:pt x="62212" y="9053"/>
                  <a:pt x="62059" y="9000"/>
                  <a:pt x="61907" y="9000"/>
                </a:cubicBezTo>
                <a:close/>
                <a:moveTo>
                  <a:pt x="11466" y="10893"/>
                </a:moveTo>
                <a:cubicBezTo>
                  <a:pt x="11301" y="10893"/>
                  <a:pt x="11136" y="10955"/>
                  <a:pt x="11008" y="11078"/>
                </a:cubicBezTo>
                <a:cubicBezTo>
                  <a:pt x="10377" y="11711"/>
                  <a:pt x="9760" y="12374"/>
                  <a:pt x="9176" y="13049"/>
                </a:cubicBezTo>
                <a:cubicBezTo>
                  <a:pt x="9009" y="13245"/>
                  <a:pt x="8969" y="13519"/>
                  <a:pt x="9076" y="13753"/>
                </a:cubicBezTo>
                <a:cubicBezTo>
                  <a:pt x="9183" y="13987"/>
                  <a:pt x="9417" y="14137"/>
                  <a:pt x="9674" y="14138"/>
                </a:cubicBezTo>
                <a:cubicBezTo>
                  <a:pt x="9864" y="14138"/>
                  <a:pt x="10046" y="14055"/>
                  <a:pt x="10171" y="13910"/>
                </a:cubicBezTo>
                <a:cubicBezTo>
                  <a:pt x="10735" y="13258"/>
                  <a:pt x="11329" y="12618"/>
                  <a:pt x="11939" y="12007"/>
                </a:cubicBezTo>
                <a:cubicBezTo>
                  <a:pt x="12188" y="11748"/>
                  <a:pt x="12184" y="11338"/>
                  <a:pt x="11930" y="11085"/>
                </a:cubicBezTo>
                <a:cubicBezTo>
                  <a:pt x="11802" y="10957"/>
                  <a:pt x="11634" y="10893"/>
                  <a:pt x="11466" y="10893"/>
                </a:cubicBezTo>
                <a:close/>
                <a:moveTo>
                  <a:pt x="65651" y="12730"/>
                </a:moveTo>
                <a:cubicBezTo>
                  <a:pt x="65498" y="12730"/>
                  <a:pt x="65344" y="12783"/>
                  <a:pt x="65219" y="12892"/>
                </a:cubicBezTo>
                <a:cubicBezTo>
                  <a:pt x="64945" y="13130"/>
                  <a:pt x="64916" y="13545"/>
                  <a:pt x="65155" y="13820"/>
                </a:cubicBezTo>
                <a:cubicBezTo>
                  <a:pt x="65721" y="14470"/>
                  <a:pt x="66271" y="15148"/>
                  <a:pt x="66790" y="15838"/>
                </a:cubicBezTo>
                <a:cubicBezTo>
                  <a:pt x="66914" y="16003"/>
                  <a:pt x="67109" y="16099"/>
                  <a:pt x="67315" y="16099"/>
                </a:cubicBezTo>
                <a:lnTo>
                  <a:pt x="67317" y="16099"/>
                </a:lnTo>
                <a:cubicBezTo>
                  <a:pt x="67565" y="16099"/>
                  <a:pt x="67793" y="15958"/>
                  <a:pt x="67904" y="15734"/>
                </a:cubicBezTo>
                <a:cubicBezTo>
                  <a:pt x="68016" y="15512"/>
                  <a:pt x="67991" y="15246"/>
                  <a:pt x="67841" y="15046"/>
                </a:cubicBezTo>
                <a:cubicBezTo>
                  <a:pt x="67303" y="14332"/>
                  <a:pt x="66733" y="13628"/>
                  <a:pt x="66148" y="12956"/>
                </a:cubicBezTo>
                <a:cubicBezTo>
                  <a:pt x="66018" y="12806"/>
                  <a:pt x="65835" y="12730"/>
                  <a:pt x="65651" y="12730"/>
                </a:cubicBezTo>
                <a:close/>
                <a:moveTo>
                  <a:pt x="8017" y="14883"/>
                </a:moveTo>
                <a:cubicBezTo>
                  <a:pt x="7816" y="14883"/>
                  <a:pt x="7619" y="14974"/>
                  <a:pt x="7490" y="15147"/>
                </a:cubicBezTo>
                <a:cubicBezTo>
                  <a:pt x="6954" y="15863"/>
                  <a:pt x="6438" y="16607"/>
                  <a:pt x="5955" y="17360"/>
                </a:cubicBezTo>
                <a:cubicBezTo>
                  <a:pt x="5675" y="17796"/>
                  <a:pt x="5988" y="18371"/>
                  <a:pt x="6508" y="18372"/>
                </a:cubicBezTo>
                <a:cubicBezTo>
                  <a:pt x="6731" y="18372"/>
                  <a:pt x="6941" y="18258"/>
                  <a:pt x="7062" y="18069"/>
                </a:cubicBezTo>
                <a:cubicBezTo>
                  <a:pt x="7527" y="17343"/>
                  <a:pt x="8026" y="16625"/>
                  <a:pt x="8543" y="15935"/>
                </a:cubicBezTo>
                <a:cubicBezTo>
                  <a:pt x="8760" y="15644"/>
                  <a:pt x="8700" y="15232"/>
                  <a:pt x="8410" y="15014"/>
                </a:cubicBezTo>
                <a:cubicBezTo>
                  <a:pt x="8292" y="14926"/>
                  <a:pt x="8154" y="14883"/>
                  <a:pt x="8017" y="14883"/>
                </a:cubicBezTo>
                <a:close/>
                <a:moveTo>
                  <a:pt x="68828" y="16948"/>
                </a:moveTo>
                <a:cubicBezTo>
                  <a:pt x="68705" y="16948"/>
                  <a:pt x="68582" y="16982"/>
                  <a:pt x="68472" y="17054"/>
                </a:cubicBezTo>
                <a:cubicBezTo>
                  <a:pt x="68166" y="17252"/>
                  <a:pt x="68079" y="17660"/>
                  <a:pt x="68278" y="17965"/>
                </a:cubicBezTo>
                <a:cubicBezTo>
                  <a:pt x="68744" y="18688"/>
                  <a:pt x="69192" y="19437"/>
                  <a:pt x="69608" y="20193"/>
                </a:cubicBezTo>
                <a:cubicBezTo>
                  <a:pt x="69723" y="20403"/>
                  <a:pt x="69945" y="20534"/>
                  <a:pt x="70184" y="20534"/>
                </a:cubicBezTo>
                <a:lnTo>
                  <a:pt x="70186" y="20534"/>
                </a:lnTo>
                <a:cubicBezTo>
                  <a:pt x="70686" y="20534"/>
                  <a:pt x="71002" y="19997"/>
                  <a:pt x="70761" y="19559"/>
                </a:cubicBezTo>
                <a:cubicBezTo>
                  <a:pt x="70330" y="18776"/>
                  <a:pt x="69866" y="17999"/>
                  <a:pt x="69382" y="17251"/>
                </a:cubicBezTo>
                <a:cubicBezTo>
                  <a:pt x="69256" y="17055"/>
                  <a:pt x="69044" y="16948"/>
                  <a:pt x="68828" y="16948"/>
                </a:cubicBezTo>
                <a:close/>
                <a:moveTo>
                  <a:pt x="5160" y="19332"/>
                </a:moveTo>
                <a:cubicBezTo>
                  <a:pt x="4927" y="19332"/>
                  <a:pt x="4701" y="19456"/>
                  <a:pt x="4582" y="19674"/>
                </a:cubicBezTo>
                <a:cubicBezTo>
                  <a:pt x="4154" y="20460"/>
                  <a:pt x="3748" y="21271"/>
                  <a:pt x="3378" y="22083"/>
                </a:cubicBezTo>
                <a:cubicBezTo>
                  <a:pt x="3180" y="22519"/>
                  <a:pt x="3498" y="23014"/>
                  <a:pt x="3976" y="23015"/>
                </a:cubicBezTo>
                <a:cubicBezTo>
                  <a:pt x="4234" y="23015"/>
                  <a:pt x="4468" y="22864"/>
                  <a:pt x="4574" y="22629"/>
                </a:cubicBezTo>
                <a:cubicBezTo>
                  <a:pt x="4932" y="21844"/>
                  <a:pt x="5324" y="21062"/>
                  <a:pt x="5737" y="20304"/>
                </a:cubicBezTo>
                <a:cubicBezTo>
                  <a:pt x="5910" y="19986"/>
                  <a:pt x="5793" y="19586"/>
                  <a:pt x="5474" y="19413"/>
                </a:cubicBezTo>
                <a:cubicBezTo>
                  <a:pt x="5374" y="19358"/>
                  <a:pt x="5266" y="19332"/>
                  <a:pt x="5160" y="19332"/>
                </a:cubicBezTo>
                <a:close/>
                <a:moveTo>
                  <a:pt x="71375" y="21582"/>
                </a:moveTo>
                <a:cubicBezTo>
                  <a:pt x="71283" y="21582"/>
                  <a:pt x="71189" y="21601"/>
                  <a:pt x="71100" y="21642"/>
                </a:cubicBezTo>
                <a:cubicBezTo>
                  <a:pt x="70772" y="21793"/>
                  <a:pt x="70628" y="22181"/>
                  <a:pt x="70775" y="22510"/>
                </a:cubicBezTo>
                <a:cubicBezTo>
                  <a:pt x="71137" y="23294"/>
                  <a:pt x="71473" y="24100"/>
                  <a:pt x="71774" y="24904"/>
                </a:cubicBezTo>
                <a:cubicBezTo>
                  <a:pt x="71872" y="25160"/>
                  <a:pt x="72117" y="25329"/>
                  <a:pt x="72391" y="25329"/>
                </a:cubicBezTo>
                <a:cubicBezTo>
                  <a:pt x="72850" y="25328"/>
                  <a:pt x="73167" y="24870"/>
                  <a:pt x="73006" y="24440"/>
                </a:cubicBezTo>
                <a:cubicBezTo>
                  <a:pt x="72692" y="23607"/>
                  <a:pt x="72345" y="22772"/>
                  <a:pt x="71970" y="21960"/>
                </a:cubicBezTo>
                <a:cubicBezTo>
                  <a:pt x="71859" y="21722"/>
                  <a:pt x="71622" y="21582"/>
                  <a:pt x="71375" y="21582"/>
                </a:cubicBezTo>
                <a:close/>
                <a:moveTo>
                  <a:pt x="2971" y="24130"/>
                </a:moveTo>
                <a:cubicBezTo>
                  <a:pt x="2699" y="24130"/>
                  <a:pt x="2444" y="24300"/>
                  <a:pt x="2349" y="24573"/>
                </a:cubicBezTo>
                <a:cubicBezTo>
                  <a:pt x="2039" y="25411"/>
                  <a:pt x="1754" y="26271"/>
                  <a:pt x="1504" y="27129"/>
                </a:cubicBezTo>
                <a:cubicBezTo>
                  <a:pt x="1381" y="27549"/>
                  <a:pt x="1697" y="27969"/>
                  <a:pt x="2135" y="27970"/>
                </a:cubicBezTo>
                <a:cubicBezTo>
                  <a:pt x="2428" y="27969"/>
                  <a:pt x="2684" y="27776"/>
                  <a:pt x="2766" y="27496"/>
                </a:cubicBezTo>
                <a:cubicBezTo>
                  <a:pt x="3007" y="26669"/>
                  <a:pt x="3282" y="25839"/>
                  <a:pt x="3582" y="25031"/>
                </a:cubicBezTo>
                <a:cubicBezTo>
                  <a:pt x="3718" y="24688"/>
                  <a:pt x="3545" y="24300"/>
                  <a:pt x="3199" y="24171"/>
                </a:cubicBezTo>
                <a:cubicBezTo>
                  <a:pt x="3124" y="24143"/>
                  <a:pt x="3047" y="24130"/>
                  <a:pt x="2971" y="24130"/>
                </a:cubicBezTo>
                <a:close/>
                <a:moveTo>
                  <a:pt x="73229" y="26514"/>
                </a:moveTo>
                <a:cubicBezTo>
                  <a:pt x="73167" y="26514"/>
                  <a:pt x="73104" y="26523"/>
                  <a:pt x="73042" y="26541"/>
                </a:cubicBezTo>
                <a:cubicBezTo>
                  <a:pt x="72691" y="26645"/>
                  <a:pt x="72493" y="27016"/>
                  <a:pt x="72600" y="27365"/>
                </a:cubicBezTo>
                <a:cubicBezTo>
                  <a:pt x="72845" y="28194"/>
                  <a:pt x="73062" y="29040"/>
                  <a:pt x="73245" y="29879"/>
                </a:cubicBezTo>
                <a:cubicBezTo>
                  <a:pt x="73312" y="30181"/>
                  <a:pt x="73579" y="30396"/>
                  <a:pt x="73887" y="30397"/>
                </a:cubicBezTo>
                <a:cubicBezTo>
                  <a:pt x="74307" y="30396"/>
                  <a:pt x="74619" y="30009"/>
                  <a:pt x="74530" y="29599"/>
                </a:cubicBezTo>
                <a:cubicBezTo>
                  <a:pt x="74341" y="28728"/>
                  <a:pt x="74114" y="27852"/>
                  <a:pt x="73861" y="26992"/>
                </a:cubicBezTo>
                <a:cubicBezTo>
                  <a:pt x="73779" y="26702"/>
                  <a:pt x="73515" y="26514"/>
                  <a:pt x="73229" y="26514"/>
                </a:cubicBezTo>
                <a:close/>
                <a:moveTo>
                  <a:pt x="1486" y="29218"/>
                </a:moveTo>
                <a:cubicBezTo>
                  <a:pt x="1183" y="29218"/>
                  <a:pt x="910" y="29428"/>
                  <a:pt x="844" y="29737"/>
                </a:cubicBezTo>
                <a:cubicBezTo>
                  <a:pt x="656" y="30609"/>
                  <a:pt x="498" y="31500"/>
                  <a:pt x="373" y="32386"/>
                </a:cubicBezTo>
                <a:cubicBezTo>
                  <a:pt x="317" y="32782"/>
                  <a:pt x="625" y="33135"/>
                  <a:pt x="1024" y="33135"/>
                </a:cubicBezTo>
                <a:cubicBezTo>
                  <a:pt x="1351" y="33135"/>
                  <a:pt x="1629" y="32893"/>
                  <a:pt x="1675" y="32570"/>
                </a:cubicBezTo>
                <a:cubicBezTo>
                  <a:pt x="1796" y="31715"/>
                  <a:pt x="1948" y="30855"/>
                  <a:pt x="2130" y="30014"/>
                </a:cubicBezTo>
                <a:cubicBezTo>
                  <a:pt x="2206" y="29659"/>
                  <a:pt x="1980" y="29309"/>
                  <a:pt x="1625" y="29233"/>
                </a:cubicBezTo>
                <a:cubicBezTo>
                  <a:pt x="1579" y="29223"/>
                  <a:pt x="1532" y="29218"/>
                  <a:pt x="1486" y="29218"/>
                </a:cubicBezTo>
                <a:close/>
                <a:moveTo>
                  <a:pt x="74362" y="31682"/>
                </a:moveTo>
                <a:cubicBezTo>
                  <a:pt x="74331" y="31682"/>
                  <a:pt x="74299" y="31684"/>
                  <a:pt x="74267" y="31688"/>
                </a:cubicBezTo>
                <a:cubicBezTo>
                  <a:pt x="73908" y="31741"/>
                  <a:pt x="73659" y="32074"/>
                  <a:pt x="73711" y="32433"/>
                </a:cubicBezTo>
                <a:cubicBezTo>
                  <a:pt x="73834" y="33283"/>
                  <a:pt x="73928" y="34152"/>
                  <a:pt x="73993" y="35015"/>
                </a:cubicBezTo>
                <a:cubicBezTo>
                  <a:pt x="74017" y="35359"/>
                  <a:pt x="74303" y="35624"/>
                  <a:pt x="74647" y="35625"/>
                </a:cubicBezTo>
                <a:cubicBezTo>
                  <a:pt x="74663" y="35625"/>
                  <a:pt x="74680" y="35624"/>
                  <a:pt x="74695" y="35623"/>
                </a:cubicBezTo>
                <a:cubicBezTo>
                  <a:pt x="75058" y="35597"/>
                  <a:pt x="75331" y="35281"/>
                  <a:pt x="75304" y="34920"/>
                </a:cubicBezTo>
                <a:cubicBezTo>
                  <a:pt x="75237" y="34024"/>
                  <a:pt x="75140" y="33125"/>
                  <a:pt x="75012" y="32245"/>
                </a:cubicBezTo>
                <a:cubicBezTo>
                  <a:pt x="74965" y="31918"/>
                  <a:pt x="74684" y="31682"/>
                  <a:pt x="74362" y="31682"/>
                </a:cubicBezTo>
                <a:close/>
                <a:moveTo>
                  <a:pt x="746" y="34455"/>
                </a:moveTo>
                <a:cubicBezTo>
                  <a:pt x="406" y="34455"/>
                  <a:pt x="119" y="34717"/>
                  <a:pt x="92" y="35062"/>
                </a:cubicBezTo>
                <a:cubicBezTo>
                  <a:pt x="31" y="35934"/>
                  <a:pt x="0" y="36823"/>
                  <a:pt x="0" y="37697"/>
                </a:cubicBezTo>
                <a:lnTo>
                  <a:pt x="0" y="37748"/>
                </a:lnTo>
                <a:cubicBezTo>
                  <a:pt x="0" y="38112"/>
                  <a:pt x="295" y="38405"/>
                  <a:pt x="659" y="38405"/>
                </a:cubicBezTo>
                <a:cubicBezTo>
                  <a:pt x="1021" y="38405"/>
                  <a:pt x="1316" y="38112"/>
                  <a:pt x="1316" y="37748"/>
                </a:cubicBezTo>
                <a:lnTo>
                  <a:pt x="1316" y="37702"/>
                </a:lnTo>
                <a:cubicBezTo>
                  <a:pt x="1316" y="36853"/>
                  <a:pt x="1345" y="35995"/>
                  <a:pt x="1404" y="35152"/>
                </a:cubicBezTo>
                <a:cubicBezTo>
                  <a:pt x="1425" y="34791"/>
                  <a:pt x="1153" y="34481"/>
                  <a:pt x="793" y="34457"/>
                </a:cubicBezTo>
                <a:cubicBezTo>
                  <a:pt x="777" y="34456"/>
                  <a:pt x="761" y="34455"/>
                  <a:pt x="746" y="34455"/>
                </a:cubicBezTo>
                <a:close/>
                <a:moveTo>
                  <a:pt x="74747" y="36952"/>
                </a:moveTo>
                <a:cubicBezTo>
                  <a:pt x="74384" y="36952"/>
                  <a:pt x="74089" y="37246"/>
                  <a:pt x="74089" y="37609"/>
                </a:cubicBezTo>
                <a:lnTo>
                  <a:pt x="74089" y="37703"/>
                </a:lnTo>
                <a:cubicBezTo>
                  <a:pt x="74089" y="38566"/>
                  <a:pt x="74059" y="39439"/>
                  <a:pt x="73998" y="40298"/>
                </a:cubicBezTo>
                <a:cubicBezTo>
                  <a:pt x="73973" y="40660"/>
                  <a:pt x="74245" y="40974"/>
                  <a:pt x="74608" y="41001"/>
                </a:cubicBezTo>
                <a:cubicBezTo>
                  <a:pt x="74624" y="41002"/>
                  <a:pt x="74639" y="41002"/>
                  <a:pt x="74655" y="41002"/>
                </a:cubicBezTo>
                <a:cubicBezTo>
                  <a:pt x="75000" y="41001"/>
                  <a:pt x="75285" y="40735"/>
                  <a:pt x="75311" y="40391"/>
                </a:cubicBezTo>
                <a:cubicBezTo>
                  <a:pt x="75373" y="39501"/>
                  <a:pt x="75405" y="38596"/>
                  <a:pt x="75405" y="37703"/>
                </a:cubicBezTo>
                <a:lnTo>
                  <a:pt x="75405" y="37609"/>
                </a:lnTo>
                <a:cubicBezTo>
                  <a:pt x="75405" y="37246"/>
                  <a:pt x="75110" y="36952"/>
                  <a:pt x="74747" y="36952"/>
                </a:cubicBezTo>
                <a:close/>
                <a:moveTo>
                  <a:pt x="754" y="39733"/>
                </a:moveTo>
                <a:cubicBezTo>
                  <a:pt x="739" y="39733"/>
                  <a:pt x="723" y="39734"/>
                  <a:pt x="707" y="39735"/>
                </a:cubicBezTo>
                <a:cubicBezTo>
                  <a:pt x="345" y="39760"/>
                  <a:pt x="72" y="40075"/>
                  <a:pt x="99" y="40438"/>
                </a:cubicBezTo>
                <a:cubicBezTo>
                  <a:pt x="163" y="41331"/>
                  <a:pt x="259" y="42230"/>
                  <a:pt x="386" y="43113"/>
                </a:cubicBezTo>
                <a:cubicBezTo>
                  <a:pt x="432" y="43435"/>
                  <a:pt x="710" y="43676"/>
                  <a:pt x="1035" y="43677"/>
                </a:cubicBezTo>
                <a:cubicBezTo>
                  <a:pt x="1068" y="43676"/>
                  <a:pt x="1099" y="43674"/>
                  <a:pt x="1130" y="43670"/>
                </a:cubicBezTo>
                <a:cubicBezTo>
                  <a:pt x="1489" y="43618"/>
                  <a:pt x="1738" y="43284"/>
                  <a:pt x="1687" y="42925"/>
                </a:cubicBezTo>
                <a:cubicBezTo>
                  <a:pt x="1565" y="42074"/>
                  <a:pt x="1472" y="41206"/>
                  <a:pt x="1410" y="40343"/>
                </a:cubicBezTo>
                <a:cubicBezTo>
                  <a:pt x="1385" y="39997"/>
                  <a:pt x="1096" y="39733"/>
                  <a:pt x="754" y="39733"/>
                </a:cubicBezTo>
                <a:close/>
                <a:moveTo>
                  <a:pt x="74373" y="42311"/>
                </a:moveTo>
                <a:cubicBezTo>
                  <a:pt x="74050" y="42311"/>
                  <a:pt x="73768" y="42550"/>
                  <a:pt x="73723" y="42880"/>
                </a:cubicBezTo>
                <a:cubicBezTo>
                  <a:pt x="73602" y="43736"/>
                  <a:pt x="73448" y="44595"/>
                  <a:pt x="73266" y="45435"/>
                </a:cubicBezTo>
                <a:cubicBezTo>
                  <a:pt x="73178" y="45845"/>
                  <a:pt x="73490" y="46232"/>
                  <a:pt x="73909" y="46232"/>
                </a:cubicBezTo>
                <a:cubicBezTo>
                  <a:pt x="74219" y="46231"/>
                  <a:pt x="74485" y="46015"/>
                  <a:pt x="74550" y="45713"/>
                </a:cubicBezTo>
                <a:cubicBezTo>
                  <a:pt x="74739" y="44843"/>
                  <a:pt x="74898" y="43952"/>
                  <a:pt x="75025" y="43065"/>
                </a:cubicBezTo>
                <a:cubicBezTo>
                  <a:pt x="75079" y="42705"/>
                  <a:pt x="74828" y="42369"/>
                  <a:pt x="74467" y="42318"/>
                </a:cubicBezTo>
                <a:cubicBezTo>
                  <a:pt x="74435" y="42313"/>
                  <a:pt x="74404" y="42311"/>
                  <a:pt x="74373" y="42311"/>
                </a:cubicBezTo>
                <a:close/>
                <a:moveTo>
                  <a:pt x="1505" y="44962"/>
                </a:moveTo>
                <a:cubicBezTo>
                  <a:pt x="1459" y="44962"/>
                  <a:pt x="1413" y="44967"/>
                  <a:pt x="1366" y="44977"/>
                </a:cubicBezTo>
                <a:cubicBezTo>
                  <a:pt x="1011" y="45055"/>
                  <a:pt x="786" y="45405"/>
                  <a:pt x="864" y="45760"/>
                </a:cubicBezTo>
                <a:cubicBezTo>
                  <a:pt x="1054" y="46634"/>
                  <a:pt x="1278" y="47510"/>
                  <a:pt x="1530" y="48367"/>
                </a:cubicBezTo>
                <a:cubicBezTo>
                  <a:pt x="1613" y="48647"/>
                  <a:pt x="1869" y="48839"/>
                  <a:pt x="2161" y="48840"/>
                </a:cubicBezTo>
                <a:cubicBezTo>
                  <a:pt x="2600" y="48839"/>
                  <a:pt x="2916" y="48417"/>
                  <a:pt x="2792" y="47996"/>
                </a:cubicBezTo>
                <a:cubicBezTo>
                  <a:pt x="2549" y="47169"/>
                  <a:pt x="2333" y="46323"/>
                  <a:pt x="2149" y="45481"/>
                </a:cubicBezTo>
                <a:cubicBezTo>
                  <a:pt x="2081" y="45173"/>
                  <a:pt x="1808" y="44962"/>
                  <a:pt x="1505" y="44962"/>
                </a:cubicBezTo>
                <a:close/>
                <a:moveTo>
                  <a:pt x="73256" y="47479"/>
                </a:moveTo>
                <a:cubicBezTo>
                  <a:pt x="72971" y="47479"/>
                  <a:pt x="72710" y="47665"/>
                  <a:pt x="72626" y="47953"/>
                </a:cubicBezTo>
                <a:cubicBezTo>
                  <a:pt x="72383" y="48779"/>
                  <a:pt x="72108" y="49608"/>
                  <a:pt x="71806" y="50416"/>
                </a:cubicBezTo>
                <a:cubicBezTo>
                  <a:pt x="71648" y="50846"/>
                  <a:pt x="71965" y="51302"/>
                  <a:pt x="72423" y="51303"/>
                </a:cubicBezTo>
                <a:cubicBezTo>
                  <a:pt x="72698" y="51303"/>
                  <a:pt x="72944" y="51132"/>
                  <a:pt x="73039" y="50875"/>
                </a:cubicBezTo>
                <a:cubicBezTo>
                  <a:pt x="73352" y="50037"/>
                  <a:pt x="73637" y="49178"/>
                  <a:pt x="73888" y="48322"/>
                </a:cubicBezTo>
                <a:cubicBezTo>
                  <a:pt x="73990" y="47973"/>
                  <a:pt x="73790" y="47607"/>
                  <a:pt x="73442" y="47506"/>
                </a:cubicBezTo>
                <a:cubicBezTo>
                  <a:pt x="73380" y="47488"/>
                  <a:pt x="73317" y="47479"/>
                  <a:pt x="73256" y="47479"/>
                </a:cubicBezTo>
                <a:close/>
                <a:moveTo>
                  <a:pt x="3000" y="50036"/>
                </a:moveTo>
                <a:cubicBezTo>
                  <a:pt x="2923" y="50036"/>
                  <a:pt x="2845" y="50050"/>
                  <a:pt x="2769" y="50078"/>
                </a:cubicBezTo>
                <a:cubicBezTo>
                  <a:pt x="2431" y="50205"/>
                  <a:pt x="2258" y="50580"/>
                  <a:pt x="2382" y="50919"/>
                </a:cubicBezTo>
                <a:cubicBezTo>
                  <a:pt x="2695" y="51755"/>
                  <a:pt x="3042" y="52590"/>
                  <a:pt x="3415" y="53402"/>
                </a:cubicBezTo>
                <a:cubicBezTo>
                  <a:pt x="3521" y="53636"/>
                  <a:pt x="3755" y="53785"/>
                  <a:pt x="4012" y="53785"/>
                </a:cubicBezTo>
                <a:cubicBezTo>
                  <a:pt x="4491" y="53784"/>
                  <a:pt x="4808" y="53289"/>
                  <a:pt x="4610" y="52854"/>
                </a:cubicBezTo>
                <a:cubicBezTo>
                  <a:pt x="4250" y="52070"/>
                  <a:pt x="3916" y="51265"/>
                  <a:pt x="3613" y="50458"/>
                </a:cubicBezTo>
                <a:cubicBezTo>
                  <a:pt x="3513" y="50197"/>
                  <a:pt x="3264" y="50036"/>
                  <a:pt x="3000" y="50036"/>
                </a:cubicBezTo>
                <a:close/>
                <a:moveTo>
                  <a:pt x="71409" y="52432"/>
                </a:moveTo>
                <a:cubicBezTo>
                  <a:pt x="71160" y="52432"/>
                  <a:pt x="70921" y="52575"/>
                  <a:pt x="70811" y="52816"/>
                </a:cubicBezTo>
                <a:cubicBezTo>
                  <a:pt x="70453" y="53601"/>
                  <a:pt x="70061" y="54383"/>
                  <a:pt x="69647" y="55140"/>
                </a:cubicBezTo>
                <a:cubicBezTo>
                  <a:pt x="69407" y="55578"/>
                  <a:pt x="69724" y="56113"/>
                  <a:pt x="70223" y="56113"/>
                </a:cubicBezTo>
                <a:cubicBezTo>
                  <a:pt x="70464" y="56113"/>
                  <a:pt x="70684" y="55982"/>
                  <a:pt x="70800" y="55771"/>
                </a:cubicBezTo>
                <a:cubicBezTo>
                  <a:pt x="71229" y="54986"/>
                  <a:pt x="71636" y="54177"/>
                  <a:pt x="72007" y="53364"/>
                </a:cubicBezTo>
                <a:cubicBezTo>
                  <a:pt x="72158" y="53034"/>
                  <a:pt x="72013" y="52643"/>
                  <a:pt x="71682" y="52493"/>
                </a:cubicBezTo>
                <a:cubicBezTo>
                  <a:pt x="71593" y="52452"/>
                  <a:pt x="71500" y="52432"/>
                  <a:pt x="71409" y="52432"/>
                </a:cubicBezTo>
                <a:close/>
                <a:moveTo>
                  <a:pt x="5193" y="54822"/>
                </a:moveTo>
                <a:cubicBezTo>
                  <a:pt x="5087" y="54822"/>
                  <a:pt x="4978" y="54848"/>
                  <a:pt x="4878" y="54903"/>
                </a:cubicBezTo>
                <a:cubicBezTo>
                  <a:pt x="4556" y="55079"/>
                  <a:pt x="4441" y="55485"/>
                  <a:pt x="4622" y="55803"/>
                </a:cubicBezTo>
                <a:cubicBezTo>
                  <a:pt x="5052" y="56587"/>
                  <a:pt x="5515" y="57364"/>
                  <a:pt x="5999" y="58113"/>
                </a:cubicBezTo>
                <a:cubicBezTo>
                  <a:pt x="6120" y="58302"/>
                  <a:pt x="6328" y="58415"/>
                  <a:pt x="6552" y="58415"/>
                </a:cubicBezTo>
                <a:cubicBezTo>
                  <a:pt x="7072" y="58414"/>
                  <a:pt x="7386" y="57838"/>
                  <a:pt x="7104" y="57400"/>
                </a:cubicBezTo>
                <a:cubicBezTo>
                  <a:pt x="6637" y="56678"/>
                  <a:pt x="6189" y="55927"/>
                  <a:pt x="5775" y="55171"/>
                </a:cubicBezTo>
                <a:cubicBezTo>
                  <a:pt x="5657" y="54948"/>
                  <a:pt x="5429" y="54822"/>
                  <a:pt x="5193" y="54822"/>
                </a:cubicBezTo>
                <a:close/>
                <a:moveTo>
                  <a:pt x="68877" y="57066"/>
                </a:moveTo>
                <a:cubicBezTo>
                  <a:pt x="68658" y="57066"/>
                  <a:pt x="68443" y="57175"/>
                  <a:pt x="68319" y="57375"/>
                </a:cubicBezTo>
                <a:cubicBezTo>
                  <a:pt x="67853" y="58099"/>
                  <a:pt x="67354" y="58816"/>
                  <a:pt x="66835" y="59508"/>
                </a:cubicBezTo>
                <a:cubicBezTo>
                  <a:pt x="66687" y="59706"/>
                  <a:pt x="66662" y="59973"/>
                  <a:pt x="66773" y="60196"/>
                </a:cubicBezTo>
                <a:cubicBezTo>
                  <a:pt x="66885" y="60418"/>
                  <a:pt x="67113" y="60559"/>
                  <a:pt x="67361" y="60560"/>
                </a:cubicBezTo>
                <a:lnTo>
                  <a:pt x="67361" y="60559"/>
                </a:lnTo>
                <a:cubicBezTo>
                  <a:pt x="67568" y="60559"/>
                  <a:pt x="67763" y="60462"/>
                  <a:pt x="67887" y="60296"/>
                </a:cubicBezTo>
                <a:cubicBezTo>
                  <a:pt x="68424" y="59580"/>
                  <a:pt x="68942" y="58837"/>
                  <a:pt x="69425" y="58087"/>
                </a:cubicBezTo>
                <a:cubicBezTo>
                  <a:pt x="69627" y="57781"/>
                  <a:pt x="69539" y="57369"/>
                  <a:pt x="69232" y="57171"/>
                </a:cubicBezTo>
                <a:cubicBezTo>
                  <a:pt x="69122" y="57100"/>
                  <a:pt x="68999" y="57066"/>
                  <a:pt x="68877" y="57066"/>
                </a:cubicBezTo>
                <a:close/>
                <a:moveTo>
                  <a:pt x="8062" y="59268"/>
                </a:moveTo>
                <a:cubicBezTo>
                  <a:pt x="7924" y="59268"/>
                  <a:pt x="7786" y="59311"/>
                  <a:pt x="7667" y="59400"/>
                </a:cubicBezTo>
                <a:cubicBezTo>
                  <a:pt x="7377" y="59619"/>
                  <a:pt x="7318" y="60030"/>
                  <a:pt x="7536" y="60320"/>
                </a:cubicBezTo>
                <a:cubicBezTo>
                  <a:pt x="8072" y="61034"/>
                  <a:pt x="8640" y="61738"/>
                  <a:pt x="9227" y="62413"/>
                </a:cubicBezTo>
                <a:cubicBezTo>
                  <a:pt x="9352" y="62558"/>
                  <a:pt x="9533" y="62640"/>
                  <a:pt x="9724" y="62640"/>
                </a:cubicBezTo>
                <a:cubicBezTo>
                  <a:pt x="9981" y="62640"/>
                  <a:pt x="10215" y="62489"/>
                  <a:pt x="10322" y="62254"/>
                </a:cubicBezTo>
                <a:cubicBezTo>
                  <a:pt x="10429" y="62020"/>
                  <a:pt x="10389" y="61745"/>
                  <a:pt x="10220" y="61550"/>
                </a:cubicBezTo>
                <a:cubicBezTo>
                  <a:pt x="9654" y="60899"/>
                  <a:pt x="9105" y="60220"/>
                  <a:pt x="8588" y="59531"/>
                </a:cubicBezTo>
                <a:cubicBezTo>
                  <a:pt x="8459" y="59359"/>
                  <a:pt x="8262" y="59268"/>
                  <a:pt x="8062" y="59268"/>
                </a:cubicBezTo>
                <a:close/>
                <a:moveTo>
                  <a:pt x="65701" y="61302"/>
                </a:moveTo>
                <a:cubicBezTo>
                  <a:pt x="65517" y="61302"/>
                  <a:pt x="65334" y="61379"/>
                  <a:pt x="65205" y="61529"/>
                </a:cubicBezTo>
                <a:cubicBezTo>
                  <a:pt x="64639" y="62181"/>
                  <a:pt x="64044" y="62820"/>
                  <a:pt x="63434" y="63430"/>
                </a:cubicBezTo>
                <a:cubicBezTo>
                  <a:pt x="63246" y="63617"/>
                  <a:pt x="63190" y="63900"/>
                  <a:pt x="63291" y="64146"/>
                </a:cubicBezTo>
                <a:cubicBezTo>
                  <a:pt x="63393" y="64391"/>
                  <a:pt x="63633" y="64552"/>
                  <a:pt x="63899" y="64552"/>
                </a:cubicBezTo>
                <a:cubicBezTo>
                  <a:pt x="64074" y="64552"/>
                  <a:pt x="64241" y="64483"/>
                  <a:pt x="64364" y="64359"/>
                </a:cubicBezTo>
                <a:cubicBezTo>
                  <a:pt x="64995" y="63728"/>
                  <a:pt x="65613" y="63065"/>
                  <a:pt x="66198" y="62390"/>
                </a:cubicBezTo>
                <a:cubicBezTo>
                  <a:pt x="66435" y="62115"/>
                  <a:pt x="66406" y="61701"/>
                  <a:pt x="66131" y="61462"/>
                </a:cubicBezTo>
                <a:cubicBezTo>
                  <a:pt x="66007" y="61355"/>
                  <a:pt x="65854" y="61302"/>
                  <a:pt x="65701" y="61302"/>
                </a:cubicBezTo>
                <a:close/>
                <a:moveTo>
                  <a:pt x="11538" y="63268"/>
                </a:moveTo>
                <a:cubicBezTo>
                  <a:pt x="11369" y="63268"/>
                  <a:pt x="11201" y="63333"/>
                  <a:pt x="11073" y="63461"/>
                </a:cubicBezTo>
                <a:cubicBezTo>
                  <a:pt x="10820" y="63714"/>
                  <a:pt x="10816" y="64122"/>
                  <a:pt x="11063" y="64380"/>
                </a:cubicBezTo>
                <a:cubicBezTo>
                  <a:pt x="11696" y="65012"/>
                  <a:pt x="12359" y="65628"/>
                  <a:pt x="13033" y="66213"/>
                </a:cubicBezTo>
                <a:cubicBezTo>
                  <a:pt x="13153" y="66316"/>
                  <a:pt x="13304" y="66373"/>
                  <a:pt x="13463" y="66373"/>
                </a:cubicBezTo>
                <a:cubicBezTo>
                  <a:pt x="13737" y="66373"/>
                  <a:pt x="13983" y="66203"/>
                  <a:pt x="14078" y="65945"/>
                </a:cubicBezTo>
                <a:cubicBezTo>
                  <a:pt x="14175" y="65688"/>
                  <a:pt x="14100" y="65398"/>
                  <a:pt x="13893" y="65218"/>
                </a:cubicBezTo>
                <a:cubicBezTo>
                  <a:pt x="13242" y="64655"/>
                  <a:pt x="12603" y="64059"/>
                  <a:pt x="11991" y="63449"/>
                </a:cubicBezTo>
                <a:cubicBezTo>
                  <a:pt x="11864" y="63328"/>
                  <a:pt x="11701" y="63268"/>
                  <a:pt x="11538" y="63268"/>
                </a:cubicBezTo>
                <a:close/>
                <a:moveTo>
                  <a:pt x="61971" y="65034"/>
                </a:moveTo>
                <a:cubicBezTo>
                  <a:pt x="61815" y="65034"/>
                  <a:pt x="61659" y="65089"/>
                  <a:pt x="61533" y="65201"/>
                </a:cubicBezTo>
                <a:cubicBezTo>
                  <a:pt x="60882" y="65765"/>
                  <a:pt x="60203" y="66314"/>
                  <a:pt x="59513" y="66831"/>
                </a:cubicBezTo>
                <a:cubicBezTo>
                  <a:pt x="59286" y="67001"/>
                  <a:pt x="59194" y="67297"/>
                  <a:pt x="59284" y="67565"/>
                </a:cubicBezTo>
                <a:cubicBezTo>
                  <a:pt x="59373" y="67833"/>
                  <a:pt x="59624" y="68014"/>
                  <a:pt x="59905" y="68014"/>
                </a:cubicBezTo>
                <a:cubicBezTo>
                  <a:pt x="59906" y="68014"/>
                  <a:pt x="59907" y="68014"/>
                  <a:pt x="59908" y="68014"/>
                </a:cubicBezTo>
                <a:cubicBezTo>
                  <a:pt x="60050" y="68014"/>
                  <a:pt x="60188" y="67969"/>
                  <a:pt x="60302" y="67883"/>
                </a:cubicBezTo>
                <a:cubicBezTo>
                  <a:pt x="61016" y="67347"/>
                  <a:pt x="61720" y="66778"/>
                  <a:pt x="62395" y="66194"/>
                </a:cubicBezTo>
                <a:cubicBezTo>
                  <a:pt x="62675" y="65957"/>
                  <a:pt x="62708" y="65536"/>
                  <a:pt x="62468" y="65260"/>
                </a:cubicBezTo>
                <a:cubicBezTo>
                  <a:pt x="62337" y="65110"/>
                  <a:pt x="62154" y="65034"/>
                  <a:pt x="61971" y="65034"/>
                </a:cubicBezTo>
                <a:close/>
                <a:moveTo>
                  <a:pt x="15524" y="66717"/>
                </a:moveTo>
                <a:cubicBezTo>
                  <a:pt x="15324" y="66717"/>
                  <a:pt x="15126" y="66808"/>
                  <a:pt x="14997" y="66981"/>
                </a:cubicBezTo>
                <a:cubicBezTo>
                  <a:pt x="14780" y="67271"/>
                  <a:pt x="14839" y="67684"/>
                  <a:pt x="15130" y="67901"/>
                </a:cubicBezTo>
                <a:cubicBezTo>
                  <a:pt x="15846" y="68438"/>
                  <a:pt x="16589" y="68954"/>
                  <a:pt x="17341" y="69436"/>
                </a:cubicBezTo>
                <a:cubicBezTo>
                  <a:pt x="17446" y="69505"/>
                  <a:pt x="17570" y="69542"/>
                  <a:pt x="17696" y="69542"/>
                </a:cubicBezTo>
                <a:cubicBezTo>
                  <a:pt x="17987" y="69542"/>
                  <a:pt x="18244" y="69349"/>
                  <a:pt x="18327" y="69070"/>
                </a:cubicBezTo>
                <a:cubicBezTo>
                  <a:pt x="18409" y="68789"/>
                  <a:pt x="18298" y="68489"/>
                  <a:pt x="18053" y="68331"/>
                </a:cubicBezTo>
                <a:cubicBezTo>
                  <a:pt x="17328" y="67864"/>
                  <a:pt x="16609" y="67366"/>
                  <a:pt x="15918" y="66848"/>
                </a:cubicBezTo>
                <a:cubicBezTo>
                  <a:pt x="15800" y="66760"/>
                  <a:pt x="15661" y="66717"/>
                  <a:pt x="15524" y="66717"/>
                </a:cubicBezTo>
                <a:close/>
                <a:moveTo>
                  <a:pt x="57739" y="68209"/>
                </a:moveTo>
                <a:cubicBezTo>
                  <a:pt x="57617" y="68209"/>
                  <a:pt x="57494" y="68243"/>
                  <a:pt x="57383" y="68313"/>
                </a:cubicBezTo>
                <a:cubicBezTo>
                  <a:pt x="56658" y="68781"/>
                  <a:pt x="55908" y="69227"/>
                  <a:pt x="55153" y="69640"/>
                </a:cubicBezTo>
                <a:cubicBezTo>
                  <a:pt x="54889" y="69785"/>
                  <a:pt x="54757" y="70088"/>
                  <a:pt x="54831" y="70380"/>
                </a:cubicBezTo>
                <a:cubicBezTo>
                  <a:pt x="54907" y="70671"/>
                  <a:pt x="55168" y="70874"/>
                  <a:pt x="55469" y="70874"/>
                </a:cubicBezTo>
                <a:lnTo>
                  <a:pt x="55469" y="70874"/>
                </a:lnTo>
                <a:cubicBezTo>
                  <a:pt x="55579" y="70874"/>
                  <a:pt x="55688" y="70846"/>
                  <a:pt x="55785" y="70793"/>
                </a:cubicBezTo>
                <a:cubicBezTo>
                  <a:pt x="56566" y="70366"/>
                  <a:pt x="57345" y="69903"/>
                  <a:pt x="58095" y="69419"/>
                </a:cubicBezTo>
                <a:cubicBezTo>
                  <a:pt x="58401" y="69223"/>
                  <a:pt x="58489" y="68816"/>
                  <a:pt x="58293" y="68510"/>
                </a:cubicBezTo>
                <a:cubicBezTo>
                  <a:pt x="58166" y="68315"/>
                  <a:pt x="57955" y="68209"/>
                  <a:pt x="57739" y="68209"/>
                </a:cubicBezTo>
                <a:close/>
                <a:moveTo>
                  <a:pt x="55469" y="70874"/>
                </a:moveTo>
                <a:cubicBezTo>
                  <a:pt x="55469" y="70874"/>
                  <a:pt x="55468" y="70874"/>
                  <a:pt x="55468" y="70874"/>
                </a:cubicBezTo>
                <a:lnTo>
                  <a:pt x="55470" y="70874"/>
                </a:lnTo>
                <a:cubicBezTo>
                  <a:pt x="55470" y="70874"/>
                  <a:pt x="55469" y="70874"/>
                  <a:pt x="55469" y="70874"/>
                </a:cubicBezTo>
                <a:close/>
                <a:moveTo>
                  <a:pt x="19975" y="69578"/>
                </a:moveTo>
                <a:cubicBezTo>
                  <a:pt x="19742" y="69578"/>
                  <a:pt x="19516" y="69703"/>
                  <a:pt x="19397" y="69921"/>
                </a:cubicBezTo>
                <a:cubicBezTo>
                  <a:pt x="19223" y="70238"/>
                  <a:pt x="19340" y="70636"/>
                  <a:pt x="19656" y="70811"/>
                </a:cubicBezTo>
                <a:cubicBezTo>
                  <a:pt x="20442" y="71241"/>
                  <a:pt x="21252" y="71646"/>
                  <a:pt x="22063" y="72017"/>
                </a:cubicBezTo>
                <a:cubicBezTo>
                  <a:pt x="22149" y="72056"/>
                  <a:pt x="22242" y="72076"/>
                  <a:pt x="22336" y="72076"/>
                </a:cubicBezTo>
                <a:cubicBezTo>
                  <a:pt x="22645" y="72076"/>
                  <a:pt x="22913" y="71861"/>
                  <a:pt x="22979" y="71558"/>
                </a:cubicBezTo>
                <a:cubicBezTo>
                  <a:pt x="23045" y="71256"/>
                  <a:pt x="22890" y="70949"/>
                  <a:pt x="22610" y="70820"/>
                </a:cubicBezTo>
                <a:cubicBezTo>
                  <a:pt x="21826" y="70463"/>
                  <a:pt x="21045" y="70072"/>
                  <a:pt x="20285" y="69657"/>
                </a:cubicBezTo>
                <a:cubicBezTo>
                  <a:pt x="20186" y="69604"/>
                  <a:pt x="20080" y="69578"/>
                  <a:pt x="19975" y="69578"/>
                </a:cubicBezTo>
                <a:close/>
                <a:moveTo>
                  <a:pt x="53103" y="70746"/>
                </a:moveTo>
                <a:cubicBezTo>
                  <a:pt x="53013" y="70746"/>
                  <a:pt x="52921" y="70765"/>
                  <a:pt x="52834" y="70805"/>
                </a:cubicBezTo>
                <a:cubicBezTo>
                  <a:pt x="52050" y="71163"/>
                  <a:pt x="51244" y="71497"/>
                  <a:pt x="50438" y="71799"/>
                </a:cubicBezTo>
                <a:cubicBezTo>
                  <a:pt x="50141" y="71910"/>
                  <a:pt x="49965" y="72218"/>
                  <a:pt x="50021" y="72532"/>
                </a:cubicBezTo>
                <a:cubicBezTo>
                  <a:pt x="50079" y="72844"/>
                  <a:pt x="50350" y="73072"/>
                  <a:pt x="50668" y="73073"/>
                </a:cubicBezTo>
                <a:lnTo>
                  <a:pt x="50668" y="73073"/>
                </a:lnTo>
                <a:cubicBezTo>
                  <a:pt x="50747" y="73073"/>
                  <a:pt x="50825" y="73058"/>
                  <a:pt x="50899" y="73031"/>
                </a:cubicBezTo>
                <a:cubicBezTo>
                  <a:pt x="51734" y="72719"/>
                  <a:pt x="52569" y="72372"/>
                  <a:pt x="53381" y="72000"/>
                </a:cubicBezTo>
                <a:cubicBezTo>
                  <a:pt x="53708" y="71847"/>
                  <a:pt x="53851" y="71459"/>
                  <a:pt x="53701" y="71130"/>
                </a:cubicBezTo>
                <a:cubicBezTo>
                  <a:pt x="53591" y="70889"/>
                  <a:pt x="53353" y="70746"/>
                  <a:pt x="53103" y="70746"/>
                </a:cubicBezTo>
                <a:close/>
                <a:moveTo>
                  <a:pt x="50668" y="73073"/>
                </a:moveTo>
                <a:cubicBezTo>
                  <a:pt x="50668" y="73073"/>
                  <a:pt x="50668" y="73073"/>
                  <a:pt x="50668" y="73073"/>
                </a:cubicBezTo>
                <a:lnTo>
                  <a:pt x="50669" y="73073"/>
                </a:lnTo>
                <a:cubicBezTo>
                  <a:pt x="50669" y="73073"/>
                  <a:pt x="50669" y="73073"/>
                  <a:pt x="50668" y="73073"/>
                </a:cubicBezTo>
                <a:close/>
                <a:moveTo>
                  <a:pt x="24782" y="71773"/>
                </a:moveTo>
                <a:cubicBezTo>
                  <a:pt x="24515" y="71773"/>
                  <a:pt x="24264" y="71937"/>
                  <a:pt x="24165" y="72201"/>
                </a:cubicBezTo>
                <a:cubicBezTo>
                  <a:pt x="24039" y="72542"/>
                  <a:pt x="24212" y="72921"/>
                  <a:pt x="24552" y="73047"/>
                </a:cubicBezTo>
                <a:cubicBezTo>
                  <a:pt x="25390" y="73359"/>
                  <a:pt x="26250" y="73644"/>
                  <a:pt x="27106" y="73894"/>
                </a:cubicBezTo>
                <a:cubicBezTo>
                  <a:pt x="27166" y="73912"/>
                  <a:pt x="27228" y="73921"/>
                  <a:pt x="27292" y="73921"/>
                </a:cubicBezTo>
                <a:cubicBezTo>
                  <a:pt x="27618" y="73921"/>
                  <a:pt x="27895" y="73680"/>
                  <a:pt x="27941" y="73357"/>
                </a:cubicBezTo>
                <a:cubicBezTo>
                  <a:pt x="27988" y="73033"/>
                  <a:pt x="27789" y="72725"/>
                  <a:pt x="27476" y="72633"/>
                </a:cubicBezTo>
                <a:cubicBezTo>
                  <a:pt x="26649" y="72391"/>
                  <a:pt x="25819" y="72116"/>
                  <a:pt x="25011" y="71814"/>
                </a:cubicBezTo>
                <a:cubicBezTo>
                  <a:pt x="24936" y="71786"/>
                  <a:pt x="24858" y="71773"/>
                  <a:pt x="24782" y="71773"/>
                </a:cubicBezTo>
                <a:close/>
                <a:moveTo>
                  <a:pt x="48180" y="72586"/>
                </a:moveTo>
                <a:cubicBezTo>
                  <a:pt x="48112" y="72586"/>
                  <a:pt x="48043" y="72597"/>
                  <a:pt x="47975" y="72619"/>
                </a:cubicBezTo>
                <a:cubicBezTo>
                  <a:pt x="47149" y="72862"/>
                  <a:pt x="46302" y="73078"/>
                  <a:pt x="45459" y="73261"/>
                </a:cubicBezTo>
                <a:cubicBezTo>
                  <a:pt x="45131" y="73332"/>
                  <a:pt x="44909" y="73639"/>
                  <a:pt x="44945" y="73973"/>
                </a:cubicBezTo>
                <a:cubicBezTo>
                  <a:pt x="44980" y="74307"/>
                  <a:pt x="45262" y="74560"/>
                  <a:pt x="45598" y="74562"/>
                </a:cubicBezTo>
                <a:cubicBezTo>
                  <a:pt x="45644" y="74560"/>
                  <a:pt x="45692" y="74556"/>
                  <a:pt x="45738" y="74546"/>
                </a:cubicBezTo>
                <a:cubicBezTo>
                  <a:pt x="46612" y="74355"/>
                  <a:pt x="47489" y="74133"/>
                  <a:pt x="48345" y="73881"/>
                </a:cubicBezTo>
                <a:cubicBezTo>
                  <a:pt x="48704" y="73787"/>
                  <a:pt x="48915" y="73414"/>
                  <a:pt x="48810" y="73058"/>
                </a:cubicBezTo>
                <a:cubicBezTo>
                  <a:pt x="48725" y="72771"/>
                  <a:pt x="48463" y="72586"/>
                  <a:pt x="48180" y="72586"/>
                </a:cubicBezTo>
                <a:close/>
                <a:moveTo>
                  <a:pt x="29845" y="73254"/>
                </a:moveTo>
                <a:cubicBezTo>
                  <a:pt x="29542" y="73254"/>
                  <a:pt x="29269" y="73463"/>
                  <a:pt x="29202" y="73772"/>
                </a:cubicBezTo>
                <a:cubicBezTo>
                  <a:pt x="29125" y="74130"/>
                  <a:pt x="29355" y="74483"/>
                  <a:pt x="29714" y="74556"/>
                </a:cubicBezTo>
                <a:cubicBezTo>
                  <a:pt x="30585" y="74743"/>
                  <a:pt x="31477" y="74903"/>
                  <a:pt x="32363" y="75028"/>
                </a:cubicBezTo>
                <a:cubicBezTo>
                  <a:pt x="32393" y="75033"/>
                  <a:pt x="32425" y="75035"/>
                  <a:pt x="32456" y="75035"/>
                </a:cubicBezTo>
                <a:lnTo>
                  <a:pt x="32456" y="75035"/>
                </a:lnTo>
                <a:cubicBezTo>
                  <a:pt x="32802" y="75035"/>
                  <a:pt x="33087" y="74768"/>
                  <a:pt x="33111" y="74423"/>
                </a:cubicBezTo>
                <a:cubicBezTo>
                  <a:pt x="33135" y="74079"/>
                  <a:pt x="32889" y="73774"/>
                  <a:pt x="32547" y="73727"/>
                </a:cubicBezTo>
                <a:cubicBezTo>
                  <a:pt x="31692" y="73605"/>
                  <a:pt x="30831" y="73452"/>
                  <a:pt x="29991" y="73270"/>
                </a:cubicBezTo>
                <a:cubicBezTo>
                  <a:pt x="29942" y="73259"/>
                  <a:pt x="29893" y="73254"/>
                  <a:pt x="29845" y="73254"/>
                </a:cubicBezTo>
                <a:close/>
                <a:moveTo>
                  <a:pt x="32456" y="75035"/>
                </a:moveTo>
                <a:cubicBezTo>
                  <a:pt x="32456" y="75035"/>
                  <a:pt x="32456" y="75035"/>
                  <a:pt x="32455" y="75035"/>
                </a:cubicBezTo>
                <a:lnTo>
                  <a:pt x="32457" y="75035"/>
                </a:lnTo>
                <a:cubicBezTo>
                  <a:pt x="32456" y="75035"/>
                  <a:pt x="32456" y="75035"/>
                  <a:pt x="32456" y="75035"/>
                </a:cubicBezTo>
                <a:close/>
                <a:moveTo>
                  <a:pt x="42996" y="73714"/>
                </a:moveTo>
                <a:cubicBezTo>
                  <a:pt x="42965" y="73714"/>
                  <a:pt x="42934" y="73716"/>
                  <a:pt x="42903" y="73720"/>
                </a:cubicBezTo>
                <a:cubicBezTo>
                  <a:pt x="42052" y="73842"/>
                  <a:pt x="41182" y="73935"/>
                  <a:pt x="40321" y="73996"/>
                </a:cubicBezTo>
                <a:cubicBezTo>
                  <a:pt x="39968" y="74023"/>
                  <a:pt x="39700" y="74322"/>
                  <a:pt x="39712" y="74675"/>
                </a:cubicBezTo>
                <a:cubicBezTo>
                  <a:pt x="39725" y="75028"/>
                  <a:pt x="40014" y="75309"/>
                  <a:pt x="40368" y="75310"/>
                </a:cubicBezTo>
                <a:cubicBezTo>
                  <a:pt x="40383" y="75310"/>
                  <a:pt x="40399" y="75309"/>
                  <a:pt x="40415" y="75309"/>
                </a:cubicBezTo>
                <a:cubicBezTo>
                  <a:pt x="41308" y="75244"/>
                  <a:pt x="42207" y="75148"/>
                  <a:pt x="43089" y="75022"/>
                </a:cubicBezTo>
                <a:cubicBezTo>
                  <a:pt x="43449" y="74971"/>
                  <a:pt x="43699" y="74637"/>
                  <a:pt x="43647" y="74278"/>
                </a:cubicBezTo>
                <a:cubicBezTo>
                  <a:pt x="43600" y="73950"/>
                  <a:pt x="43318" y="73714"/>
                  <a:pt x="42996" y="73714"/>
                </a:cubicBezTo>
                <a:close/>
                <a:moveTo>
                  <a:pt x="35081" y="73998"/>
                </a:moveTo>
                <a:cubicBezTo>
                  <a:pt x="34739" y="73998"/>
                  <a:pt x="34451" y="74263"/>
                  <a:pt x="34427" y="74609"/>
                </a:cubicBezTo>
                <a:cubicBezTo>
                  <a:pt x="34401" y="74972"/>
                  <a:pt x="34676" y="75287"/>
                  <a:pt x="35039" y="75311"/>
                </a:cubicBezTo>
                <a:cubicBezTo>
                  <a:pt x="35921" y="75373"/>
                  <a:pt x="36818" y="75404"/>
                  <a:pt x="37702" y="75404"/>
                </a:cubicBezTo>
                <a:lnTo>
                  <a:pt x="37726" y="75404"/>
                </a:lnTo>
                <a:cubicBezTo>
                  <a:pt x="38089" y="75404"/>
                  <a:pt x="38372" y="75109"/>
                  <a:pt x="38372" y="74747"/>
                </a:cubicBezTo>
                <a:cubicBezTo>
                  <a:pt x="38372" y="74383"/>
                  <a:pt x="38066" y="74089"/>
                  <a:pt x="37702" y="74089"/>
                </a:cubicBezTo>
                <a:cubicBezTo>
                  <a:pt x="36848" y="74089"/>
                  <a:pt x="35982" y="74059"/>
                  <a:pt x="35129" y="74000"/>
                </a:cubicBezTo>
                <a:cubicBezTo>
                  <a:pt x="35113" y="73998"/>
                  <a:pt x="35097" y="73998"/>
                  <a:pt x="35081" y="73998"/>
                </a:cubicBezTo>
                <a:close/>
              </a:path>
            </a:pathLst>
          </a:custGeom>
          <a:solidFill>
            <a:srgbClr val="FE524D">
              <a:alpha val="312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857" name="Google Shape;857;p22"/>
          <p:cNvGrpSpPr/>
          <p:nvPr/>
        </p:nvGrpSpPr>
        <p:grpSpPr>
          <a:xfrm>
            <a:off x="10837215" y="185122"/>
            <a:ext cx="1160980" cy="1000263"/>
            <a:chOff x="7278350" y="4476150"/>
            <a:chExt cx="397850" cy="342775"/>
          </a:xfrm>
        </p:grpSpPr>
        <p:sp>
          <p:nvSpPr>
            <p:cNvPr id="858" name="Google Shape;858;p22"/>
            <p:cNvSpPr/>
            <p:nvPr/>
          </p:nvSpPr>
          <p:spPr>
            <a:xfrm>
              <a:off x="7278350" y="4476150"/>
              <a:ext cx="52500" cy="52525"/>
            </a:xfrm>
            <a:custGeom>
              <a:avLst/>
              <a:gdLst/>
              <a:ahLst/>
              <a:cxnLst/>
              <a:rect l="l" t="t" r="r" b="b"/>
              <a:pathLst>
                <a:path w="2100" h="2101" extrusionOk="0">
                  <a:moveTo>
                    <a:pt x="708" y="1"/>
                  </a:moveTo>
                  <a:lnTo>
                    <a:pt x="708" y="709"/>
                  </a:lnTo>
                  <a:lnTo>
                    <a:pt x="0" y="709"/>
                  </a:lnTo>
                  <a:lnTo>
                    <a:pt x="0" y="1392"/>
                  </a:lnTo>
                  <a:lnTo>
                    <a:pt x="708" y="1392"/>
                  </a:lnTo>
                  <a:lnTo>
                    <a:pt x="708" y="2100"/>
                  </a:lnTo>
                  <a:lnTo>
                    <a:pt x="1392" y="2100"/>
                  </a:lnTo>
                  <a:lnTo>
                    <a:pt x="1391" y="1392"/>
                  </a:lnTo>
                  <a:lnTo>
                    <a:pt x="2100" y="1392"/>
                  </a:lnTo>
                  <a:lnTo>
                    <a:pt x="2100" y="709"/>
                  </a:lnTo>
                  <a:lnTo>
                    <a:pt x="1391" y="709"/>
                  </a:lnTo>
                  <a:lnTo>
                    <a:pt x="1391"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2"/>
            <p:cNvSpPr/>
            <p:nvPr/>
          </p:nvSpPr>
          <p:spPr>
            <a:xfrm>
              <a:off x="7364675" y="4476150"/>
              <a:ext cx="52550" cy="52525"/>
            </a:xfrm>
            <a:custGeom>
              <a:avLst/>
              <a:gdLst/>
              <a:ahLst/>
              <a:cxnLst/>
              <a:rect l="l" t="t" r="r" b="b"/>
              <a:pathLst>
                <a:path w="2102" h="2101" extrusionOk="0">
                  <a:moveTo>
                    <a:pt x="709" y="1"/>
                  </a:moveTo>
                  <a:lnTo>
                    <a:pt x="709" y="709"/>
                  </a:lnTo>
                  <a:lnTo>
                    <a:pt x="0" y="709"/>
                  </a:lnTo>
                  <a:lnTo>
                    <a:pt x="1" y="1392"/>
                  </a:lnTo>
                  <a:lnTo>
                    <a:pt x="709" y="1392"/>
                  </a:lnTo>
                  <a:lnTo>
                    <a:pt x="709" y="2100"/>
                  </a:lnTo>
                  <a:lnTo>
                    <a:pt x="1393" y="2100"/>
                  </a:lnTo>
                  <a:lnTo>
                    <a:pt x="1392" y="1392"/>
                  </a:lnTo>
                  <a:lnTo>
                    <a:pt x="2101" y="1392"/>
                  </a:lnTo>
                  <a:lnTo>
                    <a:pt x="2101" y="709"/>
                  </a:lnTo>
                  <a:lnTo>
                    <a:pt x="1393" y="709"/>
                  </a:lnTo>
                  <a:lnTo>
                    <a:pt x="1393"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2"/>
            <p:cNvSpPr/>
            <p:nvPr/>
          </p:nvSpPr>
          <p:spPr>
            <a:xfrm>
              <a:off x="7451000" y="4476150"/>
              <a:ext cx="52550" cy="52525"/>
            </a:xfrm>
            <a:custGeom>
              <a:avLst/>
              <a:gdLst/>
              <a:ahLst/>
              <a:cxnLst/>
              <a:rect l="l" t="t" r="r" b="b"/>
              <a:pathLst>
                <a:path w="2102" h="2101" extrusionOk="0">
                  <a:moveTo>
                    <a:pt x="709" y="1"/>
                  </a:moveTo>
                  <a:lnTo>
                    <a:pt x="709" y="709"/>
                  </a:lnTo>
                  <a:lnTo>
                    <a:pt x="1" y="709"/>
                  </a:lnTo>
                  <a:lnTo>
                    <a:pt x="1" y="1392"/>
                  </a:lnTo>
                  <a:lnTo>
                    <a:pt x="709" y="1392"/>
                  </a:lnTo>
                  <a:lnTo>
                    <a:pt x="709" y="2100"/>
                  </a:lnTo>
                  <a:lnTo>
                    <a:pt x="1393" y="2100"/>
                  </a:lnTo>
                  <a:lnTo>
                    <a:pt x="1393" y="1392"/>
                  </a:lnTo>
                  <a:lnTo>
                    <a:pt x="2101" y="1392"/>
                  </a:lnTo>
                  <a:lnTo>
                    <a:pt x="2101" y="709"/>
                  </a:lnTo>
                  <a:lnTo>
                    <a:pt x="1393" y="709"/>
                  </a:lnTo>
                  <a:lnTo>
                    <a:pt x="1393"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2"/>
            <p:cNvSpPr/>
            <p:nvPr/>
          </p:nvSpPr>
          <p:spPr>
            <a:xfrm>
              <a:off x="7537375" y="4476150"/>
              <a:ext cx="52525" cy="52550"/>
            </a:xfrm>
            <a:custGeom>
              <a:avLst/>
              <a:gdLst/>
              <a:ahLst/>
              <a:cxnLst/>
              <a:rect l="l" t="t" r="r" b="b"/>
              <a:pathLst>
                <a:path w="2101" h="2102" extrusionOk="0">
                  <a:moveTo>
                    <a:pt x="708" y="1"/>
                  </a:moveTo>
                  <a:lnTo>
                    <a:pt x="708" y="709"/>
                  </a:lnTo>
                  <a:lnTo>
                    <a:pt x="0" y="709"/>
                  </a:lnTo>
                  <a:lnTo>
                    <a:pt x="0" y="1392"/>
                  </a:lnTo>
                  <a:lnTo>
                    <a:pt x="707" y="1392"/>
                  </a:lnTo>
                  <a:lnTo>
                    <a:pt x="708" y="2100"/>
                  </a:lnTo>
                  <a:lnTo>
                    <a:pt x="1391" y="2101"/>
                  </a:lnTo>
                  <a:lnTo>
                    <a:pt x="1391" y="1392"/>
                  </a:lnTo>
                  <a:lnTo>
                    <a:pt x="2101" y="1392"/>
                  </a:lnTo>
                  <a:lnTo>
                    <a:pt x="2100" y="709"/>
                  </a:lnTo>
                  <a:lnTo>
                    <a:pt x="1392" y="709"/>
                  </a:lnTo>
                  <a:lnTo>
                    <a:pt x="1391"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2"/>
            <p:cNvSpPr/>
            <p:nvPr/>
          </p:nvSpPr>
          <p:spPr>
            <a:xfrm>
              <a:off x="7623700" y="4476150"/>
              <a:ext cx="52500" cy="52525"/>
            </a:xfrm>
            <a:custGeom>
              <a:avLst/>
              <a:gdLst/>
              <a:ahLst/>
              <a:cxnLst/>
              <a:rect l="l" t="t" r="r" b="b"/>
              <a:pathLst>
                <a:path w="2100" h="2101" extrusionOk="0">
                  <a:moveTo>
                    <a:pt x="709" y="1"/>
                  </a:moveTo>
                  <a:lnTo>
                    <a:pt x="709" y="709"/>
                  </a:lnTo>
                  <a:lnTo>
                    <a:pt x="0" y="709"/>
                  </a:lnTo>
                  <a:lnTo>
                    <a:pt x="0" y="1392"/>
                  </a:lnTo>
                  <a:lnTo>
                    <a:pt x="709" y="1392"/>
                  </a:lnTo>
                  <a:lnTo>
                    <a:pt x="709" y="2100"/>
                  </a:lnTo>
                  <a:lnTo>
                    <a:pt x="1392" y="2100"/>
                  </a:lnTo>
                  <a:lnTo>
                    <a:pt x="1392" y="1392"/>
                  </a:lnTo>
                  <a:lnTo>
                    <a:pt x="2100" y="1392"/>
                  </a:lnTo>
                  <a:lnTo>
                    <a:pt x="2100" y="709"/>
                  </a:lnTo>
                  <a:lnTo>
                    <a:pt x="1392" y="709"/>
                  </a:lnTo>
                  <a:lnTo>
                    <a:pt x="1392"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2"/>
            <p:cNvSpPr/>
            <p:nvPr/>
          </p:nvSpPr>
          <p:spPr>
            <a:xfrm>
              <a:off x="7278350" y="4572900"/>
              <a:ext cx="52500" cy="52525"/>
            </a:xfrm>
            <a:custGeom>
              <a:avLst/>
              <a:gdLst/>
              <a:ahLst/>
              <a:cxnLst/>
              <a:rect l="l" t="t" r="r" b="b"/>
              <a:pathLst>
                <a:path w="2100" h="2101" extrusionOk="0">
                  <a:moveTo>
                    <a:pt x="708" y="1"/>
                  </a:moveTo>
                  <a:lnTo>
                    <a:pt x="708" y="709"/>
                  </a:lnTo>
                  <a:lnTo>
                    <a:pt x="0" y="709"/>
                  </a:lnTo>
                  <a:lnTo>
                    <a:pt x="0" y="1392"/>
                  </a:lnTo>
                  <a:lnTo>
                    <a:pt x="708" y="1392"/>
                  </a:lnTo>
                  <a:lnTo>
                    <a:pt x="708" y="2100"/>
                  </a:lnTo>
                  <a:lnTo>
                    <a:pt x="1391" y="2100"/>
                  </a:lnTo>
                  <a:lnTo>
                    <a:pt x="1391" y="1393"/>
                  </a:lnTo>
                  <a:lnTo>
                    <a:pt x="2100" y="1392"/>
                  </a:lnTo>
                  <a:lnTo>
                    <a:pt x="2100" y="709"/>
                  </a:lnTo>
                  <a:lnTo>
                    <a:pt x="1391" y="709"/>
                  </a:lnTo>
                  <a:lnTo>
                    <a:pt x="1392"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2"/>
            <p:cNvSpPr/>
            <p:nvPr/>
          </p:nvSpPr>
          <p:spPr>
            <a:xfrm>
              <a:off x="7364675" y="4572900"/>
              <a:ext cx="52550" cy="52525"/>
            </a:xfrm>
            <a:custGeom>
              <a:avLst/>
              <a:gdLst/>
              <a:ahLst/>
              <a:cxnLst/>
              <a:rect l="l" t="t" r="r" b="b"/>
              <a:pathLst>
                <a:path w="2102" h="2101" extrusionOk="0">
                  <a:moveTo>
                    <a:pt x="709" y="1"/>
                  </a:moveTo>
                  <a:lnTo>
                    <a:pt x="709" y="709"/>
                  </a:lnTo>
                  <a:lnTo>
                    <a:pt x="0" y="709"/>
                  </a:lnTo>
                  <a:lnTo>
                    <a:pt x="1" y="1392"/>
                  </a:lnTo>
                  <a:lnTo>
                    <a:pt x="709" y="1393"/>
                  </a:lnTo>
                  <a:lnTo>
                    <a:pt x="709" y="2100"/>
                  </a:lnTo>
                  <a:lnTo>
                    <a:pt x="1393" y="2100"/>
                  </a:lnTo>
                  <a:lnTo>
                    <a:pt x="1393" y="1392"/>
                  </a:lnTo>
                  <a:lnTo>
                    <a:pt x="2101" y="1392"/>
                  </a:lnTo>
                  <a:lnTo>
                    <a:pt x="2101" y="709"/>
                  </a:lnTo>
                  <a:lnTo>
                    <a:pt x="1393" y="709"/>
                  </a:lnTo>
                  <a:lnTo>
                    <a:pt x="1393"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2"/>
            <p:cNvSpPr/>
            <p:nvPr/>
          </p:nvSpPr>
          <p:spPr>
            <a:xfrm>
              <a:off x="7451000" y="4572900"/>
              <a:ext cx="52550" cy="52525"/>
            </a:xfrm>
            <a:custGeom>
              <a:avLst/>
              <a:gdLst/>
              <a:ahLst/>
              <a:cxnLst/>
              <a:rect l="l" t="t" r="r" b="b"/>
              <a:pathLst>
                <a:path w="2102" h="2101" extrusionOk="0">
                  <a:moveTo>
                    <a:pt x="709" y="1"/>
                  </a:moveTo>
                  <a:lnTo>
                    <a:pt x="709" y="709"/>
                  </a:lnTo>
                  <a:lnTo>
                    <a:pt x="1" y="709"/>
                  </a:lnTo>
                  <a:lnTo>
                    <a:pt x="1" y="1392"/>
                  </a:lnTo>
                  <a:lnTo>
                    <a:pt x="709" y="1392"/>
                  </a:lnTo>
                  <a:lnTo>
                    <a:pt x="709" y="2100"/>
                  </a:lnTo>
                  <a:lnTo>
                    <a:pt x="1393" y="2100"/>
                  </a:lnTo>
                  <a:lnTo>
                    <a:pt x="1393" y="1392"/>
                  </a:lnTo>
                  <a:lnTo>
                    <a:pt x="2101" y="1392"/>
                  </a:lnTo>
                  <a:lnTo>
                    <a:pt x="2101" y="709"/>
                  </a:lnTo>
                  <a:lnTo>
                    <a:pt x="1393" y="709"/>
                  </a:lnTo>
                  <a:lnTo>
                    <a:pt x="1393"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2"/>
            <p:cNvSpPr/>
            <p:nvPr/>
          </p:nvSpPr>
          <p:spPr>
            <a:xfrm>
              <a:off x="7537375" y="4572900"/>
              <a:ext cx="52500" cy="52525"/>
            </a:xfrm>
            <a:custGeom>
              <a:avLst/>
              <a:gdLst/>
              <a:ahLst/>
              <a:cxnLst/>
              <a:rect l="l" t="t" r="r" b="b"/>
              <a:pathLst>
                <a:path w="2100" h="2101" extrusionOk="0">
                  <a:moveTo>
                    <a:pt x="708" y="1"/>
                  </a:moveTo>
                  <a:lnTo>
                    <a:pt x="708" y="709"/>
                  </a:lnTo>
                  <a:lnTo>
                    <a:pt x="0" y="709"/>
                  </a:lnTo>
                  <a:lnTo>
                    <a:pt x="0" y="1393"/>
                  </a:lnTo>
                  <a:lnTo>
                    <a:pt x="708" y="1392"/>
                  </a:lnTo>
                  <a:lnTo>
                    <a:pt x="708" y="1392"/>
                  </a:lnTo>
                  <a:lnTo>
                    <a:pt x="707" y="2100"/>
                  </a:lnTo>
                  <a:lnTo>
                    <a:pt x="1391" y="2100"/>
                  </a:lnTo>
                  <a:lnTo>
                    <a:pt x="1391" y="1392"/>
                  </a:lnTo>
                  <a:lnTo>
                    <a:pt x="2100" y="1392"/>
                  </a:lnTo>
                  <a:lnTo>
                    <a:pt x="2100" y="709"/>
                  </a:lnTo>
                  <a:lnTo>
                    <a:pt x="1391" y="709"/>
                  </a:lnTo>
                  <a:lnTo>
                    <a:pt x="1391"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2"/>
            <p:cNvSpPr/>
            <p:nvPr/>
          </p:nvSpPr>
          <p:spPr>
            <a:xfrm>
              <a:off x="7623700" y="4572900"/>
              <a:ext cx="52500" cy="52525"/>
            </a:xfrm>
            <a:custGeom>
              <a:avLst/>
              <a:gdLst/>
              <a:ahLst/>
              <a:cxnLst/>
              <a:rect l="l" t="t" r="r" b="b"/>
              <a:pathLst>
                <a:path w="2100" h="2101" extrusionOk="0">
                  <a:moveTo>
                    <a:pt x="709" y="1"/>
                  </a:moveTo>
                  <a:lnTo>
                    <a:pt x="709" y="709"/>
                  </a:lnTo>
                  <a:lnTo>
                    <a:pt x="0" y="709"/>
                  </a:lnTo>
                  <a:lnTo>
                    <a:pt x="0" y="1392"/>
                  </a:lnTo>
                  <a:lnTo>
                    <a:pt x="709" y="1392"/>
                  </a:lnTo>
                  <a:lnTo>
                    <a:pt x="709" y="2100"/>
                  </a:lnTo>
                  <a:lnTo>
                    <a:pt x="1393" y="2100"/>
                  </a:lnTo>
                  <a:lnTo>
                    <a:pt x="1392" y="1392"/>
                  </a:lnTo>
                  <a:lnTo>
                    <a:pt x="1392" y="1392"/>
                  </a:lnTo>
                  <a:lnTo>
                    <a:pt x="2100" y="1393"/>
                  </a:lnTo>
                  <a:lnTo>
                    <a:pt x="2100" y="709"/>
                  </a:lnTo>
                  <a:lnTo>
                    <a:pt x="1392" y="709"/>
                  </a:lnTo>
                  <a:lnTo>
                    <a:pt x="1392"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2"/>
            <p:cNvSpPr/>
            <p:nvPr/>
          </p:nvSpPr>
          <p:spPr>
            <a:xfrm>
              <a:off x="7278350" y="4669650"/>
              <a:ext cx="52500" cy="52525"/>
            </a:xfrm>
            <a:custGeom>
              <a:avLst/>
              <a:gdLst/>
              <a:ahLst/>
              <a:cxnLst/>
              <a:rect l="l" t="t" r="r" b="b"/>
              <a:pathLst>
                <a:path w="2100" h="2101" extrusionOk="0">
                  <a:moveTo>
                    <a:pt x="708" y="1"/>
                  </a:moveTo>
                  <a:lnTo>
                    <a:pt x="708" y="709"/>
                  </a:lnTo>
                  <a:lnTo>
                    <a:pt x="0" y="709"/>
                  </a:lnTo>
                  <a:lnTo>
                    <a:pt x="0" y="1392"/>
                  </a:lnTo>
                  <a:lnTo>
                    <a:pt x="708" y="1392"/>
                  </a:lnTo>
                  <a:lnTo>
                    <a:pt x="708" y="2101"/>
                  </a:lnTo>
                  <a:lnTo>
                    <a:pt x="1391" y="2101"/>
                  </a:lnTo>
                  <a:lnTo>
                    <a:pt x="1391" y="1392"/>
                  </a:lnTo>
                  <a:lnTo>
                    <a:pt x="2100" y="1392"/>
                  </a:lnTo>
                  <a:lnTo>
                    <a:pt x="2100" y="709"/>
                  </a:lnTo>
                  <a:lnTo>
                    <a:pt x="1392" y="709"/>
                  </a:lnTo>
                  <a:lnTo>
                    <a:pt x="1391"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2"/>
            <p:cNvSpPr/>
            <p:nvPr/>
          </p:nvSpPr>
          <p:spPr>
            <a:xfrm>
              <a:off x="7364675" y="4669650"/>
              <a:ext cx="52550" cy="52525"/>
            </a:xfrm>
            <a:custGeom>
              <a:avLst/>
              <a:gdLst/>
              <a:ahLst/>
              <a:cxnLst/>
              <a:rect l="l" t="t" r="r" b="b"/>
              <a:pathLst>
                <a:path w="2102" h="2101" extrusionOk="0">
                  <a:moveTo>
                    <a:pt x="709" y="1"/>
                  </a:moveTo>
                  <a:lnTo>
                    <a:pt x="709" y="709"/>
                  </a:lnTo>
                  <a:lnTo>
                    <a:pt x="0" y="709"/>
                  </a:lnTo>
                  <a:lnTo>
                    <a:pt x="0" y="1393"/>
                  </a:lnTo>
                  <a:lnTo>
                    <a:pt x="709" y="1392"/>
                  </a:lnTo>
                  <a:lnTo>
                    <a:pt x="709" y="2101"/>
                  </a:lnTo>
                  <a:lnTo>
                    <a:pt x="1393" y="2101"/>
                  </a:lnTo>
                  <a:lnTo>
                    <a:pt x="1393" y="1392"/>
                  </a:lnTo>
                  <a:lnTo>
                    <a:pt x="2101" y="1392"/>
                  </a:lnTo>
                  <a:lnTo>
                    <a:pt x="2101" y="709"/>
                  </a:lnTo>
                  <a:lnTo>
                    <a:pt x="1393" y="709"/>
                  </a:lnTo>
                  <a:lnTo>
                    <a:pt x="1393"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2"/>
            <p:cNvSpPr/>
            <p:nvPr/>
          </p:nvSpPr>
          <p:spPr>
            <a:xfrm>
              <a:off x="7451000" y="4669650"/>
              <a:ext cx="52550" cy="52525"/>
            </a:xfrm>
            <a:custGeom>
              <a:avLst/>
              <a:gdLst/>
              <a:ahLst/>
              <a:cxnLst/>
              <a:rect l="l" t="t" r="r" b="b"/>
              <a:pathLst>
                <a:path w="2102" h="2101" extrusionOk="0">
                  <a:moveTo>
                    <a:pt x="709" y="1"/>
                  </a:moveTo>
                  <a:lnTo>
                    <a:pt x="709" y="709"/>
                  </a:lnTo>
                  <a:lnTo>
                    <a:pt x="1" y="709"/>
                  </a:lnTo>
                  <a:lnTo>
                    <a:pt x="1" y="1393"/>
                  </a:lnTo>
                  <a:lnTo>
                    <a:pt x="709" y="1392"/>
                  </a:lnTo>
                  <a:lnTo>
                    <a:pt x="709" y="2101"/>
                  </a:lnTo>
                  <a:lnTo>
                    <a:pt x="1393" y="2101"/>
                  </a:lnTo>
                  <a:lnTo>
                    <a:pt x="1393" y="1392"/>
                  </a:lnTo>
                  <a:lnTo>
                    <a:pt x="2101" y="1393"/>
                  </a:lnTo>
                  <a:lnTo>
                    <a:pt x="2101" y="709"/>
                  </a:lnTo>
                  <a:lnTo>
                    <a:pt x="1393" y="709"/>
                  </a:lnTo>
                  <a:lnTo>
                    <a:pt x="1393"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2"/>
            <p:cNvSpPr/>
            <p:nvPr/>
          </p:nvSpPr>
          <p:spPr>
            <a:xfrm>
              <a:off x="7537375" y="4669650"/>
              <a:ext cx="52500" cy="52525"/>
            </a:xfrm>
            <a:custGeom>
              <a:avLst/>
              <a:gdLst/>
              <a:ahLst/>
              <a:cxnLst/>
              <a:rect l="l" t="t" r="r" b="b"/>
              <a:pathLst>
                <a:path w="2100" h="2101" extrusionOk="0">
                  <a:moveTo>
                    <a:pt x="708" y="1"/>
                  </a:moveTo>
                  <a:lnTo>
                    <a:pt x="707" y="709"/>
                  </a:lnTo>
                  <a:lnTo>
                    <a:pt x="0" y="709"/>
                  </a:lnTo>
                  <a:lnTo>
                    <a:pt x="0" y="1392"/>
                  </a:lnTo>
                  <a:lnTo>
                    <a:pt x="708" y="1392"/>
                  </a:lnTo>
                  <a:lnTo>
                    <a:pt x="708" y="2101"/>
                  </a:lnTo>
                  <a:lnTo>
                    <a:pt x="1391" y="2101"/>
                  </a:lnTo>
                  <a:lnTo>
                    <a:pt x="1391" y="1393"/>
                  </a:lnTo>
                  <a:lnTo>
                    <a:pt x="2100" y="1393"/>
                  </a:lnTo>
                  <a:lnTo>
                    <a:pt x="2100" y="709"/>
                  </a:lnTo>
                  <a:lnTo>
                    <a:pt x="1391" y="709"/>
                  </a:lnTo>
                  <a:lnTo>
                    <a:pt x="1391"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2"/>
            <p:cNvSpPr/>
            <p:nvPr/>
          </p:nvSpPr>
          <p:spPr>
            <a:xfrm>
              <a:off x="7623700" y="4669650"/>
              <a:ext cx="52500" cy="52525"/>
            </a:xfrm>
            <a:custGeom>
              <a:avLst/>
              <a:gdLst/>
              <a:ahLst/>
              <a:cxnLst/>
              <a:rect l="l" t="t" r="r" b="b"/>
              <a:pathLst>
                <a:path w="2100" h="2101" extrusionOk="0">
                  <a:moveTo>
                    <a:pt x="709" y="1"/>
                  </a:moveTo>
                  <a:lnTo>
                    <a:pt x="709" y="709"/>
                  </a:lnTo>
                  <a:lnTo>
                    <a:pt x="0" y="709"/>
                  </a:lnTo>
                  <a:lnTo>
                    <a:pt x="0" y="1392"/>
                  </a:lnTo>
                  <a:lnTo>
                    <a:pt x="709" y="1392"/>
                  </a:lnTo>
                  <a:lnTo>
                    <a:pt x="709" y="2101"/>
                  </a:lnTo>
                  <a:lnTo>
                    <a:pt x="1392" y="2101"/>
                  </a:lnTo>
                  <a:lnTo>
                    <a:pt x="1392" y="1393"/>
                  </a:lnTo>
                  <a:lnTo>
                    <a:pt x="2100" y="1392"/>
                  </a:lnTo>
                  <a:lnTo>
                    <a:pt x="2100" y="709"/>
                  </a:lnTo>
                  <a:lnTo>
                    <a:pt x="1393" y="709"/>
                  </a:lnTo>
                  <a:lnTo>
                    <a:pt x="1392"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2"/>
            <p:cNvSpPr/>
            <p:nvPr/>
          </p:nvSpPr>
          <p:spPr>
            <a:xfrm>
              <a:off x="7278350" y="4766425"/>
              <a:ext cx="52500" cy="52500"/>
            </a:xfrm>
            <a:custGeom>
              <a:avLst/>
              <a:gdLst/>
              <a:ahLst/>
              <a:cxnLst/>
              <a:rect l="l" t="t" r="r" b="b"/>
              <a:pathLst>
                <a:path w="2100" h="2100" extrusionOk="0">
                  <a:moveTo>
                    <a:pt x="708" y="0"/>
                  </a:moveTo>
                  <a:lnTo>
                    <a:pt x="708" y="708"/>
                  </a:lnTo>
                  <a:lnTo>
                    <a:pt x="0" y="708"/>
                  </a:lnTo>
                  <a:lnTo>
                    <a:pt x="0" y="1391"/>
                  </a:lnTo>
                  <a:lnTo>
                    <a:pt x="708" y="1391"/>
                  </a:lnTo>
                  <a:lnTo>
                    <a:pt x="708" y="2100"/>
                  </a:lnTo>
                  <a:lnTo>
                    <a:pt x="1391" y="2100"/>
                  </a:lnTo>
                  <a:lnTo>
                    <a:pt x="1391" y="1391"/>
                  </a:lnTo>
                  <a:lnTo>
                    <a:pt x="2100" y="1391"/>
                  </a:lnTo>
                  <a:lnTo>
                    <a:pt x="2100" y="708"/>
                  </a:lnTo>
                  <a:lnTo>
                    <a:pt x="1391" y="708"/>
                  </a:lnTo>
                  <a:lnTo>
                    <a:pt x="1391" y="0"/>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2"/>
            <p:cNvSpPr/>
            <p:nvPr/>
          </p:nvSpPr>
          <p:spPr>
            <a:xfrm>
              <a:off x="7364700" y="4766425"/>
              <a:ext cx="52525" cy="52500"/>
            </a:xfrm>
            <a:custGeom>
              <a:avLst/>
              <a:gdLst/>
              <a:ahLst/>
              <a:cxnLst/>
              <a:rect l="l" t="t" r="r" b="b"/>
              <a:pathLst>
                <a:path w="2101" h="2100" extrusionOk="0">
                  <a:moveTo>
                    <a:pt x="708" y="0"/>
                  </a:moveTo>
                  <a:lnTo>
                    <a:pt x="708" y="708"/>
                  </a:lnTo>
                  <a:lnTo>
                    <a:pt x="0" y="708"/>
                  </a:lnTo>
                  <a:lnTo>
                    <a:pt x="0" y="1391"/>
                  </a:lnTo>
                  <a:lnTo>
                    <a:pt x="708" y="1391"/>
                  </a:lnTo>
                  <a:lnTo>
                    <a:pt x="708" y="2100"/>
                  </a:lnTo>
                  <a:lnTo>
                    <a:pt x="1392" y="2100"/>
                  </a:lnTo>
                  <a:lnTo>
                    <a:pt x="1391" y="1391"/>
                  </a:lnTo>
                  <a:lnTo>
                    <a:pt x="2100" y="1391"/>
                  </a:lnTo>
                  <a:lnTo>
                    <a:pt x="2100" y="708"/>
                  </a:lnTo>
                  <a:lnTo>
                    <a:pt x="1392" y="708"/>
                  </a:lnTo>
                  <a:lnTo>
                    <a:pt x="1392" y="0"/>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2"/>
            <p:cNvSpPr/>
            <p:nvPr/>
          </p:nvSpPr>
          <p:spPr>
            <a:xfrm>
              <a:off x="7451000" y="4766425"/>
              <a:ext cx="52550" cy="52500"/>
            </a:xfrm>
            <a:custGeom>
              <a:avLst/>
              <a:gdLst/>
              <a:ahLst/>
              <a:cxnLst/>
              <a:rect l="l" t="t" r="r" b="b"/>
              <a:pathLst>
                <a:path w="2102" h="2100" extrusionOk="0">
                  <a:moveTo>
                    <a:pt x="709" y="0"/>
                  </a:moveTo>
                  <a:lnTo>
                    <a:pt x="709" y="708"/>
                  </a:lnTo>
                  <a:lnTo>
                    <a:pt x="1" y="708"/>
                  </a:lnTo>
                  <a:lnTo>
                    <a:pt x="1" y="1391"/>
                  </a:lnTo>
                  <a:lnTo>
                    <a:pt x="709" y="1391"/>
                  </a:lnTo>
                  <a:lnTo>
                    <a:pt x="709" y="2100"/>
                  </a:lnTo>
                  <a:lnTo>
                    <a:pt x="1393" y="2100"/>
                  </a:lnTo>
                  <a:lnTo>
                    <a:pt x="1393" y="1391"/>
                  </a:lnTo>
                  <a:lnTo>
                    <a:pt x="2101" y="1391"/>
                  </a:lnTo>
                  <a:lnTo>
                    <a:pt x="2101" y="708"/>
                  </a:lnTo>
                  <a:lnTo>
                    <a:pt x="1393" y="708"/>
                  </a:lnTo>
                  <a:lnTo>
                    <a:pt x="1393" y="0"/>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2"/>
            <p:cNvSpPr/>
            <p:nvPr/>
          </p:nvSpPr>
          <p:spPr>
            <a:xfrm>
              <a:off x="7537375" y="4766425"/>
              <a:ext cx="52500" cy="52500"/>
            </a:xfrm>
            <a:custGeom>
              <a:avLst/>
              <a:gdLst/>
              <a:ahLst/>
              <a:cxnLst/>
              <a:rect l="l" t="t" r="r" b="b"/>
              <a:pathLst>
                <a:path w="2100" h="2100" extrusionOk="0">
                  <a:moveTo>
                    <a:pt x="708" y="0"/>
                  </a:moveTo>
                  <a:lnTo>
                    <a:pt x="708" y="708"/>
                  </a:lnTo>
                  <a:lnTo>
                    <a:pt x="0" y="708"/>
                  </a:lnTo>
                  <a:lnTo>
                    <a:pt x="0" y="1391"/>
                  </a:lnTo>
                  <a:lnTo>
                    <a:pt x="707" y="1391"/>
                  </a:lnTo>
                  <a:lnTo>
                    <a:pt x="708" y="2100"/>
                  </a:lnTo>
                  <a:lnTo>
                    <a:pt x="1391" y="2100"/>
                  </a:lnTo>
                  <a:lnTo>
                    <a:pt x="1391" y="1391"/>
                  </a:lnTo>
                  <a:lnTo>
                    <a:pt x="2100" y="1391"/>
                  </a:lnTo>
                  <a:lnTo>
                    <a:pt x="2100" y="708"/>
                  </a:lnTo>
                  <a:lnTo>
                    <a:pt x="1392" y="708"/>
                  </a:lnTo>
                  <a:lnTo>
                    <a:pt x="1391" y="0"/>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2"/>
            <p:cNvSpPr/>
            <p:nvPr/>
          </p:nvSpPr>
          <p:spPr>
            <a:xfrm>
              <a:off x="7623700" y="4766425"/>
              <a:ext cx="52500" cy="52500"/>
            </a:xfrm>
            <a:custGeom>
              <a:avLst/>
              <a:gdLst/>
              <a:ahLst/>
              <a:cxnLst/>
              <a:rect l="l" t="t" r="r" b="b"/>
              <a:pathLst>
                <a:path w="2100" h="2100" extrusionOk="0">
                  <a:moveTo>
                    <a:pt x="709" y="0"/>
                  </a:moveTo>
                  <a:lnTo>
                    <a:pt x="709" y="708"/>
                  </a:lnTo>
                  <a:lnTo>
                    <a:pt x="0" y="708"/>
                  </a:lnTo>
                  <a:lnTo>
                    <a:pt x="0" y="1391"/>
                  </a:lnTo>
                  <a:lnTo>
                    <a:pt x="709" y="1391"/>
                  </a:lnTo>
                  <a:lnTo>
                    <a:pt x="709" y="2100"/>
                  </a:lnTo>
                  <a:lnTo>
                    <a:pt x="1392" y="2100"/>
                  </a:lnTo>
                  <a:lnTo>
                    <a:pt x="1392" y="1391"/>
                  </a:lnTo>
                  <a:lnTo>
                    <a:pt x="2100" y="1391"/>
                  </a:lnTo>
                  <a:lnTo>
                    <a:pt x="2100" y="708"/>
                  </a:lnTo>
                  <a:lnTo>
                    <a:pt x="1392" y="708"/>
                  </a:lnTo>
                  <a:lnTo>
                    <a:pt x="1392" y="0"/>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79959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878"/>
        <p:cNvGrpSpPr/>
        <p:nvPr/>
      </p:nvGrpSpPr>
      <p:grpSpPr>
        <a:xfrm>
          <a:off x="0" y="0"/>
          <a:ext cx="0" cy="0"/>
          <a:chOff x="0" y="0"/>
          <a:chExt cx="0" cy="0"/>
        </a:xfrm>
      </p:grpSpPr>
      <p:sp>
        <p:nvSpPr>
          <p:cNvPr id="879" name="Google Shape;879;p23"/>
          <p:cNvSpPr/>
          <p:nvPr/>
        </p:nvSpPr>
        <p:spPr>
          <a:xfrm>
            <a:off x="1" y="1"/>
            <a:ext cx="1378748" cy="1378748"/>
          </a:xfrm>
          <a:custGeom>
            <a:avLst/>
            <a:gdLst/>
            <a:ahLst/>
            <a:cxnLst/>
            <a:rect l="l" t="t" r="r" b="b"/>
            <a:pathLst>
              <a:path w="19840" h="19840" extrusionOk="0">
                <a:moveTo>
                  <a:pt x="0" y="0"/>
                </a:moveTo>
                <a:lnTo>
                  <a:pt x="0" y="19840"/>
                </a:lnTo>
                <a:lnTo>
                  <a:pt x="19840" y="0"/>
                </a:lnTo>
                <a:close/>
              </a:path>
            </a:pathLst>
          </a:custGeom>
          <a:solidFill>
            <a:srgbClr val="FE524D">
              <a:alpha val="45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80" name="Google Shape;880;p23"/>
          <p:cNvSpPr/>
          <p:nvPr/>
        </p:nvSpPr>
        <p:spPr>
          <a:xfrm>
            <a:off x="254734" y="308234"/>
            <a:ext cx="1378748" cy="1378748"/>
          </a:xfrm>
          <a:custGeom>
            <a:avLst/>
            <a:gdLst/>
            <a:ahLst/>
            <a:cxnLst/>
            <a:rect l="l" t="t" r="r" b="b"/>
            <a:pathLst>
              <a:path w="19840" h="19840" extrusionOk="0">
                <a:moveTo>
                  <a:pt x="0" y="0"/>
                </a:moveTo>
                <a:lnTo>
                  <a:pt x="0" y="19840"/>
                </a:lnTo>
                <a:lnTo>
                  <a:pt x="19840" y="0"/>
                </a:lnTo>
                <a:close/>
              </a:path>
            </a:pathLst>
          </a:custGeom>
          <a:solidFill>
            <a:srgbClr val="99D7EF">
              <a:alpha val="562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81" name="Google Shape;881;p23"/>
          <p:cNvSpPr/>
          <p:nvPr/>
        </p:nvSpPr>
        <p:spPr>
          <a:xfrm>
            <a:off x="6825220" y="5956261"/>
            <a:ext cx="3035283" cy="3035283"/>
          </a:xfrm>
          <a:custGeom>
            <a:avLst/>
            <a:gdLst/>
            <a:ahLst/>
            <a:cxnLst/>
            <a:rect l="l" t="t" r="r" b="b"/>
            <a:pathLst>
              <a:path w="51399" h="51399" extrusionOk="0">
                <a:moveTo>
                  <a:pt x="25699" y="1"/>
                </a:moveTo>
                <a:cubicBezTo>
                  <a:pt x="18883" y="1"/>
                  <a:pt x="12347" y="2708"/>
                  <a:pt x="7527" y="7528"/>
                </a:cubicBezTo>
                <a:cubicBezTo>
                  <a:pt x="2708" y="12347"/>
                  <a:pt x="1" y="18883"/>
                  <a:pt x="1" y="25700"/>
                </a:cubicBezTo>
                <a:cubicBezTo>
                  <a:pt x="1" y="32516"/>
                  <a:pt x="2708" y="39052"/>
                  <a:pt x="7527" y="43873"/>
                </a:cubicBezTo>
                <a:cubicBezTo>
                  <a:pt x="12347" y="48692"/>
                  <a:pt x="18883" y="51399"/>
                  <a:pt x="25699" y="51399"/>
                </a:cubicBezTo>
                <a:cubicBezTo>
                  <a:pt x="32516" y="51399"/>
                  <a:pt x="39052" y="48692"/>
                  <a:pt x="43871" y="43873"/>
                </a:cubicBezTo>
                <a:cubicBezTo>
                  <a:pt x="48692" y="39052"/>
                  <a:pt x="51399" y="32516"/>
                  <a:pt x="51399" y="25700"/>
                </a:cubicBezTo>
                <a:cubicBezTo>
                  <a:pt x="51399" y="18883"/>
                  <a:pt x="48692" y="12347"/>
                  <a:pt x="43871" y="7528"/>
                </a:cubicBezTo>
                <a:cubicBezTo>
                  <a:pt x="39052" y="2708"/>
                  <a:pt x="32516" y="1"/>
                  <a:pt x="25699" y="1"/>
                </a:cubicBezTo>
                <a:close/>
              </a:path>
            </a:pathLst>
          </a:custGeom>
          <a:solidFill>
            <a:srgbClr val="FE9B2B">
              <a:alpha val="468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82" name="Google Shape;882;p23"/>
          <p:cNvSpPr/>
          <p:nvPr/>
        </p:nvSpPr>
        <p:spPr>
          <a:xfrm>
            <a:off x="2310934" y="-1790766"/>
            <a:ext cx="2513500" cy="2513500"/>
          </a:xfrm>
          <a:custGeom>
            <a:avLst/>
            <a:gdLst/>
            <a:ahLst/>
            <a:cxnLst/>
            <a:rect l="l" t="t" r="r" b="b"/>
            <a:pathLst>
              <a:path w="75405" h="75405" extrusionOk="0">
                <a:moveTo>
                  <a:pt x="37634" y="0"/>
                </a:moveTo>
                <a:cubicBezTo>
                  <a:pt x="37270" y="0"/>
                  <a:pt x="36976" y="295"/>
                  <a:pt x="36976" y="657"/>
                </a:cubicBezTo>
                <a:cubicBezTo>
                  <a:pt x="36976" y="1021"/>
                  <a:pt x="37270" y="1315"/>
                  <a:pt x="37634" y="1315"/>
                </a:cubicBezTo>
                <a:lnTo>
                  <a:pt x="37702" y="1315"/>
                </a:lnTo>
                <a:cubicBezTo>
                  <a:pt x="38544" y="1315"/>
                  <a:pt x="39394" y="1345"/>
                  <a:pt x="40230" y="1401"/>
                </a:cubicBezTo>
                <a:cubicBezTo>
                  <a:pt x="40245" y="1403"/>
                  <a:pt x="40260" y="1403"/>
                  <a:pt x="40276" y="1403"/>
                </a:cubicBezTo>
                <a:cubicBezTo>
                  <a:pt x="40629" y="1401"/>
                  <a:pt x="40919" y="1121"/>
                  <a:pt x="40931" y="767"/>
                </a:cubicBezTo>
                <a:cubicBezTo>
                  <a:pt x="40942" y="415"/>
                  <a:pt x="40672" y="114"/>
                  <a:pt x="40320" y="90"/>
                </a:cubicBezTo>
                <a:cubicBezTo>
                  <a:pt x="39454" y="30"/>
                  <a:pt x="38574" y="0"/>
                  <a:pt x="37702" y="0"/>
                </a:cubicBezTo>
                <a:close/>
                <a:moveTo>
                  <a:pt x="34992" y="98"/>
                </a:moveTo>
                <a:cubicBezTo>
                  <a:pt x="34976" y="98"/>
                  <a:pt x="34960" y="99"/>
                  <a:pt x="34943" y="100"/>
                </a:cubicBezTo>
                <a:cubicBezTo>
                  <a:pt x="34052" y="164"/>
                  <a:pt x="33152" y="262"/>
                  <a:pt x="32269" y="389"/>
                </a:cubicBezTo>
                <a:cubicBezTo>
                  <a:pt x="31928" y="438"/>
                  <a:pt x="31682" y="742"/>
                  <a:pt x="31706" y="1086"/>
                </a:cubicBezTo>
                <a:cubicBezTo>
                  <a:pt x="31730" y="1430"/>
                  <a:pt x="32018" y="1697"/>
                  <a:pt x="32362" y="1697"/>
                </a:cubicBezTo>
                <a:cubicBezTo>
                  <a:pt x="32393" y="1697"/>
                  <a:pt x="32426" y="1695"/>
                  <a:pt x="32457" y="1691"/>
                </a:cubicBezTo>
                <a:cubicBezTo>
                  <a:pt x="33309" y="1568"/>
                  <a:pt x="34177" y="1473"/>
                  <a:pt x="35039" y="1411"/>
                </a:cubicBezTo>
                <a:cubicBezTo>
                  <a:pt x="35401" y="1385"/>
                  <a:pt x="35673" y="1070"/>
                  <a:pt x="35647" y="707"/>
                </a:cubicBezTo>
                <a:cubicBezTo>
                  <a:pt x="35622" y="362"/>
                  <a:pt x="35334" y="98"/>
                  <a:pt x="34992" y="98"/>
                </a:cubicBezTo>
                <a:close/>
                <a:moveTo>
                  <a:pt x="42905" y="362"/>
                </a:moveTo>
                <a:cubicBezTo>
                  <a:pt x="42581" y="362"/>
                  <a:pt x="42299" y="599"/>
                  <a:pt x="42253" y="928"/>
                </a:cubicBezTo>
                <a:cubicBezTo>
                  <a:pt x="42202" y="1288"/>
                  <a:pt x="42453" y="1621"/>
                  <a:pt x="42813" y="1671"/>
                </a:cubicBezTo>
                <a:cubicBezTo>
                  <a:pt x="43667" y="1792"/>
                  <a:pt x="44528" y="1943"/>
                  <a:pt x="45370" y="2124"/>
                </a:cubicBezTo>
                <a:cubicBezTo>
                  <a:pt x="45415" y="2134"/>
                  <a:pt x="45462" y="2139"/>
                  <a:pt x="45508" y="2139"/>
                </a:cubicBezTo>
                <a:cubicBezTo>
                  <a:pt x="45844" y="2137"/>
                  <a:pt x="46126" y="1884"/>
                  <a:pt x="46161" y="1550"/>
                </a:cubicBezTo>
                <a:cubicBezTo>
                  <a:pt x="46195" y="1215"/>
                  <a:pt x="45974" y="908"/>
                  <a:pt x="45646" y="838"/>
                </a:cubicBezTo>
                <a:cubicBezTo>
                  <a:pt x="44773" y="651"/>
                  <a:pt x="43882" y="493"/>
                  <a:pt x="42996" y="368"/>
                </a:cubicBezTo>
                <a:cubicBezTo>
                  <a:pt x="42965" y="364"/>
                  <a:pt x="42935" y="362"/>
                  <a:pt x="42905" y="362"/>
                </a:cubicBezTo>
                <a:close/>
                <a:moveTo>
                  <a:pt x="29768" y="852"/>
                </a:moveTo>
                <a:cubicBezTo>
                  <a:pt x="29720" y="852"/>
                  <a:pt x="29671" y="857"/>
                  <a:pt x="29622" y="868"/>
                </a:cubicBezTo>
                <a:cubicBezTo>
                  <a:pt x="28747" y="1059"/>
                  <a:pt x="27870" y="1284"/>
                  <a:pt x="27016" y="1537"/>
                </a:cubicBezTo>
                <a:cubicBezTo>
                  <a:pt x="26701" y="1629"/>
                  <a:pt x="26502" y="1937"/>
                  <a:pt x="26549" y="2262"/>
                </a:cubicBezTo>
                <a:cubicBezTo>
                  <a:pt x="26595" y="2585"/>
                  <a:pt x="26874" y="2825"/>
                  <a:pt x="27201" y="2825"/>
                </a:cubicBezTo>
                <a:cubicBezTo>
                  <a:pt x="27264" y="2825"/>
                  <a:pt x="27327" y="2816"/>
                  <a:pt x="27387" y="2797"/>
                </a:cubicBezTo>
                <a:cubicBezTo>
                  <a:pt x="28213" y="2554"/>
                  <a:pt x="29059" y="2337"/>
                  <a:pt x="29902" y="2153"/>
                </a:cubicBezTo>
                <a:cubicBezTo>
                  <a:pt x="30259" y="2078"/>
                  <a:pt x="30487" y="1725"/>
                  <a:pt x="30408" y="1369"/>
                </a:cubicBezTo>
                <a:cubicBezTo>
                  <a:pt x="30341" y="1061"/>
                  <a:pt x="30070" y="852"/>
                  <a:pt x="29768" y="852"/>
                </a:cubicBezTo>
                <a:close/>
                <a:moveTo>
                  <a:pt x="48088" y="1475"/>
                </a:moveTo>
                <a:cubicBezTo>
                  <a:pt x="47802" y="1475"/>
                  <a:pt x="47541" y="1663"/>
                  <a:pt x="47457" y="1949"/>
                </a:cubicBezTo>
                <a:cubicBezTo>
                  <a:pt x="47357" y="2290"/>
                  <a:pt x="47548" y="2650"/>
                  <a:pt x="47886" y="2758"/>
                </a:cubicBezTo>
                <a:cubicBezTo>
                  <a:pt x="48713" y="2999"/>
                  <a:pt x="49542" y="3274"/>
                  <a:pt x="50352" y="3573"/>
                </a:cubicBezTo>
                <a:cubicBezTo>
                  <a:pt x="50425" y="3601"/>
                  <a:pt x="50502" y="3614"/>
                  <a:pt x="50581" y="3615"/>
                </a:cubicBezTo>
                <a:cubicBezTo>
                  <a:pt x="50582" y="3615"/>
                  <a:pt x="50583" y="3615"/>
                  <a:pt x="50583" y="3615"/>
                </a:cubicBezTo>
                <a:cubicBezTo>
                  <a:pt x="50901" y="3615"/>
                  <a:pt x="51173" y="3387"/>
                  <a:pt x="51230" y="3074"/>
                </a:cubicBezTo>
                <a:cubicBezTo>
                  <a:pt x="51285" y="2760"/>
                  <a:pt x="51109" y="2451"/>
                  <a:pt x="50809" y="2340"/>
                </a:cubicBezTo>
                <a:cubicBezTo>
                  <a:pt x="49970" y="2030"/>
                  <a:pt x="49111" y="1746"/>
                  <a:pt x="48254" y="1497"/>
                </a:cubicBezTo>
                <a:cubicBezTo>
                  <a:pt x="48199" y="1482"/>
                  <a:pt x="48143" y="1475"/>
                  <a:pt x="48088" y="1475"/>
                </a:cubicBezTo>
                <a:close/>
                <a:moveTo>
                  <a:pt x="24687" y="2351"/>
                </a:moveTo>
                <a:cubicBezTo>
                  <a:pt x="24612" y="2351"/>
                  <a:pt x="24537" y="2363"/>
                  <a:pt x="24462" y="2390"/>
                </a:cubicBezTo>
                <a:cubicBezTo>
                  <a:pt x="23628" y="2704"/>
                  <a:pt x="22793" y="3052"/>
                  <a:pt x="21983" y="3424"/>
                </a:cubicBezTo>
                <a:cubicBezTo>
                  <a:pt x="21701" y="3553"/>
                  <a:pt x="21548" y="3860"/>
                  <a:pt x="21614" y="4162"/>
                </a:cubicBezTo>
                <a:cubicBezTo>
                  <a:pt x="21681" y="4464"/>
                  <a:pt x="21948" y="4679"/>
                  <a:pt x="22257" y="4679"/>
                </a:cubicBezTo>
                <a:cubicBezTo>
                  <a:pt x="22352" y="4679"/>
                  <a:pt x="22445" y="4658"/>
                  <a:pt x="22530" y="4620"/>
                </a:cubicBezTo>
                <a:cubicBezTo>
                  <a:pt x="23313" y="4259"/>
                  <a:pt x="24119" y="3924"/>
                  <a:pt x="24925" y="3622"/>
                </a:cubicBezTo>
                <a:cubicBezTo>
                  <a:pt x="25261" y="3492"/>
                  <a:pt x="25430" y="3115"/>
                  <a:pt x="25304" y="2777"/>
                </a:cubicBezTo>
                <a:cubicBezTo>
                  <a:pt x="25204" y="2514"/>
                  <a:pt x="24954" y="2351"/>
                  <a:pt x="24687" y="2351"/>
                </a:cubicBezTo>
                <a:close/>
                <a:moveTo>
                  <a:pt x="53027" y="3309"/>
                </a:moveTo>
                <a:cubicBezTo>
                  <a:pt x="52778" y="3309"/>
                  <a:pt x="52538" y="3452"/>
                  <a:pt x="52428" y="3694"/>
                </a:cubicBezTo>
                <a:cubicBezTo>
                  <a:pt x="52278" y="4024"/>
                  <a:pt x="52425" y="4414"/>
                  <a:pt x="52755" y="4564"/>
                </a:cubicBezTo>
                <a:cubicBezTo>
                  <a:pt x="53539" y="4921"/>
                  <a:pt x="54322" y="5311"/>
                  <a:pt x="55080" y="5725"/>
                </a:cubicBezTo>
                <a:cubicBezTo>
                  <a:pt x="55176" y="5778"/>
                  <a:pt x="55285" y="5805"/>
                  <a:pt x="55395" y="5805"/>
                </a:cubicBezTo>
                <a:cubicBezTo>
                  <a:pt x="55695" y="5805"/>
                  <a:pt x="55958" y="5601"/>
                  <a:pt x="56032" y="5310"/>
                </a:cubicBezTo>
                <a:cubicBezTo>
                  <a:pt x="56106" y="5019"/>
                  <a:pt x="55973" y="4714"/>
                  <a:pt x="55708" y="4570"/>
                </a:cubicBezTo>
                <a:cubicBezTo>
                  <a:pt x="54922" y="4142"/>
                  <a:pt x="54112" y="3737"/>
                  <a:pt x="53299" y="3368"/>
                </a:cubicBezTo>
                <a:cubicBezTo>
                  <a:pt x="53211" y="3328"/>
                  <a:pt x="53118" y="3309"/>
                  <a:pt x="53027" y="3309"/>
                </a:cubicBezTo>
                <a:close/>
                <a:moveTo>
                  <a:pt x="19896" y="4552"/>
                </a:moveTo>
                <a:cubicBezTo>
                  <a:pt x="19790" y="4552"/>
                  <a:pt x="19681" y="4578"/>
                  <a:pt x="19581" y="4633"/>
                </a:cubicBezTo>
                <a:cubicBezTo>
                  <a:pt x="18800" y="5063"/>
                  <a:pt x="18023" y="5526"/>
                  <a:pt x="17272" y="6011"/>
                </a:cubicBezTo>
                <a:cubicBezTo>
                  <a:pt x="17027" y="6169"/>
                  <a:pt x="16916" y="6470"/>
                  <a:pt x="16998" y="6749"/>
                </a:cubicBezTo>
                <a:cubicBezTo>
                  <a:pt x="17080" y="7029"/>
                  <a:pt x="17337" y="7220"/>
                  <a:pt x="17629" y="7221"/>
                </a:cubicBezTo>
                <a:cubicBezTo>
                  <a:pt x="17755" y="7221"/>
                  <a:pt x="17880" y="7185"/>
                  <a:pt x="17986" y="7116"/>
                </a:cubicBezTo>
                <a:cubicBezTo>
                  <a:pt x="18710" y="6648"/>
                  <a:pt x="19459" y="6200"/>
                  <a:pt x="20214" y="5786"/>
                </a:cubicBezTo>
                <a:cubicBezTo>
                  <a:pt x="20532" y="5612"/>
                  <a:pt x="20649" y="5212"/>
                  <a:pt x="20474" y="4893"/>
                </a:cubicBezTo>
                <a:cubicBezTo>
                  <a:pt x="20354" y="4675"/>
                  <a:pt x="20129" y="4552"/>
                  <a:pt x="19896" y="4552"/>
                </a:cubicBezTo>
                <a:close/>
                <a:moveTo>
                  <a:pt x="57672" y="5837"/>
                </a:moveTo>
                <a:cubicBezTo>
                  <a:pt x="57456" y="5837"/>
                  <a:pt x="57244" y="5944"/>
                  <a:pt x="57119" y="6139"/>
                </a:cubicBezTo>
                <a:cubicBezTo>
                  <a:pt x="56922" y="6445"/>
                  <a:pt x="57011" y="6852"/>
                  <a:pt x="57316" y="7049"/>
                </a:cubicBezTo>
                <a:cubicBezTo>
                  <a:pt x="58043" y="7514"/>
                  <a:pt x="58761" y="8012"/>
                  <a:pt x="59452" y="8529"/>
                </a:cubicBezTo>
                <a:cubicBezTo>
                  <a:pt x="59564" y="8612"/>
                  <a:pt x="59701" y="8658"/>
                  <a:pt x="59841" y="8658"/>
                </a:cubicBezTo>
                <a:cubicBezTo>
                  <a:pt x="59842" y="8658"/>
                  <a:pt x="59844" y="8658"/>
                  <a:pt x="59846" y="8658"/>
                </a:cubicBezTo>
                <a:lnTo>
                  <a:pt x="59846" y="8659"/>
                </a:lnTo>
                <a:cubicBezTo>
                  <a:pt x="60129" y="8659"/>
                  <a:pt x="60381" y="8478"/>
                  <a:pt x="60470" y="8209"/>
                </a:cubicBezTo>
                <a:cubicBezTo>
                  <a:pt x="60560" y="7940"/>
                  <a:pt x="60466" y="7644"/>
                  <a:pt x="60240" y="7474"/>
                </a:cubicBezTo>
                <a:cubicBezTo>
                  <a:pt x="59524" y="6940"/>
                  <a:pt x="58779" y="6424"/>
                  <a:pt x="58028" y="5942"/>
                </a:cubicBezTo>
                <a:cubicBezTo>
                  <a:pt x="57917" y="5871"/>
                  <a:pt x="57794" y="5837"/>
                  <a:pt x="57672" y="5837"/>
                </a:cubicBezTo>
                <a:close/>
                <a:moveTo>
                  <a:pt x="15473" y="7408"/>
                </a:moveTo>
                <a:cubicBezTo>
                  <a:pt x="15330" y="7408"/>
                  <a:pt x="15187" y="7454"/>
                  <a:pt x="15066" y="7550"/>
                </a:cubicBezTo>
                <a:cubicBezTo>
                  <a:pt x="14352" y="8086"/>
                  <a:pt x="13648" y="8655"/>
                  <a:pt x="12974" y="9242"/>
                </a:cubicBezTo>
                <a:cubicBezTo>
                  <a:pt x="12767" y="9422"/>
                  <a:pt x="12694" y="9711"/>
                  <a:pt x="12790" y="9969"/>
                </a:cubicBezTo>
                <a:cubicBezTo>
                  <a:pt x="12886" y="10226"/>
                  <a:pt x="13131" y="10395"/>
                  <a:pt x="13406" y="10395"/>
                </a:cubicBezTo>
                <a:cubicBezTo>
                  <a:pt x="13564" y="10395"/>
                  <a:pt x="13717" y="10339"/>
                  <a:pt x="13837" y="10235"/>
                </a:cubicBezTo>
                <a:cubicBezTo>
                  <a:pt x="14487" y="9668"/>
                  <a:pt x="15167" y="9118"/>
                  <a:pt x="15855" y="8601"/>
                </a:cubicBezTo>
                <a:cubicBezTo>
                  <a:pt x="16156" y="8387"/>
                  <a:pt x="16221" y="7966"/>
                  <a:pt x="15998" y="7670"/>
                </a:cubicBezTo>
                <a:cubicBezTo>
                  <a:pt x="15869" y="7498"/>
                  <a:pt x="15672" y="7408"/>
                  <a:pt x="15473" y="7408"/>
                </a:cubicBezTo>
                <a:close/>
                <a:moveTo>
                  <a:pt x="61907" y="9000"/>
                </a:moveTo>
                <a:cubicBezTo>
                  <a:pt x="61722" y="9000"/>
                  <a:pt x="61539" y="9077"/>
                  <a:pt x="61409" y="9228"/>
                </a:cubicBezTo>
                <a:cubicBezTo>
                  <a:pt x="61172" y="9503"/>
                  <a:pt x="61203" y="9919"/>
                  <a:pt x="61478" y="10156"/>
                </a:cubicBezTo>
                <a:cubicBezTo>
                  <a:pt x="62129" y="10719"/>
                  <a:pt x="62770" y="11313"/>
                  <a:pt x="63382" y="11923"/>
                </a:cubicBezTo>
                <a:cubicBezTo>
                  <a:pt x="63505" y="12045"/>
                  <a:pt x="63671" y="12115"/>
                  <a:pt x="63846" y="12115"/>
                </a:cubicBezTo>
                <a:lnTo>
                  <a:pt x="63846" y="12114"/>
                </a:lnTo>
                <a:cubicBezTo>
                  <a:pt x="64112" y="12114"/>
                  <a:pt x="64351" y="11953"/>
                  <a:pt x="64453" y="11707"/>
                </a:cubicBezTo>
                <a:cubicBezTo>
                  <a:pt x="64554" y="11461"/>
                  <a:pt x="64497" y="11178"/>
                  <a:pt x="64309" y="10990"/>
                </a:cubicBezTo>
                <a:cubicBezTo>
                  <a:pt x="63675" y="10359"/>
                  <a:pt x="63012" y="9742"/>
                  <a:pt x="62337" y="9160"/>
                </a:cubicBezTo>
                <a:cubicBezTo>
                  <a:pt x="62212" y="9053"/>
                  <a:pt x="62059" y="9000"/>
                  <a:pt x="61907" y="9000"/>
                </a:cubicBezTo>
                <a:close/>
                <a:moveTo>
                  <a:pt x="11466" y="10893"/>
                </a:moveTo>
                <a:cubicBezTo>
                  <a:pt x="11301" y="10893"/>
                  <a:pt x="11136" y="10955"/>
                  <a:pt x="11008" y="11078"/>
                </a:cubicBezTo>
                <a:cubicBezTo>
                  <a:pt x="10377" y="11711"/>
                  <a:pt x="9760" y="12374"/>
                  <a:pt x="9176" y="13049"/>
                </a:cubicBezTo>
                <a:cubicBezTo>
                  <a:pt x="9009" y="13245"/>
                  <a:pt x="8969" y="13519"/>
                  <a:pt x="9076" y="13753"/>
                </a:cubicBezTo>
                <a:cubicBezTo>
                  <a:pt x="9183" y="13987"/>
                  <a:pt x="9417" y="14137"/>
                  <a:pt x="9674" y="14138"/>
                </a:cubicBezTo>
                <a:cubicBezTo>
                  <a:pt x="9864" y="14138"/>
                  <a:pt x="10046" y="14055"/>
                  <a:pt x="10171" y="13910"/>
                </a:cubicBezTo>
                <a:cubicBezTo>
                  <a:pt x="10735" y="13258"/>
                  <a:pt x="11329" y="12618"/>
                  <a:pt x="11939" y="12007"/>
                </a:cubicBezTo>
                <a:cubicBezTo>
                  <a:pt x="12188" y="11748"/>
                  <a:pt x="12184" y="11338"/>
                  <a:pt x="11930" y="11085"/>
                </a:cubicBezTo>
                <a:cubicBezTo>
                  <a:pt x="11802" y="10957"/>
                  <a:pt x="11634" y="10893"/>
                  <a:pt x="11466" y="10893"/>
                </a:cubicBezTo>
                <a:close/>
                <a:moveTo>
                  <a:pt x="65651" y="12730"/>
                </a:moveTo>
                <a:cubicBezTo>
                  <a:pt x="65498" y="12730"/>
                  <a:pt x="65344" y="12783"/>
                  <a:pt x="65219" y="12892"/>
                </a:cubicBezTo>
                <a:cubicBezTo>
                  <a:pt x="64945" y="13130"/>
                  <a:pt x="64916" y="13545"/>
                  <a:pt x="65155" y="13820"/>
                </a:cubicBezTo>
                <a:cubicBezTo>
                  <a:pt x="65721" y="14470"/>
                  <a:pt x="66271" y="15148"/>
                  <a:pt x="66790" y="15838"/>
                </a:cubicBezTo>
                <a:cubicBezTo>
                  <a:pt x="66914" y="16003"/>
                  <a:pt x="67109" y="16099"/>
                  <a:pt x="67315" y="16099"/>
                </a:cubicBezTo>
                <a:lnTo>
                  <a:pt x="67317" y="16099"/>
                </a:lnTo>
                <a:cubicBezTo>
                  <a:pt x="67565" y="16099"/>
                  <a:pt x="67793" y="15958"/>
                  <a:pt x="67904" y="15734"/>
                </a:cubicBezTo>
                <a:cubicBezTo>
                  <a:pt x="68016" y="15512"/>
                  <a:pt x="67991" y="15246"/>
                  <a:pt x="67841" y="15046"/>
                </a:cubicBezTo>
                <a:cubicBezTo>
                  <a:pt x="67303" y="14332"/>
                  <a:pt x="66733" y="13628"/>
                  <a:pt x="66148" y="12956"/>
                </a:cubicBezTo>
                <a:cubicBezTo>
                  <a:pt x="66018" y="12806"/>
                  <a:pt x="65835" y="12730"/>
                  <a:pt x="65651" y="12730"/>
                </a:cubicBezTo>
                <a:close/>
                <a:moveTo>
                  <a:pt x="8017" y="14883"/>
                </a:moveTo>
                <a:cubicBezTo>
                  <a:pt x="7816" y="14883"/>
                  <a:pt x="7619" y="14974"/>
                  <a:pt x="7490" y="15147"/>
                </a:cubicBezTo>
                <a:cubicBezTo>
                  <a:pt x="6954" y="15863"/>
                  <a:pt x="6438" y="16607"/>
                  <a:pt x="5955" y="17360"/>
                </a:cubicBezTo>
                <a:cubicBezTo>
                  <a:pt x="5675" y="17796"/>
                  <a:pt x="5988" y="18371"/>
                  <a:pt x="6508" y="18372"/>
                </a:cubicBezTo>
                <a:cubicBezTo>
                  <a:pt x="6731" y="18372"/>
                  <a:pt x="6941" y="18258"/>
                  <a:pt x="7062" y="18069"/>
                </a:cubicBezTo>
                <a:cubicBezTo>
                  <a:pt x="7527" y="17343"/>
                  <a:pt x="8026" y="16625"/>
                  <a:pt x="8543" y="15935"/>
                </a:cubicBezTo>
                <a:cubicBezTo>
                  <a:pt x="8760" y="15644"/>
                  <a:pt x="8700" y="15232"/>
                  <a:pt x="8410" y="15014"/>
                </a:cubicBezTo>
                <a:cubicBezTo>
                  <a:pt x="8292" y="14926"/>
                  <a:pt x="8154" y="14883"/>
                  <a:pt x="8017" y="14883"/>
                </a:cubicBezTo>
                <a:close/>
                <a:moveTo>
                  <a:pt x="68828" y="16948"/>
                </a:moveTo>
                <a:cubicBezTo>
                  <a:pt x="68705" y="16948"/>
                  <a:pt x="68582" y="16982"/>
                  <a:pt x="68472" y="17054"/>
                </a:cubicBezTo>
                <a:cubicBezTo>
                  <a:pt x="68166" y="17252"/>
                  <a:pt x="68079" y="17660"/>
                  <a:pt x="68278" y="17965"/>
                </a:cubicBezTo>
                <a:cubicBezTo>
                  <a:pt x="68744" y="18688"/>
                  <a:pt x="69192" y="19437"/>
                  <a:pt x="69608" y="20193"/>
                </a:cubicBezTo>
                <a:cubicBezTo>
                  <a:pt x="69723" y="20403"/>
                  <a:pt x="69945" y="20534"/>
                  <a:pt x="70184" y="20534"/>
                </a:cubicBezTo>
                <a:lnTo>
                  <a:pt x="70186" y="20534"/>
                </a:lnTo>
                <a:cubicBezTo>
                  <a:pt x="70686" y="20534"/>
                  <a:pt x="71002" y="19997"/>
                  <a:pt x="70761" y="19559"/>
                </a:cubicBezTo>
                <a:cubicBezTo>
                  <a:pt x="70330" y="18776"/>
                  <a:pt x="69866" y="17999"/>
                  <a:pt x="69382" y="17251"/>
                </a:cubicBezTo>
                <a:cubicBezTo>
                  <a:pt x="69256" y="17055"/>
                  <a:pt x="69044" y="16948"/>
                  <a:pt x="68828" y="16948"/>
                </a:cubicBezTo>
                <a:close/>
                <a:moveTo>
                  <a:pt x="5160" y="19332"/>
                </a:moveTo>
                <a:cubicBezTo>
                  <a:pt x="4927" y="19332"/>
                  <a:pt x="4701" y="19456"/>
                  <a:pt x="4582" y="19674"/>
                </a:cubicBezTo>
                <a:cubicBezTo>
                  <a:pt x="4154" y="20460"/>
                  <a:pt x="3748" y="21271"/>
                  <a:pt x="3378" y="22083"/>
                </a:cubicBezTo>
                <a:cubicBezTo>
                  <a:pt x="3180" y="22519"/>
                  <a:pt x="3498" y="23014"/>
                  <a:pt x="3976" y="23015"/>
                </a:cubicBezTo>
                <a:cubicBezTo>
                  <a:pt x="4234" y="23015"/>
                  <a:pt x="4468" y="22864"/>
                  <a:pt x="4574" y="22629"/>
                </a:cubicBezTo>
                <a:cubicBezTo>
                  <a:pt x="4932" y="21844"/>
                  <a:pt x="5324" y="21062"/>
                  <a:pt x="5737" y="20304"/>
                </a:cubicBezTo>
                <a:cubicBezTo>
                  <a:pt x="5910" y="19986"/>
                  <a:pt x="5793" y="19586"/>
                  <a:pt x="5474" y="19413"/>
                </a:cubicBezTo>
                <a:cubicBezTo>
                  <a:pt x="5374" y="19358"/>
                  <a:pt x="5266" y="19332"/>
                  <a:pt x="5160" y="19332"/>
                </a:cubicBezTo>
                <a:close/>
                <a:moveTo>
                  <a:pt x="71375" y="21582"/>
                </a:moveTo>
                <a:cubicBezTo>
                  <a:pt x="71283" y="21582"/>
                  <a:pt x="71189" y="21601"/>
                  <a:pt x="71100" y="21642"/>
                </a:cubicBezTo>
                <a:cubicBezTo>
                  <a:pt x="70772" y="21793"/>
                  <a:pt x="70628" y="22181"/>
                  <a:pt x="70775" y="22510"/>
                </a:cubicBezTo>
                <a:cubicBezTo>
                  <a:pt x="71137" y="23294"/>
                  <a:pt x="71473" y="24100"/>
                  <a:pt x="71774" y="24904"/>
                </a:cubicBezTo>
                <a:cubicBezTo>
                  <a:pt x="71872" y="25160"/>
                  <a:pt x="72117" y="25329"/>
                  <a:pt x="72391" y="25329"/>
                </a:cubicBezTo>
                <a:cubicBezTo>
                  <a:pt x="72850" y="25328"/>
                  <a:pt x="73167" y="24870"/>
                  <a:pt x="73006" y="24440"/>
                </a:cubicBezTo>
                <a:cubicBezTo>
                  <a:pt x="72692" y="23607"/>
                  <a:pt x="72345" y="22772"/>
                  <a:pt x="71970" y="21960"/>
                </a:cubicBezTo>
                <a:cubicBezTo>
                  <a:pt x="71859" y="21722"/>
                  <a:pt x="71622" y="21582"/>
                  <a:pt x="71375" y="21582"/>
                </a:cubicBezTo>
                <a:close/>
                <a:moveTo>
                  <a:pt x="2971" y="24130"/>
                </a:moveTo>
                <a:cubicBezTo>
                  <a:pt x="2699" y="24130"/>
                  <a:pt x="2444" y="24300"/>
                  <a:pt x="2349" y="24573"/>
                </a:cubicBezTo>
                <a:cubicBezTo>
                  <a:pt x="2039" y="25411"/>
                  <a:pt x="1754" y="26271"/>
                  <a:pt x="1504" y="27129"/>
                </a:cubicBezTo>
                <a:cubicBezTo>
                  <a:pt x="1381" y="27549"/>
                  <a:pt x="1697" y="27969"/>
                  <a:pt x="2135" y="27970"/>
                </a:cubicBezTo>
                <a:cubicBezTo>
                  <a:pt x="2428" y="27969"/>
                  <a:pt x="2684" y="27776"/>
                  <a:pt x="2766" y="27496"/>
                </a:cubicBezTo>
                <a:cubicBezTo>
                  <a:pt x="3007" y="26669"/>
                  <a:pt x="3282" y="25839"/>
                  <a:pt x="3582" y="25031"/>
                </a:cubicBezTo>
                <a:cubicBezTo>
                  <a:pt x="3718" y="24688"/>
                  <a:pt x="3545" y="24300"/>
                  <a:pt x="3199" y="24171"/>
                </a:cubicBezTo>
                <a:cubicBezTo>
                  <a:pt x="3124" y="24143"/>
                  <a:pt x="3047" y="24130"/>
                  <a:pt x="2971" y="24130"/>
                </a:cubicBezTo>
                <a:close/>
                <a:moveTo>
                  <a:pt x="73229" y="26514"/>
                </a:moveTo>
                <a:cubicBezTo>
                  <a:pt x="73167" y="26514"/>
                  <a:pt x="73104" y="26523"/>
                  <a:pt x="73042" y="26541"/>
                </a:cubicBezTo>
                <a:cubicBezTo>
                  <a:pt x="72691" y="26645"/>
                  <a:pt x="72493" y="27016"/>
                  <a:pt x="72600" y="27365"/>
                </a:cubicBezTo>
                <a:cubicBezTo>
                  <a:pt x="72845" y="28194"/>
                  <a:pt x="73062" y="29040"/>
                  <a:pt x="73245" y="29879"/>
                </a:cubicBezTo>
                <a:cubicBezTo>
                  <a:pt x="73312" y="30181"/>
                  <a:pt x="73579" y="30396"/>
                  <a:pt x="73887" y="30397"/>
                </a:cubicBezTo>
                <a:cubicBezTo>
                  <a:pt x="74307" y="30396"/>
                  <a:pt x="74619" y="30009"/>
                  <a:pt x="74530" y="29599"/>
                </a:cubicBezTo>
                <a:cubicBezTo>
                  <a:pt x="74341" y="28728"/>
                  <a:pt x="74114" y="27852"/>
                  <a:pt x="73861" y="26992"/>
                </a:cubicBezTo>
                <a:cubicBezTo>
                  <a:pt x="73779" y="26702"/>
                  <a:pt x="73515" y="26514"/>
                  <a:pt x="73229" y="26514"/>
                </a:cubicBezTo>
                <a:close/>
                <a:moveTo>
                  <a:pt x="1486" y="29218"/>
                </a:moveTo>
                <a:cubicBezTo>
                  <a:pt x="1183" y="29218"/>
                  <a:pt x="910" y="29428"/>
                  <a:pt x="844" y="29737"/>
                </a:cubicBezTo>
                <a:cubicBezTo>
                  <a:pt x="656" y="30609"/>
                  <a:pt x="498" y="31500"/>
                  <a:pt x="373" y="32386"/>
                </a:cubicBezTo>
                <a:cubicBezTo>
                  <a:pt x="317" y="32782"/>
                  <a:pt x="625" y="33135"/>
                  <a:pt x="1024" y="33135"/>
                </a:cubicBezTo>
                <a:cubicBezTo>
                  <a:pt x="1351" y="33135"/>
                  <a:pt x="1629" y="32893"/>
                  <a:pt x="1675" y="32570"/>
                </a:cubicBezTo>
                <a:cubicBezTo>
                  <a:pt x="1796" y="31715"/>
                  <a:pt x="1948" y="30855"/>
                  <a:pt x="2130" y="30014"/>
                </a:cubicBezTo>
                <a:cubicBezTo>
                  <a:pt x="2206" y="29659"/>
                  <a:pt x="1980" y="29309"/>
                  <a:pt x="1625" y="29233"/>
                </a:cubicBezTo>
                <a:cubicBezTo>
                  <a:pt x="1579" y="29223"/>
                  <a:pt x="1532" y="29218"/>
                  <a:pt x="1486" y="29218"/>
                </a:cubicBezTo>
                <a:close/>
                <a:moveTo>
                  <a:pt x="74362" y="31682"/>
                </a:moveTo>
                <a:cubicBezTo>
                  <a:pt x="74331" y="31682"/>
                  <a:pt x="74299" y="31684"/>
                  <a:pt x="74267" y="31688"/>
                </a:cubicBezTo>
                <a:cubicBezTo>
                  <a:pt x="73908" y="31741"/>
                  <a:pt x="73659" y="32074"/>
                  <a:pt x="73711" y="32433"/>
                </a:cubicBezTo>
                <a:cubicBezTo>
                  <a:pt x="73834" y="33283"/>
                  <a:pt x="73928" y="34152"/>
                  <a:pt x="73993" y="35015"/>
                </a:cubicBezTo>
                <a:cubicBezTo>
                  <a:pt x="74017" y="35359"/>
                  <a:pt x="74303" y="35624"/>
                  <a:pt x="74647" y="35625"/>
                </a:cubicBezTo>
                <a:cubicBezTo>
                  <a:pt x="74663" y="35625"/>
                  <a:pt x="74680" y="35624"/>
                  <a:pt x="74695" y="35623"/>
                </a:cubicBezTo>
                <a:cubicBezTo>
                  <a:pt x="75058" y="35597"/>
                  <a:pt x="75331" y="35281"/>
                  <a:pt x="75304" y="34920"/>
                </a:cubicBezTo>
                <a:cubicBezTo>
                  <a:pt x="75237" y="34024"/>
                  <a:pt x="75140" y="33125"/>
                  <a:pt x="75012" y="32245"/>
                </a:cubicBezTo>
                <a:cubicBezTo>
                  <a:pt x="74965" y="31918"/>
                  <a:pt x="74684" y="31682"/>
                  <a:pt x="74362" y="31682"/>
                </a:cubicBezTo>
                <a:close/>
                <a:moveTo>
                  <a:pt x="746" y="34455"/>
                </a:moveTo>
                <a:cubicBezTo>
                  <a:pt x="406" y="34455"/>
                  <a:pt x="119" y="34717"/>
                  <a:pt x="92" y="35062"/>
                </a:cubicBezTo>
                <a:cubicBezTo>
                  <a:pt x="31" y="35934"/>
                  <a:pt x="0" y="36823"/>
                  <a:pt x="0" y="37697"/>
                </a:cubicBezTo>
                <a:lnTo>
                  <a:pt x="0" y="37748"/>
                </a:lnTo>
                <a:cubicBezTo>
                  <a:pt x="0" y="38112"/>
                  <a:pt x="295" y="38405"/>
                  <a:pt x="659" y="38405"/>
                </a:cubicBezTo>
                <a:cubicBezTo>
                  <a:pt x="1021" y="38405"/>
                  <a:pt x="1316" y="38112"/>
                  <a:pt x="1316" y="37748"/>
                </a:cubicBezTo>
                <a:lnTo>
                  <a:pt x="1316" y="37702"/>
                </a:lnTo>
                <a:cubicBezTo>
                  <a:pt x="1316" y="36853"/>
                  <a:pt x="1345" y="35995"/>
                  <a:pt x="1404" y="35152"/>
                </a:cubicBezTo>
                <a:cubicBezTo>
                  <a:pt x="1425" y="34791"/>
                  <a:pt x="1153" y="34481"/>
                  <a:pt x="793" y="34457"/>
                </a:cubicBezTo>
                <a:cubicBezTo>
                  <a:pt x="777" y="34456"/>
                  <a:pt x="761" y="34455"/>
                  <a:pt x="746" y="34455"/>
                </a:cubicBezTo>
                <a:close/>
                <a:moveTo>
                  <a:pt x="74747" y="36952"/>
                </a:moveTo>
                <a:cubicBezTo>
                  <a:pt x="74384" y="36952"/>
                  <a:pt x="74089" y="37246"/>
                  <a:pt x="74089" y="37609"/>
                </a:cubicBezTo>
                <a:lnTo>
                  <a:pt x="74089" y="37703"/>
                </a:lnTo>
                <a:cubicBezTo>
                  <a:pt x="74089" y="38566"/>
                  <a:pt x="74059" y="39439"/>
                  <a:pt x="73998" y="40298"/>
                </a:cubicBezTo>
                <a:cubicBezTo>
                  <a:pt x="73973" y="40660"/>
                  <a:pt x="74245" y="40974"/>
                  <a:pt x="74608" y="41001"/>
                </a:cubicBezTo>
                <a:cubicBezTo>
                  <a:pt x="74624" y="41002"/>
                  <a:pt x="74639" y="41002"/>
                  <a:pt x="74655" y="41002"/>
                </a:cubicBezTo>
                <a:cubicBezTo>
                  <a:pt x="75000" y="41001"/>
                  <a:pt x="75285" y="40735"/>
                  <a:pt x="75311" y="40391"/>
                </a:cubicBezTo>
                <a:cubicBezTo>
                  <a:pt x="75373" y="39501"/>
                  <a:pt x="75405" y="38596"/>
                  <a:pt x="75405" y="37703"/>
                </a:cubicBezTo>
                <a:lnTo>
                  <a:pt x="75405" y="37609"/>
                </a:lnTo>
                <a:cubicBezTo>
                  <a:pt x="75405" y="37246"/>
                  <a:pt x="75110" y="36952"/>
                  <a:pt x="74747" y="36952"/>
                </a:cubicBezTo>
                <a:close/>
                <a:moveTo>
                  <a:pt x="754" y="39733"/>
                </a:moveTo>
                <a:cubicBezTo>
                  <a:pt x="739" y="39733"/>
                  <a:pt x="723" y="39734"/>
                  <a:pt x="707" y="39735"/>
                </a:cubicBezTo>
                <a:cubicBezTo>
                  <a:pt x="345" y="39760"/>
                  <a:pt x="72" y="40075"/>
                  <a:pt x="99" y="40438"/>
                </a:cubicBezTo>
                <a:cubicBezTo>
                  <a:pt x="163" y="41331"/>
                  <a:pt x="259" y="42230"/>
                  <a:pt x="386" y="43113"/>
                </a:cubicBezTo>
                <a:cubicBezTo>
                  <a:pt x="432" y="43435"/>
                  <a:pt x="710" y="43676"/>
                  <a:pt x="1035" y="43677"/>
                </a:cubicBezTo>
                <a:cubicBezTo>
                  <a:pt x="1068" y="43676"/>
                  <a:pt x="1099" y="43674"/>
                  <a:pt x="1130" y="43670"/>
                </a:cubicBezTo>
                <a:cubicBezTo>
                  <a:pt x="1489" y="43618"/>
                  <a:pt x="1738" y="43284"/>
                  <a:pt x="1687" y="42925"/>
                </a:cubicBezTo>
                <a:cubicBezTo>
                  <a:pt x="1565" y="42074"/>
                  <a:pt x="1472" y="41206"/>
                  <a:pt x="1410" y="40343"/>
                </a:cubicBezTo>
                <a:cubicBezTo>
                  <a:pt x="1385" y="39997"/>
                  <a:pt x="1096" y="39733"/>
                  <a:pt x="754" y="39733"/>
                </a:cubicBezTo>
                <a:close/>
                <a:moveTo>
                  <a:pt x="74373" y="42311"/>
                </a:moveTo>
                <a:cubicBezTo>
                  <a:pt x="74050" y="42311"/>
                  <a:pt x="73768" y="42550"/>
                  <a:pt x="73723" y="42880"/>
                </a:cubicBezTo>
                <a:cubicBezTo>
                  <a:pt x="73602" y="43736"/>
                  <a:pt x="73448" y="44595"/>
                  <a:pt x="73266" y="45435"/>
                </a:cubicBezTo>
                <a:cubicBezTo>
                  <a:pt x="73178" y="45845"/>
                  <a:pt x="73490" y="46232"/>
                  <a:pt x="73909" y="46232"/>
                </a:cubicBezTo>
                <a:cubicBezTo>
                  <a:pt x="74219" y="46231"/>
                  <a:pt x="74485" y="46015"/>
                  <a:pt x="74550" y="45713"/>
                </a:cubicBezTo>
                <a:cubicBezTo>
                  <a:pt x="74739" y="44843"/>
                  <a:pt x="74898" y="43952"/>
                  <a:pt x="75025" y="43065"/>
                </a:cubicBezTo>
                <a:cubicBezTo>
                  <a:pt x="75079" y="42705"/>
                  <a:pt x="74828" y="42369"/>
                  <a:pt x="74467" y="42318"/>
                </a:cubicBezTo>
                <a:cubicBezTo>
                  <a:pt x="74435" y="42313"/>
                  <a:pt x="74404" y="42311"/>
                  <a:pt x="74373" y="42311"/>
                </a:cubicBezTo>
                <a:close/>
                <a:moveTo>
                  <a:pt x="1505" y="44962"/>
                </a:moveTo>
                <a:cubicBezTo>
                  <a:pt x="1459" y="44962"/>
                  <a:pt x="1413" y="44967"/>
                  <a:pt x="1366" y="44977"/>
                </a:cubicBezTo>
                <a:cubicBezTo>
                  <a:pt x="1011" y="45055"/>
                  <a:pt x="786" y="45405"/>
                  <a:pt x="864" y="45760"/>
                </a:cubicBezTo>
                <a:cubicBezTo>
                  <a:pt x="1054" y="46634"/>
                  <a:pt x="1278" y="47510"/>
                  <a:pt x="1530" y="48367"/>
                </a:cubicBezTo>
                <a:cubicBezTo>
                  <a:pt x="1613" y="48647"/>
                  <a:pt x="1869" y="48839"/>
                  <a:pt x="2161" y="48840"/>
                </a:cubicBezTo>
                <a:cubicBezTo>
                  <a:pt x="2600" y="48839"/>
                  <a:pt x="2916" y="48417"/>
                  <a:pt x="2792" y="47996"/>
                </a:cubicBezTo>
                <a:cubicBezTo>
                  <a:pt x="2549" y="47169"/>
                  <a:pt x="2333" y="46323"/>
                  <a:pt x="2149" y="45481"/>
                </a:cubicBezTo>
                <a:cubicBezTo>
                  <a:pt x="2081" y="45173"/>
                  <a:pt x="1808" y="44962"/>
                  <a:pt x="1505" y="44962"/>
                </a:cubicBezTo>
                <a:close/>
                <a:moveTo>
                  <a:pt x="73256" y="47479"/>
                </a:moveTo>
                <a:cubicBezTo>
                  <a:pt x="72971" y="47479"/>
                  <a:pt x="72710" y="47665"/>
                  <a:pt x="72626" y="47953"/>
                </a:cubicBezTo>
                <a:cubicBezTo>
                  <a:pt x="72383" y="48779"/>
                  <a:pt x="72108" y="49608"/>
                  <a:pt x="71806" y="50416"/>
                </a:cubicBezTo>
                <a:cubicBezTo>
                  <a:pt x="71648" y="50846"/>
                  <a:pt x="71965" y="51302"/>
                  <a:pt x="72423" y="51303"/>
                </a:cubicBezTo>
                <a:cubicBezTo>
                  <a:pt x="72698" y="51303"/>
                  <a:pt x="72944" y="51132"/>
                  <a:pt x="73039" y="50875"/>
                </a:cubicBezTo>
                <a:cubicBezTo>
                  <a:pt x="73352" y="50037"/>
                  <a:pt x="73637" y="49178"/>
                  <a:pt x="73888" y="48322"/>
                </a:cubicBezTo>
                <a:cubicBezTo>
                  <a:pt x="73990" y="47973"/>
                  <a:pt x="73790" y="47607"/>
                  <a:pt x="73442" y="47506"/>
                </a:cubicBezTo>
                <a:cubicBezTo>
                  <a:pt x="73380" y="47488"/>
                  <a:pt x="73317" y="47479"/>
                  <a:pt x="73256" y="47479"/>
                </a:cubicBezTo>
                <a:close/>
                <a:moveTo>
                  <a:pt x="3000" y="50036"/>
                </a:moveTo>
                <a:cubicBezTo>
                  <a:pt x="2923" y="50036"/>
                  <a:pt x="2845" y="50050"/>
                  <a:pt x="2769" y="50078"/>
                </a:cubicBezTo>
                <a:cubicBezTo>
                  <a:pt x="2431" y="50205"/>
                  <a:pt x="2258" y="50580"/>
                  <a:pt x="2382" y="50919"/>
                </a:cubicBezTo>
                <a:cubicBezTo>
                  <a:pt x="2695" y="51755"/>
                  <a:pt x="3042" y="52590"/>
                  <a:pt x="3415" y="53402"/>
                </a:cubicBezTo>
                <a:cubicBezTo>
                  <a:pt x="3521" y="53636"/>
                  <a:pt x="3755" y="53785"/>
                  <a:pt x="4012" y="53785"/>
                </a:cubicBezTo>
                <a:cubicBezTo>
                  <a:pt x="4491" y="53784"/>
                  <a:pt x="4808" y="53289"/>
                  <a:pt x="4610" y="52854"/>
                </a:cubicBezTo>
                <a:cubicBezTo>
                  <a:pt x="4250" y="52070"/>
                  <a:pt x="3916" y="51265"/>
                  <a:pt x="3613" y="50458"/>
                </a:cubicBezTo>
                <a:cubicBezTo>
                  <a:pt x="3513" y="50197"/>
                  <a:pt x="3264" y="50036"/>
                  <a:pt x="3000" y="50036"/>
                </a:cubicBezTo>
                <a:close/>
                <a:moveTo>
                  <a:pt x="71409" y="52432"/>
                </a:moveTo>
                <a:cubicBezTo>
                  <a:pt x="71160" y="52432"/>
                  <a:pt x="70921" y="52575"/>
                  <a:pt x="70811" y="52816"/>
                </a:cubicBezTo>
                <a:cubicBezTo>
                  <a:pt x="70453" y="53601"/>
                  <a:pt x="70061" y="54383"/>
                  <a:pt x="69647" y="55140"/>
                </a:cubicBezTo>
                <a:cubicBezTo>
                  <a:pt x="69407" y="55578"/>
                  <a:pt x="69724" y="56113"/>
                  <a:pt x="70223" y="56113"/>
                </a:cubicBezTo>
                <a:cubicBezTo>
                  <a:pt x="70464" y="56113"/>
                  <a:pt x="70684" y="55982"/>
                  <a:pt x="70800" y="55771"/>
                </a:cubicBezTo>
                <a:cubicBezTo>
                  <a:pt x="71229" y="54986"/>
                  <a:pt x="71636" y="54177"/>
                  <a:pt x="72007" y="53364"/>
                </a:cubicBezTo>
                <a:cubicBezTo>
                  <a:pt x="72158" y="53034"/>
                  <a:pt x="72013" y="52643"/>
                  <a:pt x="71682" y="52493"/>
                </a:cubicBezTo>
                <a:cubicBezTo>
                  <a:pt x="71593" y="52452"/>
                  <a:pt x="71500" y="52432"/>
                  <a:pt x="71409" y="52432"/>
                </a:cubicBezTo>
                <a:close/>
                <a:moveTo>
                  <a:pt x="5193" y="54822"/>
                </a:moveTo>
                <a:cubicBezTo>
                  <a:pt x="5087" y="54822"/>
                  <a:pt x="4978" y="54848"/>
                  <a:pt x="4878" y="54903"/>
                </a:cubicBezTo>
                <a:cubicBezTo>
                  <a:pt x="4556" y="55079"/>
                  <a:pt x="4441" y="55485"/>
                  <a:pt x="4622" y="55803"/>
                </a:cubicBezTo>
                <a:cubicBezTo>
                  <a:pt x="5052" y="56587"/>
                  <a:pt x="5515" y="57364"/>
                  <a:pt x="5999" y="58113"/>
                </a:cubicBezTo>
                <a:cubicBezTo>
                  <a:pt x="6120" y="58302"/>
                  <a:pt x="6328" y="58415"/>
                  <a:pt x="6552" y="58415"/>
                </a:cubicBezTo>
                <a:cubicBezTo>
                  <a:pt x="7072" y="58414"/>
                  <a:pt x="7386" y="57838"/>
                  <a:pt x="7104" y="57400"/>
                </a:cubicBezTo>
                <a:cubicBezTo>
                  <a:pt x="6637" y="56678"/>
                  <a:pt x="6189" y="55927"/>
                  <a:pt x="5775" y="55171"/>
                </a:cubicBezTo>
                <a:cubicBezTo>
                  <a:pt x="5657" y="54948"/>
                  <a:pt x="5429" y="54822"/>
                  <a:pt x="5193" y="54822"/>
                </a:cubicBezTo>
                <a:close/>
                <a:moveTo>
                  <a:pt x="68877" y="57066"/>
                </a:moveTo>
                <a:cubicBezTo>
                  <a:pt x="68658" y="57066"/>
                  <a:pt x="68443" y="57175"/>
                  <a:pt x="68319" y="57375"/>
                </a:cubicBezTo>
                <a:cubicBezTo>
                  <a:pt x="67853" y="58099"/>
                  <a:pt x="67354" y="58816"/>
                  <a:pt x="66835" y="59508"/>
                </a:cubicBezTo>
                <a:cubicBezTo>
                  <a:pt x="66687" y="59706"/>
                  <a:pt x="66662" y="59973"/>
                  <a:pt x="66773" y="60196"/>
                </a:cubicBezTo>
                <a:cubicBezTo>
                  <a:pt x="66885" y="60418"/>
                  <a:pt x="67113" y="60559"/>
                  <a:pt x="67361" y="60560"/>
                </a:cubicBezTo>
                <a:lnTo>
                  <a:pt x="67361" y="60559"/>
                </a:lnTo>
                <a:cubicBezTo>
                  <a:pt x="67568" y="60559"/>
                  <a:pt x="67763" y="60462"/>
                  <a:pt x="67887" y="60296"/>
                </a:cubicBezTo>
                <a:cubicBezTo>
                  <a:pt x="68424" y="59580"/>
                  <a:pt x="68942" y="58837"/>
                  <a:pt x="69425" y="58087"/>
                </a:cubicBezTo>
                <a:cubicBezTo>
                  <a:pt x="69627" y="57781"/>
                  <a:pt x="69539" y="57369"/>
                  <a:pt x="69232" y="57171"/>
                </a:cubicBezTo>
                <a:cubicBezTo>
                  <a:pt x="69122" y="57100"/>
                  <a:pt x="68999" y="57066"/>
                  <a:pt x="68877" y="57066"/>
                </a:cubicBezTo>
                <a:close/>
                <a:moveTo>
                  <a:pt x="8062" y="59268"/>
                </a:moveTo>
                <a:cubicBezTo>
                  <a:pt x="7924" y="59268"/>
                  <a:pt x="7786" y="59311"/>
                  <a:pt x="7667" y="59400"/>
                </a:cubicBezTo>
                <a:cubicBezTo>
                  <a:pt x="7377" y="59619"/>
                  <a:pt x="7318" y="60030"/>
                  <a:pt x="7536" y="60320"/>
                </a:cubicBezTo>
                <a:cubicBezTo>
                  <a:pt x="8072" y="61034"/>
                  <a:pt x="8640" y="61738"/>
                  <a:pt x="9227" y="62413"/>
                </a:cubicBezTo>
                <a:cubicBezTo>
                  <a:pt x="9352" y="62558"/>
                  <a:pt x="9533" y="62640"/>
                  <a:pt x="9724" y="62640"/>
                </a:cubicBezTo>
                <a:cubicBezTo>
                  <a:pt x="9981" y="62640"/>
                  <a:pt x="10215" y="62489"/>
                  <a:pt x="10322" y="62254"/>
                </a:cubicBezTo>
                <a:cubicBezTo>
                  <a:pt x="10429" y="62020"/>
                  <a:pt x="10389" y="61745"/>
                  <a:pt x="10220" y="61550"/>
                </a:cubicBezTo>
                <a:cubicBezTo>
                  <a:pt x="9654" y="60899"/>
                  <a:pt x="9105" y="60220"/>
                  <a:pt x="8588" y="59531"/>
                </a:cubicBezTo>
                <a:cubicBezTo>
                  <a:pt x="8459" y="59359"/>
                  <a:pt x="8262" y="59268"/>
                  <a:pt x="8062" y="59268"/>
                </a:cubicBezTo>
                <a:close/>
                <a:moveTo>
                  <a:pt x="65701" y="61302"/>
                </a:moveTo>
                <a:cubicBezTo>
                  <a:pt x="65517" y="61302"/>
                  <a:pt x="65334" y="61379"/>
                  <a:pt x="65205" y="61529"/>
                </a:cubicBezTo>
                <a:cubicBezTo>
                  <a:pt x="64639" y="62181"/>
                  <a:pt x="64044" y="62820"/>
                  <a:pt x="63434" y="63430"/>
                </a:cubicBezTo>
                <a:cubicBezTo>
                  <a:pt x="63246" y="63617"/>
                  <a:pt x="63190" y="63900"/>
                  <a:pt x="63291" y="64146"/>
                </a:cubicBezTo>
                <a:cubicBezTo>
                  <a:pt x="63393" y="64391"/>
                  <a:pt x="63633" y="64552"/>
                  <a:pt x="63899" y="64552"/>
                </a:cubicBezTo>
                <a:cubicBezTo>
                  <a:pt x="64074" y="64552"/>
                  <a:pt x="64241" y="64483"/>
                  <a:pt x="64364" y="64359"/>
                </a:cubicBezTo>
                <a:cubicBezTo>
                  <a:pt x="64995" y="63728"/>
                  <a:pt x="65613" y="63065"/>
                  <a:pt x="66198" y="62390"/>
                </a:cubicBezTo>
                <a:cubicBezTo>
                  <a:pt x="66435" y="62115"/>
                  <a:pt x="66406" y="61701"/>
                  <a:pt x="66131" y="61462"/>
                </a:cubicBezTo>
                <a:cubicBezTo>
                  <a:pt x="66007" y="61355"/>
                  <a:pt x="65854" y="61302"/>
                  <a:pt x="65701" y="61302"/>
                </a:cubicBezTo>
                <a:close/>
                <a:moveTo>
                  <a:pt x="11538" y="63268"/>
                </a:moveTo>
                <a:cubicBezTo>
                  <a:pt x="11369" y="63268"/>
                  <a:pt x="11201" y="63333"/>
                  <a:pt x="11073" y="63461"/>
                </a:cubicBezTo>
                <a:cubicBezTo>
                  <a:pt x="10820" y="63714"/>
                  <a:pt x="10816" y="64122"/>
                  <a:pt x="11063" y="64380"/>
                </a:cubicBezTo>
                <a:cubicBezTo>
                  <a:pt x="11696" y="65012"/>
                  <a:pt x="12359" y="65628"/>
                  <a:pt x="13033" y="66213"/>
                </a:cubicBezTo>
                <a:cubicBezTo>
                  <a:pt x="13153" y="66316"/>
                  <a:pt x="13304" y="66373"/>
                  <a:pt x="13463" y="66373"/>
                </a:cubicBezTo>
                <a:cubicBezTo>
                  <a:pt x="13737" y="66373"/>
                  <a:pt x="13983" y="66203"/>
                  <a:pt x="14078" y="65945"/>
                </a:cubicBezTo>
                <a:cubicBezTo>
                  <a:pt x="14175" y="65688"/>
                  <a:pt x="14100" y="65398"/>
                  <a:pt x="13893" y="65218"/>
                </a:cubicBezTo>
                <a:cubicBezTo>
                  <a:pt x="13242" y="64655"/>
                  <a:pt x="12603" y="64059"/>
                  <a:pt x="11991" y="63449"/>
                </a:cubicBezTo>
                <a:cubicBezTo>
                  <a:pt x="11864" y="63328"/>
                  <a:pt x="11701" y="63268"/>
                  <a:pt x="11538" y="63268"/>
                </a:cubicBezTo>
                <a:close/>
                <a:moveTo>
                  <a:pt x="61971" y="65034"/>
                </a:moveTo>
                <a:cubicBezTo>
                  <a:pt x="61815" y="65034"/>
                  <a:pt x="61659" y="65089"/>
                  <a:pt x="61533" y="65201"/>
                </a:cubicBezTo>
                <a:cubicBezTo>
                  <a:pt x="60882" y="65765"/>
                  <a:pt x="60203" y="66314"/>
                  <a:pt x="59513" y="66831"/>
                </a:cubicBezTo>
                <a:cubicBezTo>
                  <a:pt x="59286" y="67001"/>
                  <a:pt x="59194" y="67297"/>
                  <a:pt x="59284" y="67565"/>
                </a:cubicBezTo>
                <a:cubicBezTo>
                  <a:pt x="59373" y="67833"/>
                  <a:pt x="59624" y="68014"/>
                  <a:pt x="59905" y="68014"/>
                </a:cubicBezTo>
                <a:cubicBezTo>
                  <a:pt x="59906" y="68014"/>
                  <a:pt x="59907" y="68014"/>
                  <a:pt x="59908" y="68014"/>
                </a:cubicBezTo>
                <a:cubicBezTo>
                  <a:pt x="60050" y="68014"/>
                  <a:pt x="60188" y="67969"/>
                  <a:pt x="60302" y="67883"/>
                </a:cubicBezTo>
                <a:cubicBezTo>
                  <a:pt x="61016" y="67347"/>
                  <a:pt x="61720" y="66778"/>
                  <a:pt x="62395" y="66194"/>
                </a:cubicBezTo>
                <a:cubicBezTo>
                  <a:pt x="62675" y="65957"/>
                  <a:pt x="62708" y="65536"/>
                  <a:pt x="62468" y="65260"/>
                </a:cubicBezTo>
                <a:cubicBezTo>
                  <a:pt x="62337" y="65110"/>
                  <a:pt x="62154" y="65034"/>
                  <a:pt x="61971" y="65034"/>
                </a:cubicBezTo>
                <a:close/>
                <a:moveTo>
                  <a:pt x="15524" y="66717"/>
                </a:moveTo>
                <a:cubicBezTo>
                  <a:pt x="15324" y="66717"/>
                  <a:pt x="15126" y="66808"/>
                  <a:pt x="14997" y="66981"/>
                </a:cubicBezTo>
                <a:cubicBezTo>
                  <a:pt x="14780" y="67271"/>
                  <a:pt x="14839" y="67684"/>
                  <a:pt x="15130" y="67901"/>
                </a:cubicBezTo>
                <a:cubicBezTo>
                  <a:pt x="15846" y="68438"/>
                  <a:pt x="16589" y="68954"/>
                  <a:pt x="17341" y="69436"/>
                </a:cubicBezTo>
                <a:cubicBezTo>
                  <a:pt x="17446" y="69505"/>
                  <a:pt x="17570" y="69542"/>
                  <a:pt x="17696" y="69542"/>
                </a:cubicBezTo>
                <a:cubicBezTo>
                  <a:pt x="17987" y="69542"/>
                  <a:pt x="18244" y="69349"/>
                  <a:pt x="18327" y="69070"/>
                </a:cubicBezTo>
                <a:cubicBezTo>
                  <a:pt x="18409" y="68789"/>
                  <a:pt x="18298" y="68489"/>
                  <a:pt x="18053" y="68331"/>
                </a:cubicBezTo>
                <a:cubicBezTo>
                  <a:pt x="17328" y="67864"/>
                  <a:pt x="16609" y="67366"/>
                  <a:pt x="15918" y="66848"/>
                </a:cubicBezTo>
                <a:cubicBezTo>
                  <a:pt x="15800" y="66760"/>
                  <a:pt x="15661" y="66717"/>
                  <a:pt x="15524" y="66717"/>
                </a:cubicBezTo>
                <a:close/>
                <a:moveTo>
                  <a:pt x="57739" y="68209"/>
                </a:moveTo>
                <a:cubicBezTo>
                  <a:pt x="57617" y="68209"/>
                  <a:pt x="57494" y="68243"/>
                  <a:pt x="57383" y="68313"/>
                </a:cubicBezTo>
                <a:cubicBezTo>
                  <a:pt x="56658" y="68781"/>
                  <a:pt x="55908" y="69227"/>
                  <a:pt x="55153" y="69640"/>
                </a:cubicBezTo>
                <a:cubicBezTo>
                  <a:pt x="54889" y="69785"/>
                  <a:pt x="54757" y="70088"/>
                  <a:pt x="54831" y="70380"/>
                </a:cubicBezTo>
                <a:cubicBezTo>
                  <a:pt x="54907" y="70671"/>
                  <a:pt x="55168" y="70874"/>
                  <a:pt x="55469" y="70874"/>
                </a:cubicBezTo>
                <a:lnTo>
                  <a:pt x="55469" y="70874"/>
                </a:lnTo>
                <a:cubicBezTo>
                  <a:pt x="55579" y="70874"/>
                  <a:pt x="55688" y="70846"/>
                  <a:pt x="55785" y="70793"/>
                </a:cubicBezTo>
                <a:cubicBezTo>
                  <a:pt x="56566" y="70366"/>
                  <a:pt x="57345" y="69903"/>
                  <a:pt x="58095" y="69419"/>
                </a:cubicBezTo>
                <a:cubicBezTo>
                  <a:pt x="58401" y="69223"/>
                  <a:pt x="58489" y="68816"/>
                  <a:pt x="58293" y="68510"/>
                </a:cubicBezTo>
                <a:cubicBezTo>
                  <a:pt x="58166" y="68315"/>
                  <a:pt x="57955" y="68209"/>
                  <a:pt x="57739" y="68209"/>
                </a:cubicBezTo>
                <a:close/>
                <a:moveTo>
                  <a:pt x="55469" y="70874"/>
                </a:moveTo>
                <a:cubicBezTo>
                  <a:pt x="55469" y="70874"/>
                  <a:pt x="55468" y="70874"/>
                  <a:pt x="55468" y="70874"/>
                </a:cubicBezTo>
                <a:lnTo>
                  <a:pt x="55470" y="70874"/>
                </a:lnTo>
                <a:cubicBezTo>
                  <a:pt x="55470" y="70874"/>
                  <a:pt x="55469" y="70874"/>
                  <a:pt x="55469" y="70874"/>
                </a:cubicBezTo>
                <a:close/>
                <a:moveTo>
                  <a:pt x="19975" y="69578"/>
                </a:moveTo>
                <a:cubicBezTo>
                  <a:pt x="19742" y="69578"/>
                  <a:pt x="19516" y="69703"/>
                  <a:pt x="19397" y="69921"/>
                </a:cubicBezTo>
                <a:cubicBezTo>
                  <a:pt x="19223" y="70238"/>
                  <a:pt x="19340" y="70636"/>
                  <a:pt x="19656" y="70811"/>
                </a:cubicBezTo>
                <a:cubicBezTo>
                  <a:pt x="20442" y="71241"/>
                  <a:pt x="21252" y="71646"/>
                  <a:pt x="22063" y="72017"/>
                </a:cubicBezTo>
                <a:cubicBezTo>
                  <a:pt x="22149" y="72056"/>
                  <a:pt x="22242" y="72076"/>
                  <a:pt x="22336" y="72076"/>
                </a:cubicBezTo>
                <a:cubicBezTo>
                  <a:pt x="22645" y="72076"/>
                  <a:pt x="22913" y="71861"/>
                  <a:pt x="22979" y="71558"/>
                </a:cubicBezTo>
                <a:cubicBezTo>
                  <a:pt x="23045" y="71256"/>
                  <a:pt x="22890" y="70949"/>
                  <a:pt x="22610" y="70820"/>
                </a:cubicBezTo>
                <a:cubicBezTo>
                  <a:pt x="21826" y="70463"/>
                  <a:pt x="21045" y="70072"/>
                  <a:pt x="20285" y="69657"/>
                </a:cubicBezTo>
                <a:cubicBezTo>
                  <a:pt x="20186" y="69604"/>
                  <a:pt x="20080" y="69578"/>
                  <a:pt x="19975" y="69578"/>
                </a:cubicBezTo>
                <a:close/>
                <a:moveTo>
                  <a:pt x="53103" y="70746"/>
                </a:moveTo>
                <a:cubicBezTo>
                  <a:pt x="53013" y="70746"/>
                  <a:pt x="52921" y="70765"/>
                  <a:pt x="52834" y="70805"/>
                </a:cubicBezTo>
                <a:cubicBezTo>
                  <a:pt x="52050" y="71163"/>
                  <a:pt x="51244" y="71497"/>
                  <a:pt x="50438" y="71799"/>
                </a:cubicBezTo>
                <a:cubicBezTo>
                  <a:pt x="50141" y="71910"/>
                  <a:pt x="49965" y="72218"/>
                  <a:pt x="50021" y="72532"/>
                </a:cubicBezTo>
                <a:cubicBezTo>
                  <a:pt x="50079" y="72844"/>
                  <a:pt x="50350" y="73072"/>
                  <a:pt x="50668" y="73073"/>
                </a:cubicBezTo>
                <a:lnTo>
                  <a:pt x="50668" y="73073"/>
                </a:lnTo>
                <a:cubicBezTo>
                  <a:pt x="50747" y="73073"/>
                  <a:pt x="50825" y="73058"/>
                  <a:pt x="50899" y="73031"/>
                </a:cubicBezTo>
                <a:cubicBezTo>
                  <a:pt x="51734" y="72719"/>
                  <a:pt x="52569" y="72372"/>
                  <a:pt x="53381" y="72000"/>
                </a:cubicBezTo>
                <a:cubicBezTo>
                  <a:pt x="53708" y="71847"/>
                  <a:pt x="53851" y="71459"/>
                  <a:pt x="53701" y="71130"/>
                </a:cubicBezTo>
                <a:cubicBezTo>
                  <a:pt x="53591" y="70889"/>
                  <a:pt x="53353" y="70746"/>
                  <a:pt x="53103" y="70746"/>
                </a:cubicBezTo>
                <a:close/>
                <a:moveTo>
                  <a:pt x="50668" y="73073"/>
                </a:moveTo>
                <a:cubicBezTo>
                  <a:pt x="50668" y="73073"/>
                  <a:pt x="50668" y="73073"/>
                  <a:pt x="50668" y="73073"/>
                </a:cubicBezTo>
                <a:lnTo>
                  <a:pt x="50669" y="73073"/>
                </a:lnTo>
                <a:cubicBezTo>
                  <a:pt x="50669" y="73073"/>
                  <a:pt x="50669" y="73073"/>
                  <a:pt x="50668" y="73073"/>
                </a:cubicBezTo>
                <a:close/>
                <a:moveTo>
                  <a:pt x="24782" y="71773"/>
                </a:moveTo>
                <a:cubicBezTo>
                  <a:pt x="24515" y="71773"/>
                  <a:pt x="24264" y="71937"/>
                  <a:pt x="24165" y="72201"/>
                </a:cubicBezTo>
                <a:cubicBezTo>
                  <a:pt x="24039" y="72542"/>
                  <a:pt x="24212" y="72921"/>
                  <a:pt x="24552" y="73047"/>
                </a:cubicBezTo>
                <a:cubicBezTo>
                  <a:pt x="25390" y="73359"/>
                  <a:pt x="26250" y="73644"/>
                  <a:pt x="27106" y="73894"/>
                </a:cubicBezTo>
                <a:cubicBezTo>
                  <a:pt x="27166" y="73912"/>
                  <a:pt x="27228" y="73921"/>
                  <a:pt x="27292" y="73921"/>
                </a:cubicBezTo>
                <a:cubicBezTo>
                  <a:pt x="27618" y="73921"/>
                  <a:pt x="27895" y="73680"/>
                  <a:pt x="27941" y="73357"/>
                </a:cubicBezTo>
                <a:cubicBezTo>
                  <a:pt x="27988" y="73033"/>
                  <a:pt x="27789" y="72725"/>
                  <a:pt x="27476" y="72633"/>
                </a:cubicBezTo>
                <a:cubicBezTo>
                  <a:pt x="26649" y="72391"/>
                  <a:pt x="25819" y="72116"/>
                  <a:pt x="25011" y="71814"/>
                </a:cubicBezTo>
                <a:cubicBezTo>
                  <a:pt x="24936" y="71786"/>
                  <a:pt x="24858" y="71773"/>
                  <a:pt x="24782" y="71773"/>
                </a:cubicBezTo>
                <a:close/>
                <a:moveTo>
                  <a:pt x="48180" y="72586"/>
                </a:moveTo>
                <a:cubicBezTo>
                  <a:pt x="48112" y="72586"/>
                  <a:pt x="48043" y="72597"/>
                  <a:pt x="47975" y="72619"/>
                </a:cubicBezTo>
                <a:cubicBezTo>
                  <a:pt x="47149" y="72862"/>
                  <a:pt x="46302" y="73078"/>
                  <a:pt x="45459" y="73261"/>
                </a:cubicBezTo>
                <a:cubicBezTo>
                  <a:pt x="45131" y="73332"/>
                  <a:pt x="44909" y="73639"/>
                  <a:pt x="44945" y="73973"/>
                </a:cubicBezTo>
                <a:cubicBezTo>
                  <a:pt x="44980" y="74307"/>
                  <a:pt x="45262" y="74560"/>
                  <a:pt x="45598" y="74562"/>
                </a:cubicBezTo>
                <a:cubicBezTo>
                  <a:pt x="45644" y="74560"/>
                  <a:pt x="45692" y="74556"/>
                  <a:pt x="45738" y="74546"/>
                </a:cubicBezTo>
                <a:cubicBezTo>
                  <a:pt x="46612" y="74355"/>
                  <a:pt x="47489" y="74133"/>
                  <a:pt x="48345" y="73881"/>
                </a:cubicBezTo>
                <a:cubicBezTo>
                  <a:pt x="48704" y="73787"/>
                  <a:pt x="48915" y="73414"/>
                  <a:pt x="48810" y="73058"/>
                </a:cubicBezTo>
                <a:cubicBezTo>
                  <a:pt x="48725" y="72771"/>
                  <a:pt x="48463" y="72586"/>
                  <a:pt x="48180" y="72586"/>
                </a:cubicBezTo>
                <a:close/>
                <a:moveTo>
                  <a:pt x="29845" y="73254"/>
                </a:moveTo>
                <a:cubicBezTo>
                  <a:pt x="29542" y="73254"/>
                  <a:pt x="29269" y="73463"/>
                  <a:pt x="29202" y="73772"/>
                </a:cubicBezTo>
                <a:cubicBezTo>
                  <a:pt x="29125" y="74130"/>
                  <a:pt x="29355" y="74483"/>
                  <a:pt x="29714" y="74556"/>
                </a:cubicBezTo>
                <a:cubicBezTo>
                  <a:pt x="30585" y="74743"/>
                  <a:pt x="31477" y="74903"/>
                  <a:pt x="32363" y="75028"/>
                </a:cubicBezTo>
                <a:cubicBezTo>
                  <a:pt x="32393" y="75033"/>
                  <a:pt x="32425" y="75035"/>
                  <a:pt x="32456" y="75035"/>
                </a:cubicBezTo>
                <a:lnTo>
                  <a:pt x="32456" y="75035"/>
                </a:lnTo>
                <a:cubicBezTo>
                  <a:pt x="32802" y="75035"/>
                  <a:pt x="33087" y="74768"/>
                  <a:pt x="33111" y="74423"/>
                </a:cubicBezTo>
                <a:cubicBezTo>
                  <a:pt x="33135" y="74079"/>
                  <a:pt x="32889" y="73774"/>
                  <a:pt x="32547" y="73727"/>
                </a:cubicBezTo>
                <a:cubicBezTo>
                  <a:pt x="31692" y="73605"/>
                  <a:pt x="30831" y="73452"/>
                  <a:pt x="29991" y="73270"/>
                </a:cubicBezTo>
                <a:cubicBezTo>
                  <a:pt x="29942" y="73259"/>
                  <a:pt x="29893" y="73254"/>
                  <a:pt x="29845" y="73254"/>
                </a:cubicBezTo>
                <a:close/>
                <a:moveTo>
                  <a:pt x="32456" y="75035"/>
                </a:moveTo>
                <a:cubicBezTo>
                  <a:pt x="32456" y="75035"/>
                  <a:pt x="32456" y="75035"/>
                  <a:pt x="32455" y="75035"/>
                </a:cubicBezTo>
                <a:lnTo>
                  <a:pt x="32457" y="75035"/>
                </a:lnTo>
                <a:cubicBezTo>
                  <a:pt x="32456" y="75035"/>
                  <a:pt x="32456" y="75035"/>
                  <a:pt x="32456" y="75035"/>
                </a:cubicBezTo>
                <a:close/>
                <a:moveTo>
                  <a:pt x="42996" y="73714"/>
                </a:moveTo>
                <a:cubicBezTo>
                  <a:pt x="42965" y="73714"/>
                  <a:pt x="42934" y="73716"/>
                  <a:pt x="42903" y="73720"/>
                </a:cubicBezTo>
                <a:cubicBezTo>
                  <a:pt x="42052" y="73842"/>
                  <a:pt x="41182" y="73935"/>
                  <a:pt x="40321" y="73996"/>
                </a:cubicBezTo>
                <a:cubicBezTo>
                  <a:pt x="39968" y="74023"/>
                  <a:pt x="39700" y="74322"/>
                  <a:pt x="39712" y="74675"/>
                </a:cubicBezTo>
                <a:cubicBezTo>
                  <a:pt x="39725" y="75028"/>
                  <a:pt x="40014" y="75309"/>
                  <a:pt x="40368" y="75310"/>
                </a:cubicBezTo>
                <a:cubicBezTo>
                  <a:pt x="40383" y="75310"/>
                  <a:pt x="40399" y="75309"/>
                  <a:pt x="40415" y="75309"/>
                </a:cubicBezTo>
                <a:cubicBezTo>
                  <a:pt x="41308" y="75244"/>
                  <a:pt x="42207" y="75148"/>
                  <a:pt x="43089" y="75022"/>
                </a:cubicBezTo>
                <a:cubicBezTo>
                  <a:pt x="43449" y="74971"/>
                  <a:pt x="43699" y="74637"/>
                  <a:pt x="43647" y="74278"/>
                </a:cubicBezTo>
                <a:cubicBezTo>
                  <a:pt x="43600" y="73950"/>
                  <a:pt x="43318" y="73714"/>
                  <a:pt x="42996" y="73714"/>
                </a:cubicBezTo>
                <a:close/>
                <a:moveTo>
                  <a:pt x="35081" y="73998"/>
                </a:moveTo>
                <a:cubicBezTo>
                  <a:pt x="34739" y="73998"/>
                  <a:pt x="34451" y="74263"/>
                  <a:pt x="34427" y="74609"/>
                </a:cubicBezTo>
                <a:cubicBezTo>
                  <a:pt x="34401" y="74972"/>
                  <a:pt x="34676" y="75287"/>
                  <a:pt x="35039" y="75311"/>
                </a:cubicBezTo>
                <a:cubicBezTo>
                  <a:pt x="35921" y="75373"/>
                  <a:pt x="36818" y="75404"/>
                  <a:pt x="37702" y="75404"/>
                </a:cubicBezTo>
                <a:lnTo>
                  <a:pt x="37726" y="75404"/>
                </a:lnTo>
                <a:cubicBezTo>
                  <a:pt x="38089" y="75404"/>
                  <a:pt x="38372" y="75109"/>
                  <a:pt x="38372" y="74747"/>
                </a:cubicBezTo>
                <a:cubicBezTo>
                  <a:pt x="38372" y="74383"/>
                  <a:pt x="38066" y="74089"/>
                  <a:pt x="37702" y="74089"/>
                </a:cubicBezTo>
                <a:cubicBezTo>
                  <a:pt x="36848" y="74089"/>
                  <a:pt x="35982" y="74059"/>
                  <a:pt x="35129" y="74000"/>
                </a:cubicBezTo>
                <a:cubicBezTo>
                  <a:pt x="35113" y="73998"/>
                  <a:pt x="35097" y="73998"/>
                  <a:pt x="35081" y="73998"/>
                </a:cubicBezTo>
                <a:close/>
              </a:path>
            </a:pathLst>
          </a:custGeom>
          <a:solidFill>
            <a:srgbClr val="FE524D">
              <a:alpha val="312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883" name="Google Shape;883;p23"/>
          <p:cNvGrpSpPr/>
          <p:nvPr/>
        </p:nvGrpSpPr>
        <p:grpSpPr>
          <a:xfrm>
            <a:off x="10837215" y="185122"/>
            <a:ext cx="1160980" cy="1000263"/>
            <a:chOff x="7278350" y="4476150"/>
            <a:chExt cx="397850" cy="342775"/>
          </a:xfrm>
        </p:grpSpPr>
        <p:sp>
          <p:nvSpPr>
            <p:cNvPr id="884" name="Google Shape;884;p23"/>
            <p:cNvSpPr/>
            <p:nvPr/>
          </p:nvSpPr>
          <p:spPr>
            <a:xfrm>
              <a:off x="7278350" y="4476150"/>
              <a:ext cx="52500" cy="52525"/>
            </a:xfrm>
            <a:custGeom>
              <a:avLst/>
              <a:gdLst/>
              <a:ahLst/>
              <a:cxnLst/>
              <a:rect l="l" t="t" r="r" b="b"/>
              <a:pathLst>
                <a:path w="2100" h="2101" extrusionOk="0">
                  <a:moveTo>
                    <a:pt x="708" y="1"/>
                  </a:moveTo>
                  <a:lnTo>
                    <a:pt x="708" y="709"/>
                  </a:lnTo>
                  <a:lnTo>
                    <a:pt x="0" y="709"/>
                  </a:lnTo>
                  <a:lnTo>
                    <a:pt x="0" y="1392"/>
                  </a:lnTo>
                  <a:lnTo>
                    <a:pt x="708" y="1392"/>
                  </a:lnTo>
                  <a:lnTo>
                    <a:pt x="708" y="2100"/>
                  </a:lnTo>
                  <a:lnTo>
                    <a:pt x="1392" y="2100"/>
                  </a:lnTo>
                  <a:lnTo>
                    <a:pt x="1391" y="1392"/>
                  </a:lnTo>
                  <a:lnTo>
                    <a:pt x="2100" y="1392"/>
                  </a:lnTo>
                  <a:lnTo>
                    <a:pt x="2100" y="709"/>
                  </a:lnTo>
                  <a:lnTo>
                    <a:pt x="1391" y="709"/>
                  </a:lnTo>
                  <a:lnTo>
                    <a:pt x="1391"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3"/>
            <p:cNvSpPr/>
            <p:nvPr/>
          </p:nvSpPr>
          <p:spPr>
            <a:xfrm>
              <a:off x="7364675" y="4476150"/>
              <a:ext cx="52550" cy="52525"/>
            </a:xfrm>
            <a:custGeom>
              <a:avLst/>
              <a:gdLst/>
              <a:ahLst/>
              <a:cxnLst/>
              <a:rect l="l" t="t" r="r" b="b"/>
              <a:pathLst>
                <a:path w="2102" h="2101" extrusionOk="0">
                  <a:moveTo>
                    <a:pt x="709" y="1"/>
                  </a:moveTo>
                  <a:lnTo>
                    <a:pt x="709" y="709"/>
                  </a:lnTo>
                  <a:lnTo>
                    <a:pt x="0" y="709"/>
                  </a:lnTo>
                  <a:lnTo>
                    <a:pt x="1" y="1392"/>
                  </a:lnTo>
                  <a:lnTo>
                    <a:pt x="709" y="1392"/>
                  </a:lnTo>
                  <a:lnTo>
                    <a:pt x="709" y="2100"/>
                  </a:lnTo>
                  <a:lnTo>
                    <a:pt x="1393" y="2100"/>
                  </a:lnTo>
                  <a:lnTo>
                    <a:pt x="1392" y="1392"/>
                  </a:lnTo>
                  <a:lnTo>
                    <a:pt x="2101" y="1392"/>
                  </a:lnTo>
                  <a:lnTo>
                    <a:pt x="2101" y="709"/>
                  </a:lnTo>
                  <a:lnTo>
                    <a:pt x="1393" y="709"/>
                  </a:lnTo>
                  <a:lnTo>
                    <a:pt x="139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3"/>
            <p:cNvSpPr/>
            <p:nvPr/>
          </p:nvSpPr>
          <p:spPr>
            <a:xfrm>
              <a:off x="7451000" y="4476150"/>
              <a:ext cx="52550" cy="52525"/>
            </a:xfrm>
            <a:custGeom>
              <a:avLst/>
              <a:gdLst/>
              <a:ahLst/>
              <a:cxnLst/>
              <a:rect l="l" t="t" r="r" b="b"/>
              <a:pathLst>
                <a:path w="2102" h="2101" extrusionOk="0">
                  <a:moveTo>
                    <a:pt x="709" y="1"/>
                  </a:moveTo>
                  <a:lnTo>
                    <a:pt x="709" y="709"/>
                  </a:lnTo>
                  <a:lnTo>
                    <a:pt x="1" y="709"/>
                  </a:lnTo>
                  <a:lnTo>
                    <a:pt x="1" y="1392"/>
                  </a:lnTo>
                  <a:lnTo>
                    <a:pt x="709" y="1392"/>
                  </a:lnTo>
                  <a:lnTo>
                    <a:pt x="709" y="2100"/>
                  </a:lnTo>
                  <a:lnTo>
                    <a:pt x="1393" y="2100"/>
                  </a:lnTo>
                  <a:lnTo>
                    <a:pt x="1393" y="1392"/>
                  </a:lnTo>
                  <a:lnTo>
                    <a:pt x="2101" y="1392"/>
                  </a:lnTo>
                  <a:lnTo>
                    <a:pt x="2101" y="709"/>
                  </a:lnTo>
                  <a:lnTo>
                    <a:pt x="1393" y="709"/>
                  </a:lnTo>
                  <a:lnTo>
                    <a:pt x="139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3"/>
            <p:cNvSpPr/>
            <p:nvPr/>
          </p:nvSpPr>
          <p:spPr>
            <a:xfrm>
              <a:off x="7537375" y="4476150"/>
              <a:ext cx="52525" cy="52550"/>
            </a:xfrm>
            <a:custGeom>
              <a:avLst/>
              <a:gdLst/>
              <a:ahLst/>
              <a:cxnLst/>
              <a:rect l="l" t="t" r="r" b="b"/>
              <a:pathLst>
                <a:path w="2101" h="2102" extrusionOk="0">
                  <a:moveTo>
                    <a:pt x="708" y="1"/>
                  </a:moveTo>
                  <a:lnTo>
                    <a:pt x="708" y="709"/>
                  </a:lnTo>
                  <a:lnTo>
                    <a:pt x="0" y="709"/>
                  </a:lnTo>
                  <a:lnTo>
                    <a:pt x="0" y="1392"/>
                  </a:lnTo>
                  <a:lnTo>
                    <a:pt x="707" y="1392"/>
                  </a:lnTo>
                  <a:lnTo>
                    <a:pt x="708" y="2100"/>
                  </a:lnTo>
                  <a:lnTo>
                    <a:pt x="1391" y="2101"/>
                  </a:lnTo>
                  <a:lnTo>
                    <a:pt x="1391" y="1392"/>
                  </a:lnTo>
                  <a:lnTo>
                    <a:pt x="2101" y="1392"/>
                  </a:lnTo>
                  <a:lnTo>
                    <a:pt x="2100" y="709"/>
                  </a:lnTo>
                  <a:lnTo>
                    <a:pt x="1392" y="709"/>
                  </a:lnTo>
                  <a:lnTo>
                    <a:pt x="1391"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3"/>
            <p:cNvSpPr/>
            <p:nvPr/>
          </p:nvSpPr>
          <p:spPr>
            <a:xfrm>
              <a:off x="7623700" y="4476150"/>
              <a:ext cx="52500" cy="52525"/>
            </a:xfrm>
            <a:custGeom>
              <a:avLst/>
              <a:gdLst/>
              <a:ahLst/>
              <a:cxnLst/>
              <a:rect l="l" t="t" r="r" b="b"/>
              <a:pathLst>
                <a:path w="2100" h="2101" extrusionOk="0">
                  <a:moveTo>
                    <a:pt x="709" y="1"/>
                  </a:moveTo>
                  <a:lnTo>
                    <a:pt x="709" y="709"/>
                  </a:lnTo>
                  <a:lnTo>
                    <a:pt x="0" y="709"/>
                  </a:lnTo>
                  <a:lnTo>
                    <a:pt x="0" y="1392"/>
                  </a:lnTo>
                  <a:lnTo>
                    <a:pt x="709" y="1392"/>
                  </a:lnTo>
                  <a:lnTo>
                    <a:pt x="709" y="2100"/>
                  </a:lnTo>
                  <a:lnTo>
                    <a:pt x="1392" y="2100"/>
                  </a:lnTo>
                  <a:lnTo>
                    <a:pt x="1392" y="1392"/>
                  </a:lnTo>
                  <a:lnTo>
                    <a:pt x="2100" y="1392"/>
                  </a:lnTo>
                  <a:lnTo>
                    <a:pt x="2100" y="709"/>
                  </a:lnTo>
                  <a:lnTo>
                    <a:pt x="1392" y="709"/>
                  </a:lnTo>
                  <a:lnTo>
                    <a:pt x="139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3"/>
            <p:cNvSpPr/>
            <p:nvPr/>
          </p:nvSpPr>
          <p:spPr>
            <a:xfrm>
              <a:off x="7278350" y="4572900"/>
              <a:ext cx="52500" cy="52525"/>
            </a:xfrm>
            <a:custGeom>
              <a:avLst/>
              <a:gdLst/>
              <a:ahLst/>
              <a:cxnLst/>
              <a:rect l="l" t="t" r="r" b="b"/>
              <a:pathLst>
                <a:path w="2100" h="2101" extrusionOk="0">
                  <a:moveTo>
                    <a:pt x="708" y="1"/>
                  </a:moveTo>
                  <a:lnTo>
                    <a:pt x="708" y="709"/>
                  </a:lnTo>
                  <a:lnTo>
                    <a:pt x="0" y="709"/>
                  </a:lnTo>
                  <a:lnTo>
                    <a:pt x="0" y="1392"/>
                  </a:lnTo>
                  <a:lnTo>
                    <a:pt x="708" y="1392"/>
                  </a:lnTo>
                  <a:lnTo>
                    <a:pt x="708" y="2100"/>
                  </a:lnTo>
                  <a:lnTo>
                    <a:pt x="1391" y="2100"/>
                  </a:lnTo>
                  <a:lnTo>
                    <a:pt x="1391" y="1393"/>
                  </a:lnTo>
                  <a:lnTo>
                    <a:pt x="2100" y="1392"/>
                  </a:lnTo>
                  <a:lnTo>
                    <a:pt x="2100" y="709"/>
                  </a:lnTo>
                  <a:lnTo>
                    <a:pt x="1391" y="709"/>
                  </a:lnTo>
                  <a:lnTo>
                    <a:pt x="139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3"/>
            <p:cNvSpPr/>
            <p:nvPr/>
          </p:nvSpPr>
          <p:spPr>
            <a:xfrm>
              <a:off x="7364675" y="4572900"/>
              <a:ext cx="52550" cy="52525"/>
            </a:xfrm>
            <a:custGeom>
              <a:avLst/>
              <a:gdLst/>
              <a:ahLst/>
              <a:cxnLst/>
              <a:rect l="l" t="t" r="r" b="b"/>
              <a:pathLst>
                <a:path w="2102" h="2101" extrusionOk="0">
                  <a:moveTo>
                    <a:pt x="709" y="1"/>
                  </a:moveTo>
                  <a:lnTo>
                    <a:pt x="709" y="709"/>
                  </a:lnTo>
                  <a:lnTo>
                    <a:pt x="0" y="709"/>
                  </a:lnTo>
                  <a:lnTo>
                    <a:pt x="1" y="1392"/>
                  </a:lnTo>
                  <a:lnTo>
                    <a:pt x="709" y="1393"/>
                  </a:lnTo>
                  <a:lnTo>
                    <a:pt x="709" y="2100"/>
                  </a:lnTo>
                  <a:lnTo>
                    <a:pt x="1393" y="2100"/>
                  </a:lnTo>
                  <a:lnTo>
                    <a:pt x="1393" y="1392"/>
                  </a:lnTo>
                  <a:lnTo>
                    <a:pt x="2101" y="1392"/>
                  </a:lnTo>
                  <a:lnTo>
                    <a:pt x="2101" y="709"/>
                  </a:lnTo>
                  <a:lnTo>
                    <a:pt x="1393" y="709"/>
                  </a:lnTo>
                  <a:lnTo>
                    <a:pt x="139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3"/>
            <p:cNvSpPr/>
            <p:nvPr/>
          </p:nvSpPr>
          <p:spPr>
            <a:xfrm>
              <a:off x="7451000" y="4572900"/>
              <a:ext cx="52550" cy="52525"/>
            </a:xfrm>
            <a:custGeom>
              <a:avLst/>
              <a:gdLst/>
              <a:ahLst/>
              <a:cxnLst/>
              <a:rect l="l" t="t" r="r" b="b"/>
              <a:pathLst>
                <a:path w="2102" h="2101" extrusionOk="0">
                  <a:moveTo>
                    <a:pt x="709" y="1"/>
                  </a:moveTo>
                  <a:lnTo>
                    <a:pt x="709" y="709"/>
                  </a:lnTo>
                  <a:lnTo>
                    <a:pt x="1" y="709"/>
                  </a:lnTo>
                  <a:lnTo>
                    <a:pt x="1" y="1392"/>
                  </a:lnTo>
                  <a:lnTo>
                    <a:pt x="709" y="1392"/>
                  </a:lnTo>
                  <a:lnTo>
                    <a:pt x="709" y="2100"/>
                  </a:lnTo>
                  <a:lnTo>
                    <a:pt x="1393" y="2100"/>
                  </a:lnTo>
                  <a:lnTo>
                    <a:pt x="1393" y="1392"/>
                  </a:lnTo>
                  <a:lnTo>
                    <a:pt x="2101" y="1392"/>
                  </a:lnTo>
                  <a:lnTo>
                    <a:pt x="2101" y="709"/>
                  </a:lnTo>
                  <a:lnTo>
                    <a:pt x="1393" y="709"/>
                  </a:lnTo>
                  <a:lnTo>
                    <a:pt x="139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3"/>
            <p:cNvSpPr/>
            <p:nvPr/>
          </p:nvSpPr>
          <p:spPr>
            <a:xfrm>
              <a:off x="7537375" y="4572900"/>
              <a:ext cx="52500" cy="52525"/>
            </a:xfrm>
            <a:custGeom>
              <a:avLst/>
              <a:gdLst/>
              <a:ahLst/>
              <a:cxnLst/>
              <a:rect l="l" t="t" r="r" b="b"/>
              <a:pathLst>
                <a:path w="2100" h="2101" extrusionOk="0">
                  <a:moveTo>
                    <a:pt x="708" y="1"/>
                  </a:moveTo>
                  <a:lnTo>
                    <a:pt x="708" y="709"/>
                  </a:lnTo>
                  <a:lnTo>
                    <a:pt x="0" y="709"/>
                  </a:lnTo>
                  <a:lnTo>
                    <a:pt x="0" y="1393"/>
                  </a:lnTo>
                  <a:lnTo>
                    <a:pt x="708" y="1392"/>
                  </a:lnTo>
                  <a:lnTo>
                    <a:pt x="708" y="1392"/>
                  </a:lnTo>
                  <a:lnTo>
                    <a:pt x="707" y="2100"/>
                  </a:lnTo>
                  <a:lnTo>
                    <a:pt x="1391" y="2100"/>
                  </a:lnTo>
                  <a:lnTo>
                    <a:pt x="1391" y="1392"/>
                  </a:lnTo>
                  <a:lnTo>
                    <a:pt x="2100" y="1392"/>
                  </a:lnTo>
                  <a:lnTo>
                    <a:pt x="2100" y="709"/>
                  </a:lnTo>
                  <a:lnTo>
                    <a:pt x="1391" y="709"/>
                  </a:lnTo>
                  <a:lnTo>
                    <a:pt x="1391"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3"/>
            <p:cNvSpPr/>
            <p:nvPr/>
          </p:nvSpPr>
          <p:spPr>
            <a:xfrm>
              <a:off x="7623700" y="4572900"/>
              <a:ext cx="52500" cy="52525"/>
            </a:xfrm>
            <a:custGeom>
              <a:avLst/>
              <a:gdLst/>
              <a:ahLst/>
              <a:cxnLst/>
              <a:rect l="l" t="t" r="r" b="b"/>
              <a:pathLst>
                <a:path w="2100" h="2101" extrusionOk="0">
                  <a:moveTo>
                    <a:pt x="709" y="1"/>
                  </a:moveTo>
                  <a:lnTo>
                    <a:pt x="709" y="709"/>
                  </a:lnTo>
                  <a:lnTo>
                    <a:pt x="0" y="709"/>
                  </a:lnTo>
                  <a:lnTo>
                    <a:pt x="0" y="1392"/>
                  </a:lnTo>
                  <a:lnTo>
                    <a:pt x="709" y="1392"/>
                  </a:lnTo>
                  <a:lnTo>
                    <a:pt x="709" y="2100"/>
                  </a:lnTo>
                  <a:lnTo>
                    <a:pt x="1393" y="2100"/>
                  </a:lnTo>
                  <a:lnTo>
                    <a:pt x="1392" y="1392"/>
                  </a:lnTo>
                  <a:lnTo>
                    <a:pt x="1392" y="1392"/>
                  </a:lnTo>
                  <a:lnTo>
                    <a:pt x="2100" y="1393"/>
                  </a:lnTo>
                  <a:lnTo>
                    <a:pt x="2100" y="709"/>
                  </a:lnTo>
                  <a:lnTo>
                    <a:pt x="1392" y="709"/>
                  </a:lnTo>
                  <a:lnTo>
                    <a:pt x="139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3"/>
            <p:cNvSpPr/>
            <p:nvPr/>
          </p:nvSpPr>
          <p:spPr>
            <a:xfrm>
              <a:off x="7278350" y="4669650"/>
              <a:ext cx="52500" cy="52525"/>
            </a:xfrm>
            <a:custGeom>
              <a:avLst/>
              <a:gdLst/>
              <a:ahLst/>
              <a:cxnLst/>
              <a:rect l="l" t="t" r="r" b="b"/>
              <a:pathLst>
                <a:path w="2100" h="2101" extrusionOk="0">
                  <a:moveTo>
                    <a:pt x="708" y="1"/>
                  </a:moveTo>
                  <a:lnTo>
                    <a:pt x="708" y="709"/>
                  </a:lnTo>
                  <a:lnTo>
                    <a:pt x="0" y="709"/>
                  </a:lnTo>
                  <a:lnTo>
                    <a:pt x="0" y="1392"/>
                  </a:lnTo>
                  <a:lnTo>
                    <a:pt x="708" y="1392"/>
                  </a:lnTo>
                  <a:lnTo>
                    <a:pt x="708" y="2101"/>
                  </a:lnTo>
                  <a:lnTo>
                    <a:pt x="1391" y="2101"/>
                  </a:lnTo>
                  <a:lnTo>
                    <a:pt x="1391" y="1392"/>
                  </a:lnTo>
                  <a:lnTo>
                    <a:pt x="2100" y="1392"/>
                  </a:lnTo>
                  <a:lnTo>
                    <a:pt x="2100" y="709"/>
                  </a:lnTo>
                  <a:lnTo>
                    <a:pt x="1392" y="709"/>
                  </a:lnTo>
                  <a:lnTo>
                    <a:pt x="1391"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3"/>
            <p:cNvSpPr/>
            <p:nvPr/>
          </p:nvSpPr>
          <p:spPr>
            <a:xfrm>
              <a:off x="7364675" y="4669650"/>
              <a:ext cx="52550" cy="52525"/>
            </a:xfrm>
            <a:custGeom>
              <a:avLst/>
              <a:gdLst/>
              <a:ahLst/>
              <a:cxnLst/>
              <a:rect l="l" t="t" r="r" b="b"/>
              <a:pathLst>
                <a:path w="2102" h="2101" extrusionOk="0">
                  <a:moveTo>
                    <a:pt x="709" y="1"/>
                  </a:moveTo>
                  <a:lnTo>
                    <a:pt x="709" y="709"/>
                  </a:lnTo>
                  <a:lnTo>
                    <a:pt x="0" y="709"/>
                  </a:lnTo>
                  <a:lnTo>
                    <a:pt x="0" y="1393"/>
                  </a:lnTo>
                  <a:lnTo>
                    <a:pt x="709" y="1392"/>
                  </a:lnTo>
                  <a:lnTo>
                    <a:pt x="709" y="2101"/>
                  </a:lnTo>
                  <a:lnTo>
                    <a:pt x="1393" y="2101"/>
                  </a:lnTo>
                  <a:lnTo>
                    <a:pt x="1393" y="1392"/>
                  </a:lnTo>
                  <a:lnTo>
                    <a:pt x="2101" y="1392"/>
                  </a:lnTo>
                  <a:lnTo>
                    <a:pt x="2101" y="709"/>
                  </a:lnTo>
                  <a:lnTo>
                    <a:pt x="1393" y="709"/>
                  </a:lnTo>
                  <a:lnTo>
                    <a:pt x="139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3"/>
            <p:cNvSpPr/>
            <p:nvPr/>
          </p:nvSpPr>
          <p:spPr>
            <a:xfrm>
              <a:off x="7451000" y="4669650"/>
              <a:ext cx="52550" cy="52525"/>
            </a:xfrm>
            <a:custGeom>
              <a:avLst/>
              <a:gdLst/>
              <a:ahLst/>
              <a:cxnLst/>
              <a:rect l="l" t="t" r="r" b="b"/>
              <a:pathLst>
                <a:path w="2102" h="2101" extrusionOk="0">
                  <a:moveTo>
                    <a:pt x="709" y="1"/>
                  </a:moveTo>
                  <a:lnTo>
                    <a:pt x="709" y="709"/>
                  </a:lnTo>
                  <a:lnTo>
                    <a:pt x="1" y="709"/>
                  </a:lnTo>
                  <a:lnTo>
                    <a:pt x="1" y="1393"/>
                  </a:lnTo>
                  <a:lnTo>
                    <a:pt x="709" y="1392"/>
                  </a:lnTo>
                  <a:lnTo>
                    <a:pt x="709" y="2101"/>
                  </a:lnTo>
                  <a:lnTo>
                    <a:pt x="1393" y="2101"/>
                  </a:lnTo>
                  <a:lnTo>
                    <a:pt x="1393" y="1392"/>
                  </a:lnTo>
                  <a:lnTo>
                    <a:pt x="2101" y="1393"/>
                  </a:lnTo>
                  <a:lnTo>
                    <a:pt x="2101" y="709"/>
                  </a:lnTo>
                  <a:lnTo>
                    <a:pt x="1393" y="709"/>
                  </a:lnTo>
                  <a:lnTo>
                    <a:pt x="139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3"/>
            <p:cNvSpPr/>
            <p:nvPr/>
          </p:nvSpPr>
          <p:spPr>
            <a:xfrm>
              <a:off x="7537375" y="4669650"/>
              <a:ext cx="52500" cy="52525"/>
            </a:xfrm>
            <a:custGeom>
              <a:avLst/>
              <a:gdLst/>
              <a:ahLst/>
              <a:cxnLst/>
              <a:rect l="l" t="t" r="r" b="b"/>
              <a:pathLst>
                <a:path w="2100" h="2101" extrusionOk="0">
                  <a:moveTo>
                    <a:pt x="708" y="1"/>
                  </a:moveTo>
                  <a:lnTo>
                    <a:pt x="707" y="709"/>
                  </a:lnTo>
                  <a:lnTo>
                    <a:pt x="0" y="709"/>
                  </a:lnTo>
                  <a:lnTo>
                    <a:pt x="0" y="1392"/>
                  </a:lnTo>
                  <a:lnTo>
                    <a:pt x="708" y="1392"/>
                  </a:lnTo>
                  <a:lnTo>
                    <a:pt x="708" y="2101"/>
                  </a:lnTo>
                  <a:lnTo>
                    <a:pt x="1391" y="2101"/>
                  </a:lnTo>
                  <a:lnTo>
                    <a:pt x="1391" y="1393"/>
                  </a:lnTo>
                  <a:lnTo>
                    <a:pt x="2100" y="1393"/>
                  </a:lnTo>
                  <a:lnTo>
                    <a:pt x="2100" y="709"/>
                  </a:lnTo>
                  <a:lnTo>
                    <a:pt x="1391" y="709"/>
                  </a:lnTo>
                  <a:lnTo>
                    <a:pt x="1391"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3"/>
            <p:cNvSpPr/>
            <p:nvPr/>
          </p:nvSpPr>
          <p:spPr>
            <a:xfrm>
              <a:off x="7623700" y="4669650"/>
              <a:ext cx="52500" cy="52525"/>
            </a:xfrm>
            <a:custGeom>
              <a:avLst/>
              <a:gdLst/>
              <a:ahLst/>
              <a:cxnLst/>
              <a:rect l="l" t="t" r="r" b="b"/>
              <a:pathLst>
                <a:path w="2100" h="2101" extrusionOk="0">
                  <a:moveTo>
                    <a:pt x="709" y="1"/>
                  </a:moveTo>
                  <a:lnTo>
                    <a:pt x="709" y="709"/>
                  </a:lnTo>
                  <a:lnTo>
                    <a:pt x="0" y="709"/>
                  </a:lnTo>
                  <a:lnTo>
                    <a:pt x="0" y="1392"/>
                  </a:lnTo>
                  <a:lnTo>
                    <a:pt x="709" y="1392"/>
                  </a:lnTo>
                  <a:lnTo>
                    <a:pt x="709" y="2101"/>
                  </a:lnTo>
                  <a:lnTo>
                    <a:pt x="1392" y="2101"/>
                  </a:lnTo>
                  <a:lnTo>
                    <a:pt x="1392" y="1393"/>
                  </a:lnTo>
                  <a:lnTo>
                    <a:pt x="2100" y="1392"/>
                  </a:lnTo>
                  <a:lnTo>
                    <a:pt x="2100" y="709"/>
                  </a:lnTo>
                  <a:lnTo>
                    <a:pt x="1393" y="709"/>
                  </a:lnTo>
                  <a:lnTo>
                    <a:pt x="139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3"/>
            <p:cNvSpPr/>
            <p:nvPr/>
          </p:nvSpPr>
          <p:spPr>
            <a:xfrm>
              <a:off x="7278350" y="4766425"/>
              <a:ext cx="52500" cy="52500"/>
            </a:xfrm>
            <a:custGeom>
              <a:avLst/>
              <a:gdLst/>
              <a:ahLst/>
              <a:cxnLst/>
              <a:rect l="l" t="t" r="r" b="b"/>
              <a:pathLst>
                <a:path w="2100" h="2100" extrusionOk="0">
                  <a:moveTo>
                    <a:pt x="708" y="0"/>
                  </a:moveTo>
                  <a:lnTo>
                    <a:pt x="708" y="708"/>
                  </a:lnTo>
                  <a:lnTo>
                    <a:pt x="0" y="708"/>
                  </a:lnTo>
                  <a:lnTo>
                    <a:pt x="0" y="1391"/>
                  </a:lnTo>
                  <a:lnTo>
                    <a:pt x="708" y="1391"/>
                  </a:lnTo>
                  <a:lnTo>
                    <a:pt x="708" y="2100"/>
                  </a:lnTo>
                  <a:lnTo>
                    <a:pt x="1391" y="2100"/>
                  </a:lnTo>
                  <a:lnTo>
                    <a:pt x="1391" y="1391"/>
                  </a:lnTo>
                  <a:lnTo>
                    <a:pt x="2100" y="1391"/>
                  </a:lnTo>
                  <a:lnTo>
                    <a:pt x="2100" y="708"/>
                  </a:lnTo>
                  <a:lnTo>
                    <a:pt x="1391" y="708"/>
                  </a:lnTo>
                  <a:lnTo>
                    <a:pt x="1391"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3"/>
            <p:cNvSpPr/>
            <p:nvPr/>
          </p:nvSpPr>
          <p:spPr>
            <a:xfrm>
              <a:off x="7364700" y="4766425"/>
              <a:ext cx="52525" cy="52500"/>
            </a:xfrm>
            <a:custGeom>
              <a:avLst/>
              <a:gdLst/>
              <a:ahLst/>
              <a:cxnLst/>
              <a:rect l="l" t="t" r="r" b="b"/>
              <a:pathLst>
                <a:path w="2101" h="2100" extrusionOk="0">
                  <a:moveTo>
                    <a:pt x="708" y="0"/>
                  </a:moveTo>
                  <a:lnTo>
                    <a:pt x="708" y="708"/>
                  </a:lnTo>
                  <a:lnTo>
                    <a:pt x="0" y="708"/>
                  </a:lnTo>
                  <a:lnTo>
                    <a:pt x="0" y="1391"/>
                  </a:lnTo>
                  <a:lnTo>
                    <a:pt x="708" y="1391"/>
                  </a:lnTo>
                  <a:lnTo>
                    <a:pt x="708" y="2100"/>
                  </a:lnTo>
                  <a:lnTo>
                    <a:pt x="1392" y="2100"/>
                  </a:lnTo>
                  <a:lnTo>
                    <a:pt x="1391" y="1391"/>
                  </a:lnTo>
                  <a:lnTo>
                    <a:pt x="2100" y="1391"/>
                  </a:lnTo>
                  <a:lnTo>
                    <a:pt x="2100" y="708"/>
                  </a:lnTo>
                  <a:lnTo>
                    <a:pt x="1392" y="708"/>
                  </a:lnTo>
                  <a:lnTo>
                    <a:pt x="1392"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3"/>
            <p:cNvSpPr/>
            <p:nvPr/>
          </p:nvSpPr>
          <p:spPr>
            <a:xfrm>
              <a:off x="7451000" y="4766425"/>
              <a:ext cx="52550" cy="52500"/>
            </a:xfrm>
            <a:custGeom>
              <a:avLst/>
              <a:gdLst/>
              <a:ahLst/>
              <a:cxnLst/>
              <a:rect l="l" t="t" r="r" b="b"/>
              <a:pathLst>
                <a:path w="2102" h="2100" extrusionOk="0">
                  <a:moveTo>
                    <a:pt x="709" y="0"/>
                  </a:moveTo>
                  <a:lnTo>
                    <a:pt x="709" y="708"/>
                  </a:lnTo>
                  <a:lnTo>
                    <a:pt x="1" y="708"/>
                  </a:lnTo>
                  <a:lnTo>
                    <a:pt x="1" y="1391"/>
                  </a:lnTo>
                  <a:lnTo>
                    <a:pt x="709" y="1391"/>
                  </a:lnTo>
                  <a:lnTo>
                    <a:pt x="709" y="2100"/>
                  </a:lnTo>
                  <a:lnTo>
                    <a:pt x="1393" y="2100"/>
                  </a:lnTo>
                  <a:lnTo>
                    <a:pt x="1393" y="1391"/>
                  </a:lnTo>
                  <a:lnTo>
                    <a:pt x="2101" y="1391"/>
                  </a:lnTo>
                  <a:lnTo>
                    <a:pt x="2101" y="708"/>
                  </a:lnTo>
                  <a:lnTo>
                    <a:pt x="1393" y="708"/>
                  </a:lnTo>
                  <a:lnTo>
                    <a:pt x="139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3"/>
            <p:cNvSpPr/>
            <p:nvPr/>
          </p:nvSpPr>
          <p:spPr>
            <a:xfrm>
              <a:off x="7537375" y="4766425"/>
              <a:ext cx="52500" cy="52500"/>
            </a:xfrm>
            <a:custGeom>
              <a:avLst/>
              <a:gdLst/>
              <a:ahLst/>
              <a:cxnLst/>
              <a:rect l="l" t="t" r="r" b="b"/>
              <a:pathLst>
                <a:path w="2100" h="2100" extrusionOk="0">
                  <a:moveTo>
                    <a:pt x="708" y="0"/>
                  </a:moveTo>
                  <a:lnTo>
                    <a:pt x="708" y="708"/>
                  </a:lnTo>
                  <a:lnTo>
                    <a:pt x="0" y="708"/>
                  </a:lnTo>
                  <a:lnTo>
                    <a:pt x="0" y="1391"/>
                  </a:lnTo>
                  <a:lnTo>
                    <a:pt x="707" y="1391"/>
                  </a:lnTo>
                  <a:lnTo>
                    <a:pt x="708" y="2100"/>
                  </a:lnTo>
                  <a:lnTo>
                    <a:pt x="1391" y="2100"/>
                  </a:lnTo>
                  <a:lnTo>
                    <a:pt x="1391" y="1391"/>
                  </a:lnTo>
                  <a:lnTo>
                    <a:pt x="2100" y="1391"/>
                  </a:lnTo>
                  <a:lnTo>
                    <a:pt x="2100" y="708"/>
                  </a:lnTo>
                  <a:lnTo>
                    <a:pt x="1392" y="708"/>
                  </a:lnTo>
                  <a:lnTo>
                    <a:pt x="1391"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3"/>
            <p:cNvSpPr/>
            <p:nvPr/>
          </p:nvSpPr>
          <p:spPr>
            <a:xfrm>
              <a:off x="7623700" y="4766425"/>
              <a:ext cx="52500" cy="52500"/>
            </a:xfrm>
            <a:custGeom>
              <a:avLst/>
              <a:gdLst/>
              <a:ahLst/>
              <a:cxnLst/>
              <a:rect l="l" t="t" r="r" b="b"/>
              <a:pathLst>
                <a:path w="2100" h="2100" extrusionOk="0">
                  <a:moveTo>
                    <a:pt x="709" y="0"/>
                  </a:moveTo>
                  <a:lnTo>
                    <a:pt x="709" y="708"/>
                  </a:lnTo>
                  <a:lnTo>
                    <a:pt x="0" y="708"/>
                  </a:lnTo>
                  <a:lnTo>
                    <a:pt x="0" y="1391"/>
                  </a:lnTo>
                  <a:lnTo>
                    <a:pt x="709" y="1391"/>
                  </a:lnTo>
                  <a:lnTo>
                    <a:pt x="709" y="2100"/>
                  </a:lnTo>
                  <a:lnTo>
                    <a:pt x="1392" y="2100"/>
                  </a:lnTo>
                  <a:lnTo>
                    <a:pt x="1392" y="1391"/>
                  </a:lnTo>
                  <a:lnTo>
                    <a:pt x="2100" y="1391"/>
                  </a:lnTo>
                  <a:lnTo>
                    <a:pt x="2100" y="708"/>
                  </a:lnTo>
                  <a:lnTo>
                    <a:pt x="1392" y="708"/>
                  </a:lnTo>
                  <a:lnTo>
                    <a:pt x="1392"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25866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3938357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323477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231137" y="937260"/>
            <a:ext cx="6198489" cy="4983480"/>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005374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581912" y="2638045"/>
            <a:ext cx="4271771" cy="310198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338317" y="2638045"/>
            <a:ext cx="4270247" cy="310198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7"/>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839230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extLst>
      <p:ext uri="{BB962C8B-B14F-4D97-AF65-F5344CB8AC3E}">
        <p14:creationId xmlns:p14="http://schemas.microsoft.com/office/powerpoint/2010/main" val="1320275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05591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55288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3741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7986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587917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408408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D966">
            <a:alpha val="3705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Montserrat"/>
              <a:buNone/>
              <a:defRPr sz="2800" b="1">
                <a:solidFill>
                  <a:schemeClr val="lt2"/>
                </a:solidFill>
                <a:latin typeface="Montserrat"/>
                <a:ea typeface="Montserrat"/>
                <a:cs typeface="Montserrat"/>
                <a:sym typeface="Montserrat"/>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Montserrat"/>
              <a:buChar char="●"/>
              <a:defRPr sz="1800">
                <a:solidFill>
                  <a:schemeClr val="lt2"/>
                </a:solidFill>
                <a:latin typeface="Montserrat"/>
                <a:ea typeface="Montserrat"/>
                <a:cs typeface="Montserrat"/>
                <a:sym typeface="Montserrat"/>
              </a:defRPr>
            </a:lvl1pPr>
            <a:lvl2pPr marL="914400" lvl="1" indent="-317500">
              <a:lnSpc>
                <a:spcPct val="115000"/>
              </a:lnSpc>
              <a:spcBef>
                <a:spcPts val="160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2pPr>
            <a:lvl3pPr marL="1371600" lvl="2" indent="-317500">
              <a:lnSpc>
                <a:spcPct val="115000"/>
              </a:lnSpc>
              <a:spcBef>
                <a:spcPts val="160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3pPr>
            <a:lvl4pPr marL="1828800" lvl="3" indent="-317500">
              <a:lnSpc>
                <a:spcPct val="115000"/>
              </a:lnSpc>
              <a:spcBef>
                <a:spcPts val="160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4pPr>
            <a:lvl5pPr marL="2286000" lvl="4" indent="-317500">
              <a:lnSpc>
                <a:spcPct val="115000"/>
              </a:lnSpc>
              <a:spcBef>
                <a:spcPts val="160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5pPr>
            <a:lvl6pPr marL="2743200" lvl="5" indent="-317500">
              <a:lnSpc>
                <a:spcPct val="115000"/>
              </a:lnSpc>
              <a:spcBef>
                <a:spcPts val="160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6pPr>
            <a:lvl7pPr marL="3200400" lvl="6" indent="-317500">
              <a:lnSpc>
                <a:spcPct val="115000"/>
              </a:lnSpc>
              <a:spcBef>
                <a:spcPts val="160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7pPr>
            <a:lvl8pPr marL="3657600" lvl="7" indent="-317500">
              <a:lnSpc>
                <a:spcPct val="115000"/>
              </a:lnSpc>
              <a:spcBef>
                <a:spcPts val="160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8pPr>
            <a:lvl9pPr marL="4114800" lvl="8" indent="-317500">
              <a:lnSpc>
                <a:spcPct val="115000"/>
              </a:lnSpc>
              <a:spcBef>
                <a:spcPts val="1600"/>
              </a:spcBef>
              <a:spcAft>
                <a:spcPts val="1600"/>
              </a:spcAft>
              <a:buClr>
                <a:schemeClr val="lt2"/>
              </a:buClr>
              <a:buSzPts val="1400"/>
              <a:buFont typeface="Montserrat"/>
              <a:buChar char="■"/>
              <a:defRPr>
                <a:solidFill>
                  <a:schemeClr val="lt2"/>
                </a:solidFill>
                <a:latin typeface="Montserrat"/>
                <a:ea typeface="Montserrat"/>
                <a:cs typeface="Montserrat"/>
                <a:sym typeface="Montserrat"/>
              </a:defRPr>
            </a:lvl9pPr>
          </a:lstStyle>
          <a:p>
            <a:endParaRPr/>
          </a:p>
        </p:txBody>
      </p:sp>
      <p:sp>
        <p:nvSpPr>
          <p:cNvPr id="2" name="文字方塊 1">
            <a:extLst>
              <a:ext uri="{FF2B5EF4-FFF2-40B4-BE49-F238E27FC236}">
                <a16:creationId xmlns:a16="http://schemas.microsoft.com/office/drawing/2014/main" id="{0D06FD16-30F1-4C10-AC86-2652FFE1F9FD}"/>
              </a:ext>
            </a:extLst>
          </p:cNvPr>
          <p:cNvSpPr txBox="1"/>
          <p:nvPr userDrawn="1"/>
        </p:nvSpPr>
        <p:spPr>
          <a:xfrm>
            <a:off x="11534006" y="6447632"/>
            <a:ext cx="755561" cy="369332"/>
          </a:xfrm>
          <a:prstGeom prst="rect">
            <a:avLst/>
          </a:prstGeom>
          <a:noFill/>
        </p:spPr>
        <p:txBody>
          <a:bodyPr wrap="square" rtlCol="0">
            <a:spAutoFit/>
          </a:bodyPr>
          <a:lstStyle/>
          <a:p>
            <a:fld id="{52BDFA35-A607-443E-9428-A511304C41FD}" type="slidenum">
              <a:rPr lang="zh-TW" altLang="en-US" smtClean="0"/>
              <a:t>‹#›</a:t>
            </a:fld>
            <a:endParaRPr lang="zh-TW" altLang="en-US" dirty="0"/>
          </a:p>
        </p:txBody>
      </p:sp>
    </p:spTree>
    <p:extLst>
      <p:ext uri="{BB962C8B-B14F-4D97-AF65-F5344CB8AC3E}">
        <p14:creationId xmlns:p14="http://schemas.microsoft.com/office/powerpoint/2010/main" val="3238414552"/>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1.png"/><Relationship Id="rId3" Type="http://schemas.openxmlformats.org/officeDocument/2006/relationships/image" Target="../media/image3.svg"/><Relationship Id="rId7" Type="http://schemas.openxmlformats.org/officeDocument/2006/relationships/diagramColors" Target="../diagrams/colors1.xml"/><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diagramQuickStyle" Target="../diagrams/quickStyle1.xml"/><Relationship Id="rId11" Type="http://schemas.openxmlformats.org/officeDocument/2006/relationships/image" Target="../media/image10.png"/><Relationship Id="rId5" Type="http://schemas.openxmlformats.org/officeDocument/2006/relationships/diagramLayout" Target="../diagrams/layout1.xml"/><Relationship Id="rId10" Type="http://schemas.microsoft.com/office/2007/relationships/hdphoto" Target="../media/hdphoto3.wdp"/><Relationship Id="rId4" Type="http://schemas.openxmlformats.org/officeDocument/2006/relationships/diagramData" Target="../diagrams/data1.xml"/><Relationship Id="rId9" Type="http://schemas.openxmlformats.org/officeDocument/2006/relationships/image" Target="../media/image9.png"/><Relationship Id="rId1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hyperlink" Target="http://www.yanj.c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2"/>
          <p:cNvPicPr>
            <a:picLocks noChangeAspect="1" noChangeArrowheads="1"/>
          </p:cNvPicPr>
          <p:nvPr/>
        </p:nvPicPr>
        <p:blipFill>
          <a:blip r:embed="rId2">
            <a:extLst>
              <a:ext uri="{28A0092B-C50C-407E-A947-70E740481C1C}">
                <a14:useLocalDpi xmlns:a14="http://schemas.microsoft.com/office/drawing/2010/main" val="0"/>
              </a:ext>
            </a:extLst>
          </a:blip>
          <a:srcRect b="73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矩形 5"/>
          <p:cNvSpPr>
            <a:spLocks noChangeArrowheads="1"/>
          </p:cNvSpPr>
          <p:nvPr/>
        </p:nvSpPr>
        <p:spPr bwMode="auto">
          <a:xfrm>
            <a:off x="692459" y="1139477"/>
            <a:ext cx="9061370" cy="2133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8200"/>
              </a:lnSpc>
            </a:pPr>
            <a:r>
              <a:rPr lang="en-US" altLang="zh-CN" sz="54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     </a:t>
            </a:r>
            <a:r>
              <a:rPr lang="en-US" altLang="zh-TW" sz="6600" b="1" dirty="0">
                <a:solidFill>
                  <a:srgbClr val="FFA146"/>
                </a:solidFill>
                <a:latin typeface="微软雅黑" panose="020B0503020204020204" pitchFamily="34" charset="-122"/>
                <a:ea typeface="微软雅黑" panose="020B0503020204020204" pitchFamily="34" charset="-122"/>
                <a:sym typeface="Times New Roman" panose="02020603050405020304" pitchFamily="18" charset="0"/>
              </a:rPr>
              <a:t>11</a:t>
            </a:r>
            <a:r>
              <a:rPr lang="zh-TW" altLang="en-US" sz="6600" b="1" dirty="0">
                <a:solidFill>
                  <a:srgbClr val="FFA146"/>
                </a:solidFill>
                <a:latin typeface="微软雅黑" panose="020B0503020204020204" pitchFamily="34" charset="-122"/>
                <a:ea typeface="微软雅黑" panose="020B0503020204020204" pitchFamily="34" charset="-122"/>
                <a:sym typeface="Times New Roman" panose="02020603050405020304" pitchFamily="18" charset="0"/>
              </a:rPr>
              <a:t>月份擴大業務會報</a:t>
            </a:r>
            <a:r>
              <a:rPr lang="en-US" altLang="zh-CN" sz="6600" b="1" dirty="0">
                <a:solidFill>
                  <a:srgbClr val="FFA146"/>
                </a:solidFill>
                <a:latin typeface="微软雅黑" panose="020B0503020204020204" pitchFamily="34" charset="-122"/>
                <a:ea typeface="微软雅黑" panose="020B0503020204020204" pitchFamily="34" charset="-122"/>
                <a:sym typeface="Times New Roman" panose="02020603050405020304" pitchFamily="18" charset="0"/>
              </a:rPr>
              <a:t>  </a:t>
            </a:r>
            <a:endParaRPr lang="zh-CN" altLang="en-US" sz="6600" b="1" dirty="0">
              <a:solidFill>
                <a:srgbClr val="FFA146"/>
              </a:solidFill>
              <a:latin typeface="微软雅黑" panose="020B0503020204020204" pitchFamily="34" charset="-122"/>
              <a:ea typeface="微软雅黑" panose="020B0503020204020204" pitchFamily="34" charset="-122"/>
              <a:sym typeface="Times New Roman" panose="02020603050405020304" pitchFamily="18" charset="0"/>
            </a:endParaRPr>
          </a:p>
          <a:p>
            <a:pPr algn="ctr" eaLnBrk="1" hangingPunct="1">
              <a:lnSpc>
                <a:spcPts val="8200"/>
              </a:lnSpc>
            </a:pPr>
            <a:r>
              <a:rPr lang="en-US" altLang="zh-CN" sz="6600" b="1" dirty="0">
                <a:solidFill>
                  <a:srgbClr val="FFA146"/>
                </a:solidFill>
                <a:latin typeface="微软雅黑" panose="020B0503020204020204" pitchFamily="34" charset="-122"/>
                <a:ea typeface="微软雅黑" panose="020B0503020204020204" pitchFamily="34" charset="-122"/>
                <a:sym typeface="Times New Roman" panose="02020603050405020304" pitchFamily="18" charset="0"/>
              </a:rPr>
              <a:t> </a:t>
            </a:r>
            <a:r>
              <a:rPr lang="zh-TW" altLang="en-US" sz="6600" b="1" dirty="0">
                <a:solidFill>
                  <a:srgbClr val="FFA146"/>
                </a:solidFill>
                <a:latin typeface="微软雅黑" panose="020B0503020204020204" pitchFamily="34" charset="-122"/>
                <a:ea typeface="微软雅黑" panose="020B0503020204020204" pitchFamily="34" charset="-122"/>
                <a:sym typeface="Times New Roman" panose="02020603050405020304" pitchFamily="18" charset="0"/>
              </a:rPr>
              <a:t>廉政宣導</a:t>
            </a:r>
            <a:endParaRPr lang="zh-CN" altLang="en-US" sz="6600" b="1" dirty="0">
              <a:solidFill>
                <a:srgbClr val="FFA146"/>
              </a:solidFill>
              <a:latin typeface="微软雅黑" panose="020B0503020204020204" pitchFamily="34" charset="-122"/>
              <a:ea typeface="微软雅黑" panose="020B0503020204020204" pitchFamily="34" charset="-122"/>
            </a:endParaRPr>
          </a:p>
        </p:txBody>
      </p:sp>
      <p:sp>
        <p:nvSpPr>
          <p:cNvPr id="2052" name="文本框 7"/>
          <p:cNvSpPr>
            <a:spLocks noChangeArrowheads="1"/>
          </p:cNvSpPr>
          <p:nvPr/>
        </p:nvSpPr>
        <p:spPr bwMode="auto">
          <a:xfrm>
            <a:off x="4184688" y="3458829"/>
            <a:ext cx="255538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spc="50" dirty="0">
                <a:ln w="0"/>
                <a:solidFill>
                  <a:schemeClr val="bg2"/>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sym typeface="微软雅黑" panose="020B0503020204020204" pitchFamily="34" charset="-122"/>
              </a:rPr>
              <a:t> </a:t>
            </a:r>
            <a:r>
              <a:rPr lang="zh-TW" altLang="en-US" sz="3200" b="1" spc="50" dirty="0">
                <a:ln w="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政風處</a:t>
            </a:r>
            <a:endParaRPr lang="en-US" altLang="zh-CN" sz="3200" b="1" spc="50" dirty="0">
              <a:ln w="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r>
              <a:rPr lang="en-US" altLang="zh-TW" sz="3200" b="1" spc="50" dirty="0">
                <a:ln w="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111</a:t>
            </a:r>
            <a:r>
              <a:rPr lang="zh-TW" altLang="en-US" sz="3200" b="1" spc="50" dirty="0">
                <a:ln w="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年</a:t>
            </a:r>
            <a:r>
              <a:rPr lang="en-US" altLang="zh-TW" sz="3200" b="1" spc="50" dirty="0">
                <a:ln w="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11</a:t>
            </a:r>
            <a:r>
              <a:rPr lang="zh-TW" altLang="en-US" sz="3200" b="1" spc="50" dirty="0">
                <a:ln w="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月</a:t>
            </a:r>
            <a:endParaRPr lang="zh-CN" altLang="en-US" b="1" spc="50" dirty="0">
              <a:ln w="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3" name="KSO_Shape"/>
          <p:cNvSpPr>
            <a:spLocks noChangeArrowheads="1"/>
          </p:cNvSpPr>
          <p:nvPr/>
        </p:nvSpPr>
        <p:spPr bwMode="auto">
          <a:xfrm>
            <a:off x="6832600" y="5048250"/>
            <a:ext cx="1524000" cy="1612900"/>
          </a:xfrm>
          <a:custGeom>
            <a:avLst/>
            <a:gdLst>
              <a:gd name="T0" fmla="*/ 274568593 w 3476"/>
              <a:gd name="T1" fmla="*/ 197487333 h 3680"/>
              <a:gd name="T2" fmla="*/ 282719537 w 3476"/>
              <a:gd name="T3" fmla="*/ 243803860 h 3680"/>
              <a:gd name="T4" fmla="*/ 316826272 w 3476"/>
              <a:gd name="T5" fmla="*/ 288619251 h 3680"/>
              <a:gd name="T6" fmla="*/ 477706043 w 3476"/>
              <a:gd name="T7" fmla="*/ 166609940 h 3680"/>
              <a:gd name="T8" fmla="*/ 470841904 w 3476"/>
              <a:gd name="T9" fmla="*/ 451798272 h 3680"/>
              <a:gd name="T10" fmla="*/ 660036684 w 3476"/>
              <a:gd name="T11" fmla="*/ 652716524 h 3680"/>
              <a:gd name="T12" fmla="*/ 745624892 w 3476"/>
              <a:gd name="T13" fmla="*/ 652716524 h 3680"/>
              <a:gd name="T14" fmla="*/ 745624892 w 3476"/>
              <a:gd name="T15" fmla="*/ 789092479 h 3680"/>
              <a:gd name="T16" fmla="*/ 306958854 w 3476"/>
              <a:gd name="T17" fmla="*/ 789092479 h 3680"/>
              <a:gd name="T18" fmla="*/ 306958854 w 3476"/>
              <a:gd name="T19" fmla="*/ 652716524 h 3680"/>
              <a:gd name="T20" fmla="*/ 335917484 w 3476"/>
              <a:gd name="T21" fmla="*/ 652716524 h 3680"/>
              <a:gd name="T22" fmla="*/ 335917484 w 3476"/>
              <a:gd name="T23" fmla="*/ 534781539 h 3680"/>
              <a:gd name="T24" fmla="*/ 102962948 w 3476"/>
              <a:gd name="T25" fmla="*/ 450726220 h 3680"/>
              <a:gd name="T26" fmla="*/ 268347639 w 3476"/>
              <a:gd name="T27" fmla="*/ 325286429 h 3680"/>
              <a:gd name="T28" fmla="*/ 233812115 w 3476"/>
              <a:gd name="T29" fmla="*/ 279613308 h 3680"/>
              <a:gd name="T30" fmla="*/ 193056076 w 3476"/>
              <a:gd name="T31" fmla="*/ 259456879 h 3680"/>
              <a:gd name="T32" fmla="*/ 202923055 w 3476"/>
              <a:gd name="T33" fmla="*/ 187624099 h 3680"/>
              <a:gd name="T34" fmla="*/ 274568593 w 3476"/>
              <a:gd name="T35" fmla="*/ 197487333 h 3680"/>
              <a:gd name="T36" fmla="*/ 0 w 3476"/>
              <a:gd name="T37" fmla="*/ 182477721 h 3680"/>
              <a:gd name="T38" fmla="*/ 46547765 w 3476"/>
              <a:gd name="T39" fmla="*/ 195986635 h 3680"/>
              <a:gd name="T40" fmla="*/ 120552521 w 3476"/>
              <a:gd name="T41" fmla="*/ 84484403 h 3680"/>
              <a:gd name="T42" fmla="*/ 257837037 w 3476"/>
              <a:gd name="T43" fmla="*/ 49318362 h 3680"/>
              <a:gd name="T44" fmla="*/ 258265826 w 3476"/>
              <a:gd name="T45" fmla="*/ 857730 h 3680"/>
              <a:gd name="T46" fmla="*/ 93095969 w 3476"/>
              <a:gd name="T47" fmla="*/ 44601068 h 3680"/>
              <a:gd name="T48" fmla="*/ 0 w 3476"/>
              <a:gd name="T49" fmla="*/ 182477721 h 3680"/>
              <a:gd name="T50" fmla="*/ 95884415 w 3476"/>
              <a:gd name="T51" fmla="*/ 192770039 h 3680"/>
              <a:gd name="T52" fmla="*/ 142647014 w 3476"/>
              <a:gd name="T53" fmla="*/ 206278953 h 3680"/>
              <a:gd name="T54" fmla="*/ 178040555 w 3476"/>
              <a:gd name="T55" fmla="*/ 152672380 h 3680"/>
              <a:gd name="T56" fmla="*/ 245181173 w 3476"/>
              <a:gd name="T57" fmla="*/ 135732548 h 3680"/>
              <a:gd name="T58" fmla="*/ 245609962 w 3476"/>
              <a:gd name="T59" fmla="*/ 87057592 h 3680"/>
              <a:gd name="T60" fmla="*/ 150369169 w 3476"/>
              <a:gd name="T61" fmla="*/ 112788607 h 3680"/>
              <a:gd name="T62" fmla="*/ 95884415 w 3476"/>
              <a:gd name="T63" fmla="*/ 192770039 h 3680"/>
              <a:gd name="T64" fmla="*/ 542058214 w 3476"/>
              <a:gd name="T65" fmla="*/ 652716524 h 3680"/>
              <a:gd name="T66" fmla="*/ 422578105 w 3476"/>
              <a:gd name="T67" fmla="*/ 525775596 h 3680"/>
              <a:gd name="T68" fmla="*/ 421934482 w 3476"/>
              <a:gd name="T69" fmla="*/ 525990358 h 3680"/>
              <a:gd name="T70" fmla="*/ 421934482 w 3476"/>
              <a:gd name="T71" fmla="*/ 652716524 h 3680"/>
              <a:gd name="T72" fmla="*/ 542058214 w 3476"/>
              <a:gd name="T73" fmla="*/ 652716524 h 36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76"/>
              <a:gd name="T112" fmla="*/ 0 h 3680"/>
              <a:gd name="T113" fmla="*/ 3476 w 3476"/>
              <a:gd name="T114" fmla="*/ 3680 h 36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76" h="3680">
                <a:moveTo>
                  <a:pt x="1280" y="921"/>
                </a:moveTo>
                <a:cubicBezTo>
                  <a:pt x="1329" y="985"/>
                  <a:pt x="1340" y="1066"/>
                  <a:pt x="1318" y="1137"/>
                </a:cubicBezTo>
                <a:cubicBezTo>
                  <a:pt x="1477" y="1346"/>
                  <a:pt x="1477" y="1346"/>
                  <a:pt x="1477" y="1346"/>
                </a:cubicBezTo>
                <a:cubicBezTo>
                  <a:pt x="2227" y="777"/>
                  <a:pt x="2227" y="777"/>
                  <a:pt x="2227" y="777"/>
                </a:cubicBezTo>
                <a:cubicBezTo>
                  <a:pt x="2522" y="1184"/>
                  <a:pt x="2497" y="1730"/>
                  <a:pt x="2195" y="2107"/>
                </a:cubicBezTo>
                <a:cubicBezTo>
                  <a:pt x="3077" y="3044"/>
                  <a:pt x="3077" y="3044"/>
                  <a:pt x="3077" y="3044"/>
                </a:cubicBezTo>
                <a:cubicBezTo>
                  <a:pt x="3476" y="3044"/>
                  <a:pt x="3476" y="3044"/>
                  <a:pt x="3476" y="3044"/>
                </a:cubicBezTo>
                <a:cubicBezTo>
                  <a:pt x="3476" y="3680"/>
                  <a:pt x="3476" y="3680"/>
                  <a:pt x="3476" y="3680"/>
                </a:cubicBezTo>
                <a:cubicBezTo>
                  <a:pt x="1431" y="3680"/>
                  <a:pt x="1431" y="3680"/>
                  <a:pt x="1431" y="3680"/>
                </a:cubicBezTo>
                <a:cubicBezTo>
                  <a:pt x="1431" y="3044"/>
                  <a:pt x="1431" y="3044"/>
                  <a:pt x="1431" y="3044"/>
                </a:cubicBezTo>
                <a:cubicBezTo>
                  <a:pt x="1566" y="3044"/>
                  <a:pt x="1566" y="3044"/>
                  <a:pt x="1566" y="3044"/>
                </a:cubicBezTo>
                <a:cubicBezTo>
                  <a:pt x="1566" y="2494"/>
                  <a:pt x="1566" y="2494"/>
                  <a:pt x="1566" y="2494"/>
                </a:cubicBezTo>
                <a:cubicBezTo>
                  <a:pt x="1171" y="2577"/>
                  <a:pt x="746" y="2438"/>
                  <a:pt x="480" y="2102"/>
                </a:cubicBezTo>
                <a:cubicBezTo>
                  <a:pt x="1251" y="1517"/>
                  <a:pt x="1251" y="1517"/>
                  <a:pt x="1251" y="1517"/>
                </a:cubicBezTo>
                <a:cubicBezTo>
                  <a:pt x="1090" y="1304"/>
                  <a:pt x="1090" y="1304"/>
                  <a:pt x="1090" y="1304"/>
                </a:cubicBezTo>
                <a:cubicBezTo>
                  <a:pt x="1018" y="1304"/>
                  <a:pt x="947" y="1272"/>
                  <a:pt x="900" y="1210"/>
                </a:cubicBezTo>
                <a:cubicBezTo>
                  <a:pt x="820" y="1105"/>
                  <a:pt x="841" y="955"/>
                  <a:pt x="946" y="875"/>
                </a:cubicBezTo>
                <a:cubicBezTo>
                  <a:pt x="1051" y="796"/>
                  <a:pt x="1201" y="816"/>
                  <a:pt x="1280" y="921"/>
                </a:cubicBezTo>
                <a:close/>
                <a:moveTo>
                  <a:pt x="0" y="851"/>
                </a:moveTo>
                <a:cubicBezTo>
                  <a:pt x="217" y="914"/>
                  <a:pt x="217" y="914"/>
                  <a:pt x="217" y="914"/>
                </a:cubicBezTo>
                <a:cubicBezTo>
                  <a:pt x="286" y="678"/>
                  <a:pt x="401" y="506"/>
                  <a:pt x="562" y="394"/>
                </a:cubicBezTo>
                <a:cubicBezTo>
                  <a:pt x="726" y="281"/>
                  <a:pt x="940" y="227"/>
                  <a:pt x="1202" y="230"/>
                </a:cubicBezTo>
                <a:cubicBezTo>
                  <a:pt x="1204" y="4"/>
                  <a:pt x="1204" y="4"/>
                  <a:pt x="1204" y="4"/>
                </a:cubicBezTo>
                <a:cubicBezTo>
                  <a:pt x="894" y="0"/>
                  <a:pt x="636" y="68"/>
                  <a:pt x="434" y="208"/>
                </a:cubicBezTo>
                <a:cubicBezTo>
                  <a:pt x="229" y="350"/>
                  <a:pt x="84" y="564"/>
                  <a:pt x="0" y="851"/>
                </a:cubicBezTo>
                <a:close/>
                <a:moveTo>
                  <a:pt x="447" y="899"/>
                </a:moveTo>
                <a:cubicBezTo>
                  <a:pt x="665" y="962"/>
                  <a:pt x="665" y="962"/>
                  <a:pt x="665" y="962"/>
                </a:cubicBezTo>
                <a:cubicBezTo>
                  <a:pt x="698" y="848"/>
                  <a:pt x="753" y="765"/>
                  <a:pt x="830" y="712"/>
                </a:cubicBezTo>
                <a:cubicBezTo>
                  <a:pt x="908" y="657"/>
                  <a:pt x="1013" y="631"/>
                  <a:pt x="1143" y="633"/>
                </a:cubicBezTo>
                <a:cubicBezTo>
                  <a:pt x="1145" y="406"/>
                  <a:pt x="1145" y="406"/>
                  <a:pt x="1145" y="406"/>
                </a:cubicBezTo>
                <a:cubicBezTo>
                  <a:pt x="967" y="405"/>
                  <a:pt x="819" y="444"/>
                  <a:pt x="701" y="526"/>
                </a:cubicBezTo>
                <a:cubicBezTo>
                  <a:pt x="581" y="609"/>
                  <a:pt x="496" y="733"/>
                  <a:pt x="447" y="899"/>
                </a:cubicBezTo>
                <a:close/>
                <a:moveTo>
                  <a:pt x="2527" y="3044"/>
                </a:moveTo>
                <a:cubicBezTo>
                  <a:pt x="1970" y="2452"/>
                  <a:pt x="1970" y="2452"/>
                  <a:pt x="1970" y="2452"/>
                </a:cubicBezTo>
                <a:cubicBezTo>
                  <a:pt x="1967" y="2453"/>
                  <a:pt x="1967" y="2453"/>
                  <a:pt x="1967" y="2453"/>
                </a:cubicBezTo>
                <a:cubicBezTo>
                  <a:pt x="1967" y="3044"/>
                  <a:pt x="1967" y="3044"/>
                  <a:pt x="1967" y="3044"/>
                </a:cubicBezTo>
                <a:lnTo>
                  <a:pt x="2527" y="3044"/>
                </a:lnTo>
                <a:close/>
              </a:path>
            </a:pathLst>
          </a:custGeom>
          <a:solidFill>
            <a:srgbClr val="3D6869"/>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nchorCtr="1"/>
          <a:lstStyle/>
          <a:p>
            <a:endParaRPr lang="zh-CN" altLang="en-US"/>
          </a:p>
        </p:txBody>
      </p:sp>
      <p:sp>
        <p:nvSpPr>
          <p:cNvPr id="2054" name="KSO_Shape"/>
          <p:cNvSpPr>
            <a:spLocks noChangeArrowheads="1"/>
          </p:cNvSpPr>
          <p:nvPr/>
        </p:nvSpPr>
        <p:spPr bwMode="auto">
          <a:xfrm rot="402569">
            <a:off x="1146175" y="5064125"/>
            <a:ext cx="1114425" cy="1425575"/>
          </a:xfrm>
          <a:custGeom>
            <a:avLst/>
            <a:gdLst>
              <a:gd name="T0" fmla="*/ 1942449 w 10771844"/>
              <a:gd name="T1" fmla="*/ 8088467 h 13782676"/>
              <a:gd name="T2" fmla="*/ 181941 w 10771844"/>
              <a:gd name="T3" fmla="*/ 8606474 h 13782676"/>
              <a:gd name="T4" fmla="*/ 945340 w 10771844"/>
              <a:gd name="T5" fmla="*/ 7802257 h 13782676"/>
              <a:gd name="T6" fmla="*/ 4922981 w 10771844"/>
              <a:gd name="T7" fmla="*/ 3670300 h 13782676"/>
              <a:gd name="T8" fmla="*/ 7258021 w 10771844"/>
              <a:gd name="T9" fmla="*/ 7397690 h 13782676"/>
              <a:gd name="T10" fmla="*/ 9596815 w 10771844"/>
              <a:gd name="T11" fmla="*/ 3670300 h 13782676"/>
              <a:gd name="T12" fmla="*/ 10771844 w 10771844"/>
              <a:gd name="T13" fmla="*/ 7667954 h 13782676"/>
              <a:gd name="T14" fmla="*/ 9183867 w 10771844"/>
              <a:gd name="T15" fmla="*/ 7686723 h 13782676"/>
              <a:gd name="T16" fmla="*/ 7701003 w 10771844"/>
              <a:gd name="T17" fmla="*/ 10989949 h 13782676"/>
              <a:gd name="T18" fmla="*/ 9330275 w 10771844"/>
              <a:gd name="T19" fmla="*/ 13493644 h 13782676"/>
              <a:gd name="T20" fmla="*/ 9142572 w 10771844"/>
              <a:gd name="T21" fmla="*/ 13778922 h 13782676"/>
              <a:gd name="T22" fmla="*/ 7490775 w 10771844"/>
              <a:gd name="T23" fmla="*/ 11534230 h 13782676"/>
              <a:gd name="T24" fmla="*/ 7408185 w 10771844"/>
              <a:gd name="T25" fmla="*/ 13767661 h 13782676"/>
              <a:gd name="T26" fmla="*/ 6886367 w 10771844"/>
              <a:gd name="T27" fmla="*/ 13643790 h 13782676"/>
              <a:gd name="T28" fmla="*/ 5166996 w 10771844"/>
              <a:gd name="T29" fmla="*/ 13685081 h 13782676"/>
              <a:gd name="T30" fmla="*/ 4333590 w 10771844"/>
              <a:gd name="T31" fmla="*/ 13737632 h 13782676"/>
              <a:gd name="T32" fmla="*/ 6754974 w 10771844"/>
              <a:gd name="T33" fmla="*/ 10768483 h 13782676"/>
              <a:gd name="T34" fmla="*/ 6781253 w 10771844"/>
              <a:gd name="T35" fmla="*/ 8632647 h 13782676"/>
              <a:gd name="T36" fmla="*/ 6191862 w 10771844"/>
              <a:gd name="T37" fmla="*/ 8291063 h 13782676"/>
              <a:gd name="T38" fmla="*/ 1964763 w 10771844"/>
              <a:gd name="T39" fmla="*/ 8084611 h 13782676"/>
              <a:gd name="T40" fmla="*/ 5234570 w 10771844"/>
              <a:gd name="T41" fmla="*/ 7686723 h 13782676"/>
              <a:gd name="T42" fmla="*/ 1499256 w 10771844"/>
              <a:gd name="T43" fmla="*/ 7667954 h 13782676"/>
              <a:gd name="T44" fmla="*/ 7241243 w 10771844"/>
              <a:gd name="T45" fmla="*/ 2735264 h 13782676"/>
              <a:gd name="T46" fmla="*/ 7241243 w 10771844"/>
              <a:gd name="T47" fmla="*/ 6864351 h 13782676"/>
              <a:gd name="T48" fmla="*/ 7241243 w 10771844"/>
              <a:gd name="T49" fmla="*/ 2735264 h 13782676"/>
              <a:gd name="T50" fmla="*/ 8707297 w 10771844"/>
              <a:gd name="T51" fmla="*/ 2131477 h 13782676"/>
              <a:gd name="T52" fmla="*/ 10771844 w 10771844"/>
              <a:gd name="T53" fmla="*/ 3321050 h 13782676"/>
              <a:gd name="T54" fmla="*/ 7292143 w 10771844"/>
              <a:gd name="T55" fmla="*/ 2292839 h 13782676"/>
              <a:gd name="T56" fmla="*/ 1432581 w 10771844"/>
              <a:gd name="T57" fmla="*/ 3321050 h 13782676"/>
              <a:gd name="T58" fmla="*/ 1432581 w 10771844"/>
              <a:gd name="T59" fmla="*/ 2131477 h 13782676"/>
              <a:gd name="T60" fmla="*/ 2750138 w 10771844"/>
              <a:gd name="T61" fmla="*/ 983181 h 13782676"/>
              <a:gd name="T62" fmla="*/ 5606721 w 10771844"/>
              <a:gd name="T63" fmla="*/ 2131477 h 13782676"/>
              <a:gd name="T64" fmla="*/ 0 w 10771844"/>
              <a:gd name="T65" fmla="*/ 0 h 13782676"/>
              <a:gd name="T66" fmla="*/ 10771844 w 10771844"/>
              <a:gd name="T67" fmla="*/ 13782676 h 13782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T64" t="T65" r="T66" b="T67"/>
            <a:pathLst>
              <a:path w="10771844" h="13782676">
                <a:moveTo>
                  <a:pt x="945340" y="7802257"/>
                </a:moveTo>
                <a:cubicBezTo>
                  <a:pt x="1823502" y="7815886"/>
                  <a:pt x="1942449" y="8088467"/>
                  <a:pt x="1942449" y="8088467"/>
                </a:cubicBezTo>
                <a:cubicBezTo>
                  <a:pt x="1942449" y="8088467"/>
                  <a:pt x="1942449" y="8088467"/>
                  <a:pt x="1961218" y="8339963"/>
                </a:cubicBezTo>
                <a:cubicBezTo>
                  <a:pt x="1799807" y="8839201"/>
                  <a:pt x="181941" y="8606474"/>
                  <a:pt x="181941" y="8606474"/>
                </a:cubicBezTo>
                <a:cubicBezTo>
                  <a:pt x="-242232" y="8197323"/>
                  <a:pt x="208218" y="7840725"/>
                  <a:pt x="208218" y="7840725"/>
                </a:cubicBezTo>
                <a:cubicBezTo>
                  <a:pt x="499602" y="7809757"/>
                  <a:pt x="742687" y="7799112"/>
                  <a:pt x="945340" y="7802257"/>
                </a:cubicBezTo>
                <a:close/>
                <a:moveTo>
                  <a:pt x="1499256" y="3670300"/>
                </a:moveTo>
                <a:cubicBezTo>
                  <a:pt x="1499256" y="3670300"/>
                  <a:pt x="1499256" y="3670300"/>
                  <a:pt x="4922981" y="3670300"/>
                </a:cubicBezTo>
                <a:cubicBezTo>
                  <a:pt x="4757801" y="4011884"/>
                  <a:pt x="4660195" y="4394758"/>
                  <a:pt x="4660195" y="4800154"/>
                </a:cubicBezTo>
                <a:cubicBezTo>
                  <a:pt x="4660195" y="6234054"/>
                  <a:pt x="5823961" y="7397690"/>
                  <a:pt x="7258021" y="7397690"/>
                </a:cubicBezTo>
                <a:cubicBezTo>
                  <a:pt x="8692082" y="7397690"/>
                  <a:pt x="9855847" y="6234054"/>
                  <a:pt x="9855847" y="4800154"/>
                </a:cubicBezTo>
                <a:cubicBezTo>
                  <a:pt x="9855847" y="4394758"/>
                  <a:pt x="9761995" y="4011884"/>
                  <a:pt x="9596815" y="3670300"/>
                </a:cubicBezTo>
                <a:cubicBezTo>
                  <a:pt x="9596815" y="3670300"/>
                  <a:pt x="9596815" y="3670300"/>
                  <a:pt x="10771844" y="3670300"/>
                </a:cubicBezTo>
                <a:cubicBezTo>
                  <a:pt x="10771844" y="3670300"/>
                  <a:pt x="10771844" y="3670300"/>
                  <a:pt x="10771844" y="7667954"/>
                </a:cubicBezTo>
                <a:cubicBezTo>
                  <a:pt x="10771844" y="7667954"/>
                  <a:pt x="10771844" y="7667954"/>
                  <a:pt x="8962376" y="7667954"/>
                </a:cubicBezTo>
                <a:cubicBezTo>
                  <a:pt x="8962376" y="7667954"/>
                  <a:pt x="8962376" y="7667954"/>
                  <a:pt x="9183867" y="7686723"/>
                </a:cubicBezTo>
                <a:cubicBezTo>
                  <a:pt x="9183867" y="7686723"/>
                  <a:pt x="9183867" y="7686723"/>
                  <a:pt x="7701003" y="8628893"/>
                </a:cubicBezTo>
                <a:cubicBezTo>
                  <a:pt x="7701003" y="8628893"/>
                  <a:pt x="7701003" y="8628893"/>
                  <a:pt x="7701003" y="10989949"/>
                </a:cubicBezTo>
                <a:cubicBezTo>
                  <a:pt x="7701003" y="11046254"/>
                  <a:pt x="7689741" y="11095051"/>
                  <a:pt x="7667217" y="11143849"/>
                </a:cubicBezTo>
                <a:cubicBezTo>
                  <a:pt x="7667217" y="11143849"/>
                  <a:pt x="7667217" y="11143849"/>
                  <a:pt x="9330275" y="13493644"/>
                </a:cubicBezTo>
                <a:cubicBezTo>
                  <a:pt x="9371571" y="13549949"/>
                  <a:pt x="9480439" y="13763908"/>
                  <a:pt x="9457915" y="13782676"/>
                </a:cubicBezTo>
                <a:cubicBezTo>
                  <a:pt x="9457915" y="13782676"/>
                  <a:pt x="9457915" y="13782676"/>
                  <a:pt x="9142572" y="13778922"/>
                </a:cubicBezTo>
                <a:cubicBezTo>
                  <a:pt x="9097523" y="13771415"/>
                  <a:pt x="9067490" y="13763908"/>
                  <a:pt x="9029949" y="13707603"/>
                </a:cubicBezTo>
                <a:cubicBezTo>
                  <a:pt x="9029949" y="13707603"/>
                  <a:pt x="9029949" y="13707603"/>
                  <a:pt x="7490775" y="11534230"/>
                </a:cubicBezTo>
                <a:cubicBezTo>
                  <a:pt x="7490775" y="11534230"/>
                  <a:pt x="7490775" y="11534230"/>
                  <a:pt x="7490775" y="13643790"/>
                </a:cubicBezTo>
                <a:cubicBezTo>
                  <a:pt x="7490775" y="13711356"/>
                  <a:pt x="7456988" y="13767661"/>
                  <a:pt x="7408185" y="13767661"/>
                </a:cubicBezTo>
                <a:cubicBezTo>
                  <a:pt x="7408185" y="13767661"/>
                  <a:pt x="7408185" y="13767661"/>
                  <a:pt x="6968957" y="13767661"/>
                </a:cubicBezTo>
                <a:cubicBezTo>
                  <a:pt x="6923908" y="13767661"/>
                  <a:pt x="6886367" y="13711356"/>
                  <a:pt x="6886367" y="13643790"/>
                </a:cubicBezTo>
                <a:cubicBezTo>
                  <a:pt x="6886367" y="13643790"/>
                  <a:pt x="6886367" y="13643790"/>
                  <a:pt x="6886367" y="11564259"/>
                </a:cubicBezTo>
                <a:cubicBezTo>
                  <a:pt x="6886367" y="11564259"/>
                  <a:pt x="6886367" y="11564259"/>
                  <a:pt x="5166996" y="13685081"/>
                </a:cubicBezTo>
                <a:cubicBezTo>
                  <a:pt x="5121947" y="13745139"/>
                  <a:pt x="5088160" y="13737632"/>
                  <a:pt x="5020587" y="13737632"/>
                </a:cubicBezTo>
                <a:cubicBezTo>
                  <a:pt x="5020587" y="13737632"/>
                  <a:pt x="5020587" y="13737632"/>
                  <a:pt x="4333590" y="13737632"/>
                </a:cubicBezTo>
                <a:cubicBezTo>
                  <a:pt x="4296049" y="13707603"/>
                  <a:pt x="4648933" y="13362265"/>
                  <a:pt x="4697736" y="13302207"/>
                </a:cubicBezTo>
                <a:cubicBezTo>
                  <a:pt x="4697736" y="13302207"/>
                  <a:pt x="4697736" y="13302207"/>
                  <a:pt x="6754974" y="10768483"/>
                </a:cubicBezTo>
                <a:cubicBezTo>
                  <a:pt x="6754974" y="10768483"/>
                  <a:pt x="6754974" y="10768483"/>
                  <a:pt x="6781253" y="10738453"/>
                </a:cubicBezTo>
                <a:cubicBezTo>
                  <a:pt x="6781253" y="10738453"/>
                  <a:pt x="6781253" y="10738453"/>
                  <a:pt x="6781253" y="8632647"/>
                </a:cubicBezTo>
                <a:cubicBezTo>
                  <a:pt x="6781253" y="8632647"/>
                  <a:pt x="6781253" y="8632647"/>
                  <a:pt x="6762482" y="8628893"/>
                </a:cubicBezTo>
                <a:cubicBezTo>
                  <a:pt x="6728696" y="8621386"/>
                  <a:pt x="6480926" y="8467485"/>
                  <a:pt x="6191862" y="8291063"/>
                </a:cubicBezTo>
                <a:cubicBezTo>
                  <a:pt x="6191862" y="8291063"/>
                  <a:pt x="6191862" y="8291063"/>
                  <a:pt x="1964763" y="8336107"/>
                </a:cubicBezTo>
                <a:cubicBezTo>
                  <a:pt x="1964763" y="8336107"/>
                  <a:pt x="1964763" y="8336107"/>
                  <a:pt x="1964763" y="8084611"/>
                </a:cubicBezTo>
                <a:cubicBezTo>
                  <a:pt x="1964763" y="8084611"/>
                  <a:pt x="1964763" y="8084611"/>
                  <a:pt x="5940338" y="8133409"/>
                </a:cubicBezTo>
                <a:cubicBezTo>
                  <a:pt x="5579946" y="7908189"/>
                  <a:pt x="5234570" y="7686723"/>
                  <a:pt x="5234570" y="7686723"/>
                </a:cubicBezTo>
                <a:cubicBezTo>
                  <a:pt x="5234570" y="7686723"/>
                  <a:pt x="5234570" y="7686723"/>
                  <a:pt x="5426028" y="7667954"/>
                </a:cubicBezTo>
                <a:cubicBezTo>
                  <a:pt x="5426028" y="7667954"/>
                  <a:pt x="5426028" y="7667954"/>
                  <a:pt x="1499256" y="7667954"/>
                </a:cubicBezTo>
                <a:cubicBezTo>
                  <a:pt x="1499256" y="7667954"/>
                  <a:pt x="1499256" y="7667954"/>
                  <a:pt x="1499256" y="3670300"/>
                </a:cubicBezTo>
                <a:close/>
                <a:moveTo>
                  <a:pt x="7241243" y="2735264"/>
                </a:moveTo>
                <a:cubicBezTo>
                  <a:pt x="8382774" y="2735264"/>
                  <a:pt x="9308168" y="3659591"/>
                  <a:pt x="9308168" y="4799808"/>
                </a:cubicBezTo>
                <a:cubicBezTo>
                  <a:pt x="9308168" y="5940024"/>
                  <a:pt x="8382774" y="6864351"/>
                  <a:pt x="7241243" y="6864351"/>
                </a:cubicBezTo>
                <a:cubicBezTo>
                  <a:pt x="6099712" y="6864351"/>
                  <a:pt x="5174318" y="5940024"/>
                  <a:pt x="5174318" y="4799808"/>
                </a:cubicBezTo>
                <a:cubicBezTo>
                  <a:pt x="5174318" y="3659591"/>
                  <a:pt x="6099712" y="2735264"/>
                  <a:pt x="7241243" y="2735264"/>
                </a:cubicBezTo>
                <a:close/>
                <a:moveTo>
                  <a:pt x="7202054" y="0"/>
                </a:moveTo>
                <a:cubicBezTo>
                  <a:pt x="7202054" y="0"/>
                  <a:pt x="7202054" y="0"/>
                  <a:pt x="8707297" y="2131477"/>
                </a:cubicBezTo>
                <a:cubicBezTo>
                  <a:pt x="8707297" y="2131477"/>
                  <a:pt x="8707297" y="2131477"/>
                  <a:pt x="10771844" y="2131477"/>
                </a:cubicBezTo>
                <a:cubicBezTo>
                  <a:pt x="10771844" y="2131477"/>
                  <a:pt x="10771844" y="2131477"/>
                  <a:pt x="10771844" y="3321050"/>
                </a:cubicBezTo>
                <a:cubicBezTo>
                  <a:pt x="10771844" y="3321050"/>
                  <a:pt x="10771844" y="3321050"/>
                  <a:pt x="9349183" y="3321050"/>
                </a:cubicBezTo>
                <a:cubicBezTo>
                  <a:pt x="8879968" y="2698119"/>
                  <a:pt x="8132977" y="2292839"/>
                  <a:pt x="7292143" y="2292839"/>
                </a:cubicBezTo>
                <a:cubicBezTo>
                  <a:pt x="6447555" y="2292839"/>
                  <a:pt x="5704318" y="2698119"/>
                  <a:pt x="5235103" y="3321050"/>
                </a:cubicBezTo>
                <a:cubicBezTo>
                  <a:pt x="5235103" y="3321050"/>
                  <a:pt x="5235103" y="3321050"/>
                  <a:pt x="1432581" y="3321050"/>
                </a:cubicBezTo>
                <a:cubicBezTo>
                  <a:pt x="1432581" y="3321050"/>
                  <a:pt x="1432581" y="3321050"/>
                  <a:pt x="1432581" y="2296591"/>
                </a:cubicBezTo>
                <a:cubicBezTo>
                  <a:pt x="1432581" y="2296591"/>
                  <a:pt x="1432581" y="2296591"/>
                  <a:pt x="1432581" y="2131477"/>
                </a:cubicBezTo>
                <a:cubicBezTo>
                  <a:pt x="1432581" y="2131477"/>
                  <a:pt x="1432581" y="2131477"/>
                  <a:pt x="1432581" y="983181"/>
                </a:cubicBezTo>
                <a:cubicBezTo>
                  <a:pt x="1432581" y="983181"/>
                  <a:pt x="1432581" y="983181"/>
                  <a:pt x="2750138" y="983181"/>
                </a:cubicBezTo>
                <a:cubicBezTo>
                  <a:pt x="2750138" y="983181"/>
                  <a:pt x="2750138" y="983181"/>
                  <a:pt x="2750138" y="2131477"/>
                </a:cubicBezTo>
                <a:cubicBezTo>
                  <a:pt x="2750138" y="2131477"/>
                  <a:pt x="2750138" y="2131477"/>
                  <a:pt x="5606721" y="2131477"/>
                </a:cubicBezTo>
                <a:cubicBezTo>
                  <a:pt x="5606721" y="2131477"/>
                  <a:pt x="5606721" y="2131477"/>
                  <a:pt x="7202054" y="0"/>
                </a:cubicBezTo>
                <a:close/>
              </a:path>
            </a:pathLst>
          </a:custGeom>
          <a:solidFill>
            <a:srgbClr val="3D6869"/>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nchorCtr="1"/>
          <a:lstStyle/>
          <a:p>
            <a:endParaRPr lang="zh-CN" altLang="en-US"/>
          </a:p>
        </p:txBody>
      </p:sp>
      <p:sp>
        <p:nvSpPr>
          <p:cNvPr id="2055" name="KSO_Shape"/>
          <p:cNvSpPr>
            <a:spLocks noChangeArrowheads="1"/>
          </p:cNvSpPr>
          <p:nvPr/>
        </p:nvSpPr>
        <p:spPr bwMode="auto">
          <a:xfrm rot="-934860">
            <a:off x="10645775" y="3352800"/>
            <a:ext cx="1084263" cy="1069975"/>
          </a:xfrm>
          <a:custGeom>
            <a:avLst/>
            <a:gdLst>
              <a:gd name="T0" fmla="*/ 1477962 w 1622425"/>
              <a:gd name="T1" fmla="*/ 463550 h 1601788"/>
              <a:gd name="T2" fmla="*/ 866214 w 1622425"/>
              <a:gd name="T3" fmla="*/ 419183 h 1601788"/>
              <a:gd name="T4" fmla="*/ 805862 w 1622425"/>
              <a:gd name="T5" fmla="*/ 430298 h 1601788"/>
              <a:gd name="T6" fmla="*/ 757262 w 1622425"/>
              <a:gd name="T7" fmla="*/ 449034 h 1601788"/>
              <a:gd name="T8" fmla="*/ 731533 w 1622425"/>
              <a:gd name="T9" fmla="*/ 466817 h 1601788"/>
              <a:gd name="T10" fmla="*/ 712792 w 1622425"/>
              <a:gd name="T11" fmla="*/ 493810 h 1601788"/>
              <a:gd name="T12" fmla="*/ 701357 w 1622425"/>
              <a:gd name="T13" fmla="*/ 530648 h 1601788"/>
              <a:gd name="T14" fmla="*/ 700087 w 1622425"/>
              <a:gd name="T15" fmla="*/ 578600 h 1601788"/>
              <a:gd name="T16" fmla="*/ 708028 w 1622425"/>
              <a:gd name="T17" fmla="*/ 630998 h 1601788"/>
              <a:gd name="T18" fmla="*/ 703263 w 1622425"/>
              <a:gd name="T19" fmla="*/ 650051 h 1601788"/>
              <a:gd name="T20" fmla="*/ 697545 w 1622425"/>
              <a:gd name="T21" fmla="*/ 666247 h 1601788"/>
              <a:gd name="T22" fmla="*/ 705487 w 1622425"/>
              <a:gd name="T23" fmla="*/ 729760 h 1601788"/>
              <a:gd name="T24" fmla="*/ 718192 w 1622425"/>
              <a:gd name="T25" fmla="*/ 755800 h 1601788"/>
              <a:gd name="T26" fmla="*/ 738839 w 1622425"/>
              <a:gd name="T27" fmla="*/ 763421 h 1601788"/>
              <a:gd name="T28" fmla="*/ 751227 w 1622425"/>
              <a:gd name="T29" fmla="*/ 839954 h 1601788"/>
              <a:gd name="T30" fmla="*/ 765204 w 1622425"/>
              <a:gd name="T31" fmla="*/ 858373 h 1601788"/>
              <a:gd name="T32" fmla="*/ 740745 w 1622425"/>
              <a:gd name="T33" fmla="*/ 895528 h 1601788"/>
              <a:gd name="T34" fmla="*/ 718510 w 1622425"/>
              <a:gd name="T35" fmla="*/ 928555 h 1601788"/>
              <a:gd name="T36" fmla="*/ 544123 w 1622425"/>
              <a:gd name="T37" fmla="*/ 998101 h 1601788"/>
              <a:gd name="T38" fmla="*/ 487583 w 1622425"/>
              <a:gd name="T39" fmla="*/ 1020648 h 1601788"/>
              <a:gd name="T40" fmla="*/ 463442 w 1622425"/>
              <a:gd name="T41" fmla="*/ 1040337 h 1601788"/>
              <a:gd name="T42" fmla="*/ 454230 w 1622425"/>
              <a:gd name="T43" fmla="*/ 1082573 h 1601788"/>
              <a:gd name="T44" fmla="*/ 1277245 w 1622425"/>
              <a:gd name="T45" fmla="*/ 1167997 h 1601788"/>
              <a:gd name="T46" fmla="*/ 1272163 w 1622425"/>
              <a:gd name="T47" fmla="*/ 1049546 h 1601788"/>
              <a:gd name="T48" fmla="*/ 1259775 w 1622425"/>
              <a:gd name="T49" fmla="*/ 1032398 h 1601788"/>
              <a:gd name="T50" fmla="*/ 1221658 w 1622425"/>
              <a:gd name="T51" fmla="*/ 1011121 h 1601788"/>
              <a:gd name="T52" fmla="*/ 1080941 w 1622425"/>
              <a:gd name="T53" fmla="*/ 953960 h 1601788"/>
              <a:gd name="T54" fmla="*/ 1003436 w 1622425"/>
              <a:gd name="T55" fmla="*/ 919980 h 1601788"/>
              <a:gd name="T56" fmla="*/ 955790 w 1622425"/>
              <a:gd name="T57" fmla="*/ 869487 h 1601788"/>
              <a:gd name="T58" fmla="*/ 961507 w 1622425"/>
              <a:gd name="T59" fmla="*/ 849481 h 1601788"/>
              <a:gd name="T60" fmla="*/ 977072 w 1622425"/>
              <a:gd name="T61" fmla="*/ 827887 h 1601788"/>
              <a:gd name="T62" fmla="*/ 981837 w 1622425"/>
              <a:gd name="T63" fmla="*/ 797083 h 1601788"/>
              <a:gd name="T64" fmla="*/ 987236 w 1622425"/>
              <a:gd name="T65" fmla="*/ 770408 h 1601788"/>
              <a:gd name="T66" fmla="*/ 999942 w 1622425"/>
              <a:gd name="T67" fmla="*/ 759928 h 1601788"/>
              <a:gd name="T68" fmla="*/ 1014871 w 1622425"/>
              <a:gd name="T69" fmla="*/ 746908 h 1601788"/>
              <a:gd name="T70" fmla="*/ 1025989 w 1622425"/>
              <a:gd name="T71" fmla="*/ 709753 h 1601788"/>
              <a:gd name="T72" fmla="*/ 1026942 w 1622425"/>
              <a:gd name="T73" fmla="*/ 669105 h 1601788"/>
              <a:gd name="T74" fmla="*/ 1015824 w 1622425"/>
              <a:gd name="T75" fmla="*/ 642747 h 1601788"/>
              <a:gd name="T76" fmla="*/ 1012013 w 1622425"/>
              <a:gd name="T77" fmla="*/ 622106 h 1601788"/>
              <a:gd name="T78" fmla="*/ 1017413 w 1622425"/>
              <a:gd name="T79" fmla="*/ 551607 h 1601788"/>
              <a:gd name="T80" fmla="*/ 1010424 w 1622425"/>
              <a:gd name="T81" fmla="*/ 492222 h 1601788"/>
              <a:gd name="T82" fmla="*/ 995495 w 1622425"/>
              <a:gd name="T83" fmla="*/ 465547 h 1601788"/>
              <a:gd name="T84" fmla="*/ 939908 w 1622425"/>
              <a:gd name="T85" fmla="*/ 436331 h 1601788"/>
              <a:gd name="T86" fmla="*/ 902426 w 1622425"/>
              <a:gd name="T87" fmla="*/ 422041 h 1601788"/>
              <a:gd name="T88" fmla="*/ 1477962 w 1622425"/>
              <a:gd name="T89" fmla="*/ 0 h 1601788"/>
              <a:gd name="T90" fmla="*/ 1403350 w 1622425"/>
              <a:gd name="T91" fmla="*/ 0 h 1601788"/>
              <a:gd name="T92" fmla="*/ 212503 w 1622425"/>
              <a:gd name="T93" fmla="*/ 0 h 1601788"/>
              <a:gd name="T94" fmla="*/ 75917 w 1622425"/>
              <a:gd name="T95" fmla="*/ 1599883 h 1601788"/>
              <a:gd name="T96" fmla="*/ 49870 w 1622425"/>
              <a:gd name="T97" fmla="*/ 1590356 h 1601788"/>
              <a:gd name="T98" fmla="*/ 27635 w 1622425"/>
              <a:gd name="T99" fmla="*/ 1573843 h 1601788"/>
              <a:gd name="T100" fmla="*/ 11435 w 1622425"/>
              <a:gd name="T101" fmla="*/ 1551931 h 1601788"/>
              <a:gd name="T102" fmla="*/ 1906 w 1622425"/>
              <a:gd name="T103" fmla="*/ 1525891 h 1601788"/>
              <a:gd name="T104" fmla="*/ 317 w 1622425"/>
              <a:gd name="T105" fmla="*/ 90188 h 1601788"/>
              <a:gd name="T106" fmla="*/ 5717 w 1622425"/>
              <a:gd name="T107" fmla="*/ 62560 h 1601788"/>
              <a:gd name="T108" fmla="*/ 19058 w 1622425"/>
              <a:gd name="T109" fmla="*/ 38107 h 1601788"/>
              <a:gd name="T110" fmla="*/ 38117 w 1622425"/>
              <a:gd name="T111" fmla="*/ 18736 h 1601788"/>
              <a:gd name="T112" fmla="*/ 62258 w 1622425"/>
              <a:gd name="T113" fmla="*/ 5716 h 1601788"/>
              <a:gd name="T114" fmla="*/ 90211 w 1622425"/>
              <a:gd name="T115" fmla="*/ 0 h 1601788"/>
              <a:gd name="T116" fmla="*/ 0 w 1622425"/>
              <a:gd name="T117" fmla="*/ 0 h 1601788"/>
              <a:gd name="T118" fmla="*/ 1622425 w 1622425"/>
              <a:gd name="T119" fmla="*/ 1601788 h 160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1622425" h="1601788">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rgbClr val="3D6869"/>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endParaRPr lang="zh-CN" altLang="en-US"/>
          </a:p>
        </p:txBody>
      </p:sp>
      <p:sp>
        <p:nvSpPr>
          <p:cNvPr id="8" name="矩形 7">
            <a:extLst>
              <a:ext uri="{FF2B5EF4-FFF2-40B4-BE49-F238E27FC236}">
                <a16:creationId xmlns:a16="http://schemas.microsoft.com/office/drawing/2014/main" id="{2BFF64C7-98FA-464A-AE90-08786A8D7C70}"/>
              </a:ext>
            </a:extLst>
          </p:cNvPr>
          <p:cNvSpPr/>
          <p:nvPr/>
        </p:nvSpPr>
        <p:spPr>
          <a:xfrm>
            <a:off x="11651350" y="6339382"/>
            <a:ext cx="404928" cy="421078"/>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altLang="zh-TW" sz="2400" b="1" dirty="0"/>
              <a:t>1</a:t>
            </a:r>
            <a:endParaRPr lang="zh-TW" altLang="en-US" sz="2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099"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0" name="矩形 3"/>
          <p:cNvSpPr>
            <a:spLocks noChangeArrowheads="1"/>
          </p:cNvSpPr>
          <p:nvPr/>
        </p:nvSpPr>
        <p:spPr bwMode="auto">
          <a:xfrm>
            <a:off x="0" y="0"/>
            <a:ext cx="12192000" cy="2117725"/>
          </a:xfrm>
          <a:prstGeom prst="rect">
            <a:avLst/>
          </a:prstGeom>
          <a:solidFill>
            <a:srgbClr val="FF4664"/>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1" name="矩形 4"/>
          <p:cNvSpPr>
            <a:spLocks noChangeArrowheads="1"/>
          </p:cNvSpPr>
          <p:nvPr/>
        </p:nvSpPr>
        <p:spPr bwMode="auto">
          <a:xfrm>
            <a:off x="0" y="4740275"/>
            <a:ext cx="12192000" cy="2117725"/>
          </a:xfrm>
          <a:prstGeom prst="rect">
            <a:avLst/>
          </a:prstGeom>
          <a:solidFill>
            <a:srgbClr val="FFA14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2" name="矩形 10"/>
          <p:cNvSpPr>
            <a:spLocks noChangeArrowheads="1"/>
          </p:cNvSpPr>
          <p:nvPr/>
        </p:nvSpPr>
        <p:spPr bwMode="auto">
          <a:xfrm>
            <a:off x="272339" y="282575"/>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30" name="文本框 1">
            <a:extLst>
              <a:ext uri="{FF2B5EF4-FFF2-40B4-BE49-F238E27FC236}">
                <a16:creationId xmlns:a16="http://schemas.microsoft.com/office/drawing/2014/main" id="{8F4EA65D-0C15-4A06-B20F-B41D8F9F19DB}"/>
              </a:ext>
            </a:extLst>
          </p:cNvPr>
          <p:cNvSpPr>
            <a:spLocks noChangeArrowheads="1"/>
          </p:cNvSpPr>
          <p:nvPr/>
        </p:nvSpPr>
        <p:spPr bwMode="auto">
          <a:xfrm>
            <a:off x="535065" y="425167"/>
            <a:ext cx="802868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TW" altLang="en-US" sz="5400" b="1" i="0" u="none" strike="noStrike" kern="1200" cap="none" spc="0" normalizeH="0" baseline="0" noProof="0" dirty="0">
                <a:ln>
                  <a:noFill/>
                </a:ln>
                <a:solidFill>
                  <a:srgbClr val="3D6869"/>
                </a:solidFill>
                <a:effectLst/>
                <a:uLnTx/>
                <a:uFillTx/>
                <a:latin typeface="微軟正黑體" panose="020B0604030504040204" pitchFamily="34" charset="-120"/>
                <a:ea typeface="微軟正黑體" panose="020B0604030504040204" pitchFamily="34" charset="-120"/>
                <a:cs typeface="+mn-cs"/>
                <a:sym typeface="Broadway" panose="02020500000000000000" pitchFamily="18" charset="0"/>
              </a:rPr>
              <a:t>相關法規</a:t>
            </a:r>
            <a:r>
              <a:rPr kumimoji="0" lang="en-US" altLang="zh-TW" sz="5400" b="1" i="0" u="none" strike="noStrike" kern="1200" cap="none" spc="0" normalizeH="0" baseline="0" noProof="0" dirty="0">
                <a:ln>
                  <a:noFill/>
                </a:ln>
                <a:solidFill>
                  <a:srgbClr val="3D6869"/>
                </a:solidFill>
                <a:effectLst/>
                <a:uLnTx/>
                <a:uFillTx/>
                <a:latin typeface="微軟正黑體" panose="020B0604030504040204" pitchFamily="34" charset="-120"/>
                <a:ea typeface="微軟正黑體" panose="020B0604030504040204" pitchFamily="34" charset="-120"/>
                <a:cs typeface="+mn-cs"/>
                <a:sym typeface="Broadway" panose="02020500000000000000" pitchFamily="18" charset="0"/>
              </a:rPr>
              <a:t>-</a:t>
            </a:r>
            <a:r>
              <a:rPr kumimoji="0" lang="zh-TW" altLang="en-US" sz="5400" b="1" i="0" u="none" strike="noStrike" kern="1200" cap="none" spc="0" normalizeH="0" baseline="0" noProof="0" dirty="0">
                <a:ln>
                  <a:noFill/>
                </a:ln>
                <a:solidFill>
                  <a:srgbClr val="3D6869"/>
                </a:solidFill>
                <a:effectLst/>
                <a:uLnTx/>
                <a:uFillTx/>
                <a:latin typeface="微軟正黑體" panose="020B0604030504040204" pitchFamily="34" charset="-120"/>
                <a:ea typeface="微軟正黑體" panose="020B0604030504040204" pitchFamily="34" charset="-120"/>
                <a:cs typeface="+mn-cs"/>
                <a:sym typeface="Broadway" panose="02020500000000000000" pitchFamily="18" charset="0"/>
              </a:rPr>
              <a:t> 政府採購法</a:t>
            </a:r>
            <a:endParaRPr kumimoji="0" lang="zh-CN" altLang="en-US" sz="5400" b="1" i="0" u="none" strike="noStrike" kern="1200" cap="none" spc="0" normalizeH="0" baseline="0" noProof="0" dirty="0">
              <a:ln>
                <a:noFill/>
              </a:ln>
              <a:solidFill>
                <a:srgbClr val="3D6869"/>
              </a:solidFill>
              <a:effectLst/>
              <a:uLnTx/>
              <a:uFillTx/>
              <a:latin typeface="微軟正黑體" panose="020B0604030504040204" pitchFamily="34" charset="-120"/>
              <a:ea typeface="微軟正黑體" panose="020B0604030504040204" pitchFamily="34" charset="-120"/>
              <a:cs typeface="+mn-cs"/>
              <a:sym typeface="Broadway" panose="02020500000000000000" pitchFamily="18" charset="0"/>
            </a:endParaRPr>
          </a:p>
        </p:txBody>
      </p:sp>
      <p:pic>
        <p:nvPicPr>
          <p:cNvPr id="23" name="Picture 2">
            <a:extLst>
              <a:ext uri="{FF2B5EF4-FFF2-40B4-BE49-F238E27FC236}">
                <a16:creationId xmlns:a16="http://schemas.microsoft.com/office/drawing/2014/main" id="{FA284701-47C5-4DA4-A95E-C43C175F3F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40647" y="356681"/>
            <a:ext cx="348382" cy="272647"/>
          </a:xfrm>
          <a:prstGeom prst="rect">
            <a:avLst/>
          </a:prstGeom>
        </p:spPr>
      </p:pic>
      <p:pic>
        <p:nvPicPr>
          <p:cNvPr id="24" name="Picture 2">
            <a:extLst>
              <a:ext uri="{FF2B5EF4-FFF2-40B4-BE49-F238E27FC236}">
                <a16:creationId xmlns:a16="http://schemas.microsoft.com/office/drawing/2014/main" id="{6226FBC0-22C7-4BA5-9BB7-B6D4B31921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7270276" y="1038066"/>
            <a:ext cx="369765" cy="289382"/>
          </a:xfrm>
          <a:prstGeom prst="rect">
            <a:avLst/>
          </a:prstGeom>
        </p:spPr>
      </p:pic>
      <p:sp>
        <p:nvSpPr>
          <p:cNvPr id="49" name="矩形 48">
            <a:extLst>
              <a:ext uri="{FF2B5EF4-FFF2-40B4-BE49-F238E27FC236}">
                <a16:creationId xmlns:a16="http://schemas.microsoft.com/office/drawing/2014/main" id="{38BC1ED6-A633-4820-8E85-A646177745DB}"/>
              </a:ext>
            </a:extLst>
          </p:cNvPr>
          <p:cNvSpPr/>
          <p:nvPr/>
        </p:nvSpPr>
        <p:spPr>
          <a:xfrm>
            <a:off x="11602512" y="6275183"/>
            <a:ext cx="499166" cy="421078"/>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zh-TW" sz="2400" b="1" dirty="0">
                <a:solidFill>
                  <a:srgbClr val="000000"/>
                </a:solidFill>
                <a:latin typeface="Calibri"/>
                <a:ea typeface="宋体"/>
              </a:rPr>
              <a:t>10</a:t>
            </a:r>
            <a:endParaRPr kumimoji="0" lang="zh-TW" altLang="en-US" sz="2400" b="1" i="0" u="none" strike="noStrike" kern="1200" cap="none" spc="0" normalizeH="0" baseline="0" noProof="0" dirty="0">
              <a:ln>
                <a:noFill/>
              </a:ln>
              <a:solidFill>
                <a:srgbClr val="000000"/>
              </a:solidFill>
              <a:effectLst/>
              <a:uLnTx/>
              <a:uFillTx/>
              <a:latin typeface="Calibri"/>
              <a:ea typeface="宋体"/>
              <a:cs typeface="+mn-cs"/>
            </a:endParaRPr>
          </a:p>
        </p:txBody>
      </p:sp>
      <p:graphicFrame>
        <p:nvGraphicFramePr>
          <p:cNvPr id="2" name="資料庫圖表 1">
            <a:extLst>
              <a:ext uri="{FF2B5EF4-FFF2-40B4-BE49-F238E27FC236}">
                <a16:creationId xmlns:a16="http://schemas.microsoft.com/office/drawing/2014/main" id="{812C84BF-D148-4336-8A5D-2E6B8E35B1E4}"/>
              </a:ext>
            </a:extLst>
          </p:cNvPr>
          <p:cNvGraphicFramePr/>
          <p:nvPr>
            <p:extLst>
              <p:ext uri="{D42A27DB-BD31-4B8C-83A1-F6EECF244321}">
                <p14:modId xmlns:p14="http://schemas.microsoft.com/office/powerpoint/2010/main" val="1669885002"/>
              </p:ext>
            </p:extLst>
          </p:nvPr>
        </p:nvGraphicFramePr>
        <p:xfrm>
          <a:off x="872762" y="1690986"/>
          <a:ext cx="6857251" cy="39990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5" name="矩形: 圓角 24">
            <a:extLst>
              <a:ext uri="{FF2B5EF4-FFF2-40B4-BE49-F238E27FC236}">
                <a16:creationId xmlns:a16="http://schemas.microsoft.com/office/drawing/2014/main" id="{E8C23D56-A535-4DD3-80C3-EE45E09F6B85}"/>
              </a:ext>
            </a:extLst>
          </p:cNvPr>
          <p:cNvSpPr/>
          <p:nvPr/>
        </p:nvSpPr>
        <p:spPr bwMode="auto">
          <a:xfrm>
            <a:off x="9235760" y="2179637"/>
            <a:ext cx="2488618" cy="4057875"/>
          </a:xfrm>
          <a:prstGeom prst="roundRect">
            <a:avLst/>
          </a:prstGeom>
          <a:ln>
            <a:headEnd type="none" w="med" len="med"/>
            <a:tailEnd type="none" w="med" len="med"/>
          </a:ln>
          <a:extLst>
            <a:ext uri="{91240B29-F687-4F45-9708-019B960494DF}">
              <a14:hiddenLine xmlns:a14="http://schemas.microsoft.com/office/drawing/2010/main" w="12700">
                <a:solidFill>
                  <a:srgbClr val="42719B"/>
                </a:solidFill>
                <a:bevel/>
                <a:headEnd/>
                <a:tailE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lvl="0" algn="just" eaLnBrk="1" hangingPunct="1">
              <a:lnSpc>
                <a:spcPts val="4200"/>
              </a:lnSpc>
              <a:spcAft>
                <a:spcPts val="300"/>
              </a:spcAft>
              <a:defRPr/>
            </a:pPr>
            <a:r>
              <a:rPr lang="zh-TW" altLang="en-US" sz="3200" b="1" dirty="0">
                <a:solidFill>
                  <a:srgbClr val="000000"/>
                </a:solidFill>
                <a:latin typeface="微軟正黑體" panose="020B0604030504040204" pitchFamily="34" charset="-120"/>
                <a:ea typeface="微軟正黑體" panose="020B0604030504040204" pitchFamily="34" charset="-120"/>
              </a:rPr>
              <a:t>公務員</a:t>
            </a:r>
            <a:r>
              <a:rPr lang="zh-TW" altLang="en-US" sz="3200" b="1" dirty="0">
                <a:solidFill>
                  <a:srgbClr val="C00000"/>
                </a:solidFill>
                <a:latin typeface="微軟正黑體" panose="020B0604030504040204" pitchFamily="34" charset="-120"/>
                <a:ea typeface="微軟正黑體" panose="020B0604030504040204" pitchFamily="34" charset="-120"/>
              </a:rPr>
              <a:t>洩漏</a:t>
            </a:r>
            <a:r>
              <a:rPr lang="zh-TW" altLang="en-US" sz="3200" b="1" dirty="0">
                <a:solidFill>
                  <a:srgbClr val="000000"/>
                </a:solidFill>
                <a:latin typeface="微軟正黑體" panose="020B0604030504040204" pitchFamily="34" charset="-120"/>
                <a:ea typeface="微軟正黑體" panose="020B0604030504040204" pitchFamily="34" charset="-120"/>
              </a:rPr>
              <a:t>或</a:t>
            </a:r>
            <a:r>
              <a:rPr lang="zh-TW" altLang="en-US" sz="3200" b="1" dirty="0">
                <a:solidFill>
                  <a:srgbClr val="C00000"/>
                </a:solidFill>
                <a:latin typeface="微軟正黑體" panose="020B0604030504040204" pitchFamily="34" charset="-120"/>
                <a:ea typeface="微軟正黑體" panose="020B0604030504040204" pitchFamily="34" charset="-120"/>
              </a:rPr>
              <a:t>交付</a:t>
            </a:r>
            <a:r>
              <a:rPr lang="zh-TW" altLang="en-US" sz="3200" b="1" dirty="0">
                <a:solidFill>
                  <a:srgbClr val="000000"/>
                </a:solidFill>
                <a:latin typeface="微軟正黑體" panose="020B0604030504040204" pitchFamily="34" charset="-120"/>
                <a:ea typeface="微軟正黑體" panose="020B0604030504040204" pitchFamily="34" charset="-120"/>
              </a:rPr>
              <a:t>國防以外</a:t>
            </a:r>
            <a:r>
              <a:rPr lang="zh-TW" altLang="en-US" sz="3200" b="1" dirty="0">
                <a:solidFill>
                  <a:srgbClr val="C00000"/>
                </a:solidFill>
                <a:latin typeface="微軟正黑體" panose="020B0604030504040204" pitchFamily="34" charset="-120"/>
                <a:ea typeface="微軟正黑體" panose="020B0604030504040204" pitchFamily="34" charset="-120"/>
              </a:rPr>
              <a:t>秘密</a:t>
            </a:r>
            <a:r>
              <a:rPr lang="zh-TW" altLang="en-US" sz="3200" b="1" dirty="0">
                <a:solidFill>
                  <a:srgbClr val="000000"/>
                </a:solidFill>
                <a:latin typeface="微軟正黑體" panose="020B0604030504040204" pitchFamily="34" charset="-120"/>
                <a:ea typeface="微軟正黑體" panose="020B0604030504040204" pitchFamily="34" charset="-120"/>
              </a:rPr>
              <a:t>罪</a:t>
            </a:r>
            <a:endParaRPr lang="en-US" altLang="zh-TW" sz="3200" b="1" dirty="0">
              <a:solidFill>
                <a:srgbClr val="000000"/>
              </a:solidFill>
              <a:latin typeface="微軟正黑體" panose="020B0604030504040204" pitchFamily="34" charset="-120"/>
              <a:ea typeface="微軟正黑體" panose="020B0604030504040204" pitchFamily="34" charset="-120"/>
            </a:endParaRPr>
          </a:p>
        </p:txBody>
      </p:sp>
      <p:sp>
        <p:nvSpPr>
          <p:cNvPr id="28" name="矩形: 圓角 27">
            <a:extLst>
              <a:ext uri="{FF2B5EF4-FFF2-40B4-BE49-F238E27FC236}">
                <a16:creationId xmlns:a16="http://schemas.microsoft.com/office/drawing/2014/main" id="{7D87BE58-3BE3-4FAC-AC3F-63B44767F833}"/>
              </a:ext>
            </a:extLst>
          </p:cNvPr>
          <p:cNvSpPr/>
          <p:nvPr/>
        </p:nvSpPr>
        <p:spPr bwMode="auto">
          <a:xfrm>
            <a:off x="9255814" y="4680471"/>
            <a:ext cx="2488618" cy="1553493"/>
          </a:xfrm>
          <a:prstGeom prst="round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R="0" lvl="0" indent="0" algn="just" defTabSz="914400" rtl="0" eaLnBrk="1" fontAlgn="base" latinLnBrk="0" hangingPunct="1">
              <a:lnSpc>
                <a:spcPts val="3600"/>
              </a:lnSpc>
              <a:spcBef>
                <a:spcPct val="0"/>
              </a:spcBef>
              <a:spcAft>
                <a:spcPct val="0"/>
              </a:spcAft>
              <a:buClrTx/>
              <a:buSzTx/>
              <a:buFontTx/>
              <a:buNone/>
              <a:tabLst/>
              <a:defRPr/>
            </a:pPr>
            <a:r>
              <a:rPr kumimoji="0" lang="zh-TW" altLang="en-US" sz="28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使不應知悉秘密的他人得知秘密內容</a:t>
            </a:r>
            <a:r>
              <a:rPr lang="zh-TW" altLang="en-US" sz="2800" b="1" dirty="0">
                <a:solidFill>
                  <a:srgbClr val="C00000"/>
                </a:solidFill>
                <a:latin typeface="微軟正黑體" panose="020B0604030504040204" pitchFamily="34" charset="-120"/>
                <a:ea typeface="微軟正黑體" panose="020B0604030504040204" pitchFamily="34" charset="-120"/>
              </a:rPr>
              <a:t>。</a:t>
            </a:r>
          </a:p>
        </p:txBody>
      </p:sp>
      <p:sp>
        <p:nvSpPr>
          <p:cNvPr id="27" name="文字方塊 26">
            <a:extLst>
              <a:ext uri="{FF2B5EF4-FFF2-40B4-BE49-F238E27FC236}">
                <a16:creationId xmlns:a16="http://schemas.microsoft.com/office/drawing/2014/main" id="{C06C6BC7-A6E4-4DA8-AD83-1C58973A7101}"/>
              </a:ext>
            </a:extLst>
          </p:cNvPr>
          <p:cNvSpPr txBox="1"/>
          <p:nvPr/>
        </p:nvSpPr>
        <p:spPr>
          <a:xfrm>
            <a:off x="8963771" y="4226749"/>
            <a:ext cx="2865568" cy="553998"/>
          </a:xfrm>
          <a:prstGeom prst="rect">
            <a:avLst/>
          </a:prstGeom>
          <a:effectLst>
            <a:glow rad="63500">
              <a:schemeClr val="accent6">
                <a:satMod val="175000"/>
                <a:alpha val="40000"/>
              </a:schemeClr>
            </a:glow>
            <a:outerShdw dist="35921" dir="2700000" algn="ctr" rotWithShape="0">
              <a:schemeClr val="bg2"/>
            </a:outerShdw>
          </a:effectLst>
          <a:extLst>
            <a:ext uri="{91240B29-F687-4F45-9708-019B960494DF}">
              <a14:hiddenLine xmlns:a14="http://schemas.microsoft.com/office/drawing/2010/main" w="12700">
                <a:solidFill>
                  <a:srgbClr val="42719B"/>
                </a:solidFill>
                <a:bevel/>
                <a:headEnd/>
                <a:tailEnd/>
              </a14:hiddenLine>
            </a:ext>
          </a:ex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zh-CN"/>
            </a:defPPr>
            <a:lvl1pPr>
              <a:defRPr sz="2400" b="1">
                <a:latin typeface="微軟正黑體" panose="020B0604030504040204" pitchFamily="34" charset="-120"/>
                <a:ea typeface="微軟正黑體" panose="020B0604030504040204" pitchFamily="34" charset="-12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zh-TW" altLang="en-US" sz="30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微軟正黑體" panose="020B0604030504040204" pitchFamily="34" charset="-120"/>
                <a:ea typeface="微軟正黑體" panose="020B0604030504040204" pitchFamily="34" charset="-120"/>
                <a:cs typeface="+mn-cs"/>
              </a:rPr>
              <a:t>何謂「洩密」？</a:t>
            </a:r>
          </a:p>
        </p:txBody>
      </p:sp>
      <p:sp>
        <p:nvSpPr>
          <p:cNvPr id="22" name="文字方塊 21">
            <a:extLst>
              <a:ext uri="{FF2B5EF4-FFF2-40B4-BE49-F238E27FC236}">
                <a16:creationId xmlns:a16="http://schemas.microsoft.com/office/drawing/2014/main" id="{0DAA7E43-7C17-4620-8139-BE032D447AEF}"/>
              </a:ext>
            </a:extLst>
          </p:cNvPr>
          <p:cNvSpPr txBox="1"/>
          <p:nvPr/>
        </p:nvSpPr>
        <p:spPr>
          <a:xfrm>
            <a:off x="9005441" y="1669924"/>
            <a:ext cx="2732923" cy="584775"/>
          </a:xfrm>
          <a:prstGeom prst="rect">
            <a:avLst/>
          </a:prstGeom>
          <a:effectLst>
            <a:glow rad="63500">
              <a:schemeClr val="accent6">
                <a:satMod val="175000"/>
                <a:alpha val="40000"/>
              </a:schemeClr>
            </a:glow>
            <a:outerShdw dist="35921" dir="2700000" algn="ctr" rotWithShape="0">
              <a:schemeClr val="bg2"/>
            </a:outerShdw>
          </a:effectLst>
          <a:extLst>
            <a:ext uri="{91240B29-F687-4F45-9708-019B960494DF}">
              <a14:hiddenLine xmlns:a14="http://schemas.microsoft.com/office/drawing/2010/main" w="12700">
                <a:solidFill>
                  <a:srgbClr val="42719B"/>
                </a:solidFill>
                <a:bevel/>
                <a:headEnd/>
                <a:tailEnd/>
              </a14:hiddenLine>
            </a:ext>
          </a:ex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zh-CN"/>
            </a:defPPr>
            <a:lvl1pPr>
              <a:defRPr sz="2400" b="1">
                <a:latin typeface="微軟正黑體" panose="020B0604030504040204" pitchFamily="34" charset="-120"/>
                <a:ea typeface="微軟正黑體" panose="020B0604030504040204" pitchFamily="34" charset="-12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32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微軟正黑體" panose="020B0604030504040204" pitchFamily="34" charset="-120"/>
                <a:ea typeface="微軟正黑體" panose="020B0604030504040204" pitchFamily="34" charset="-120"/>
                <a:cs typeface="+mn-cs"/>
              </a:rPr>
              <a:t>刑法第</a:t>
            </a:r>
            <a:r>
              <a:rPr kumimoji="0" lang="en-US" altLang="zh-TW" sz="32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微軟正黑體" panose="020B0604030504040204" pitchFamily="34" charset="-120"/>
                <a:ea typeface="微軟正黑體" panose="020B0604030504040204" pitchFamily="34" charset="-120"/>
                <a:cs typeface="+mn-cs"/>
              </a:rPr>
              <a:t>132</a:t>
            </a:r>
            <a:r>
              <a:rPr kumimoji="0" lang="zh-TW" altLang="en-US" sz="32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微軟正黑體" panose="020B0604030504040204" pitchFamily="34" charset="-120"/>
                <a:ea typeface="微軟正黑體" panose="020B0604030504040204" pitchFamily="34" charset="-120"/>
                <a:cs typeface="+mn-cs"/>
              </a:rPr>
              <a:t>條</a:t>
            </a:r>
          </a:p>
        </p:txBody>
      </p:sp>
      <p:sp>
        <p:nvSpPr>
          <p:cNvPr id="4" name="文字方塊 3">
            <a:extLst>
              <a:ext uri="{FF2B5EF4-FFF2-40B4-BE49-F238E27FC236}">
                <a16:creationId xmlns:a16="http://schemas.microsoft.com/office/drawing/2014/main" id="{9E1BCE17-471C-4121-8DFD-439DEB4BD14D}"/>
              </a:ext>
            </a:extLst>
          </p:cNvPr>
          <p:cNvSpPr txBox="1"/>
          <p:nvPr/>
        </p:nvSpPr>
        <p:spPr>
          <a:xfrm>
            <a:off x="399215" y="1674565"/>
            <a:ext cx="625151" cy="4031873"/>
          </a:xfrm>
          <a:prstGeom prst="rect">
            <a:avLst/>
          </a:prstGeom>
          <a:noFill/>
        </p:spPr>
        <p:txBody>
          <a:bodyPr wrap="square" rtlCol="0">
            <a:spAutoFit/>
          </a:bodyPr>
          <a:lstStyle/>
          <a:p>
            <a:r>
              <a:rPr lang="zh-TW" altLang="en-US" sz="3200" b="1" dirty="0">
                <a:latin typeface="微軟正黑體" panose="020B0604030504040204" pitchFamily="34" charset="-120"/>
                <a:ea typeface="微軟正黑體" panose="020B0604030504040204" pitchFamily="34" charset="-120"/>
              </a:rPr>
              <a:t>採購相關保密項目</a:t>
            </a:r>
          </a:p>
        </p:txBody>
      </p:sp>
      <p:sp>
        <p:nvSpPr>
          <p:cNvPr id="3" name="箭號: 向右 2">
            <a:extLst>
              <a:ext uri="{FF2B5EF4-FFF2-40B4-BE49-F238E27FC236}">
                <a16:creationId xmlns:a16="http://schemas.microsoft.com/office/drawing/2014/main" id="{9EB9885B-FE49-4984-BECE-9AEB4D9983B4}"/>
              </a:ext>
            </a:extLst>
          </p:cNvPr>
          <p:cNvSpPr/>
          <p:nvPr/>
        </p:nvSpPr>
        <p:spPr bwMode="auto">
          <a:xfrm>
            <a:off x="7640040" y="2769983"/>
            <a:ext cx="1876971" cy="1612901"/>
          </a:xfrm>
          <a:prstGeom prst="righ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0800000" scaled="1"/>
            <a:tileRect/>
          </a:gradFill>
          <a:ln w="9525" cap="flat" cmpd="sng" algn="ctr">
            <a:noFill/>
            <a:prstDash val="solid"/>
            <a:round/>
            <a:headEnd type="none" w="med" len="med"/>
            <a:tailEnd type="none" w="med" len="med"/>
          </a:ln>
          <a:effectLst>
            <a:glow rad="101600">
              <a:srgbClr val="C00000">
                <a:alpha val="60000"/>
              </a:srgbClr>
            </a:glow>
          </a:effectLst>
          <a:scene3d>
            <a:camera prst="isometricOffAxis2Left"/>
            <a:lightRig rig="threePt" dir="t"/>
          </a:scene3d>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zh-TW" altLang="en-US" sz="4800" b="1" i="0" u="none" strike="noStrike" normalizeH="0" baseline="0"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違反</a:t>
            </a:r>
          </a:p>
        </p:txBody>
      </p:sp>
      <p:pic>
        <p:nvPicPr>
          <p:cNvPr id="21" name="Picture 2" descr="Emir and the big slice of cheese | Fun - Quizizz">
            <a:extLst>
              <a:ext uri="{FF2B5EF4-FFF2-40B4-BE49-F238E27FC236}">
                <a16:creationId xmlns:a16="http://schemas.microsoft.com/office/drawing/2014/main" id="{E943A246-0F20-44E3-A48F-2825429E5A8B}"/>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6452" b="94624" l="6452" r="93548">
                        <a14:foregroundMark x1="38172" y1="38172" x2="38172" y2="38172"/>
                        <a14:foregroundMark x1="51075" y1="48925" x2="50538" y2="50000"/>
                        <a14:foregroundMark x1="45161" y1="49462" x2="45161" y2="49462"/>
                        <a14:foregroundMark x1="42473" y1="46774" x2="42473" y2="46774"/>
                        <a14:foregroundMark x1="41398" y1="45161" x2="41398" y2="45161"/>
                        <a14:foregroundMark x1="43011" y1="44624" x2="43011" y2="44624"/>
                        <a14:foregroundMark x1="45161" y1="44624" x2="45161" y2="44624"/>
                        <a14:foregroundMark x1="49462" y1="45161" x2="49462" y2="45161"/>
                        <a14:foregroundMark x1="52151" y1="47849" x2="52151" y2="47849"/>
                        <a14:foregroundMark x1="59677" y1="54301" x2="62366" y2="56452"/>
                        <a14:foregroundMark x1="68280" y1="59677" x2="68280" y2="59677"/>
                        <a14:foregroundMark x1="61290" y1="61828" x2="61290" y2="61828"/>
                        <a14:foregroundMark x1="57527" y1="58065" x2="57527" y2="58065"/>
                        <a14:foregroundMark x1="56989" y1="57527" x2="56989" y2="57527"/>
                        <a14:foregroundMark x1="54301" y1="49462" x2="54301" y2="49462"/>
                        <a14:foregroundMark x1="55376" y1="54839" x2="55376" y2="54839"/>
                        <a14:foregroundMark x1="54839" y1="55376" x2="54839" y2="55376"/>
                        <a14:foregroundMark x1="27957" y1="30645" x2="27957" y2="30645"/>
                        <a14:foregroundMark x1="27957" y1="30645" x2="27957" y2="30645"/>
                        <a14:foregroundMark x1="37634" y1="39785" x2="37634" y2="39785"/>
                        <a14:foregroundMark x1="39247" y1="41935" x2="39247" y2="41935"/>
                        <a14:foregroundMark x1="29570" y1="34946" x2="29570" y2="34946"/>
                        <a14:foregroundMark x1="28495" y1="33871" x2="39785" y2="41935"/>
                        <a14:foregroundMark x1="40323" y1="42473" x2="47312" y2="49462"/>
                        <a14:foregroundMark x1="17204" y1="23118" x2="17204" y2="23118"/>
                        <a14:foregroundMark x1="16667" y1="23656" x2="17204" y2="24194"/>
                        <a14:foregroundMark x1="18817" y1="27957" x2="20430" y2="29570"/>
                        <a14:foregroundMark x1="24194" y1="32258" x2="31183" y2="37097"/>
                        <a14:foregroundMark x1="34946" y1="38710" x2="34946" y2="38710"/>
                        <a14:foregroundMark x1="24194" y1="24194" x2="24194" y2="24194"/>
                        <a14:foregroundMark x1="34409" y1="19892" x2="36559" y2="19892"/>
                        <a14:foregroundMark x1="48387" y1="11290" x2="48387" y2="11290"/>
                        <a14:foregroundMark x1="62366" y1="11828" x2="64516" y2="12903"/>
                        <a14:foregroundMark x1="76344" y1="15591" x2="79032" y2="19355"/>
                        <a14:foregroundMark x1="81720" y1="25269" x2="83871" y2="29032"/>
                        <a14:foregroundMark x1="88710" y1="38172" x2="89247" y2="44624"/>
                        <a14:foregroundMark x1="89247" y1="53226" x2="89247" y2="54301"/>
                        <a14:foregroundMark x1="88172" y1="61828" x2="87097" y2="63978"/>
                        <a14:foregroundMark x1="79570" y1="73118" x2="79570" y2="73118"/>
                        <a14:foregroundMark x1="76344" y1="79032" x2="75806" y2="79570"/>
                        <a14:foregroundMark x1="56989" y1="87097" x2="56989" y2="87097"/>
                        <a14:foregroundMark x1="25806" y1="86022" x2="25806" y2="86022"/>
                        <a14:foregroundMark x1="16667" y1="70968" x2="16667" y2="70968"/>
                        <a14:foregroundMark x1="12366" y1="55376" x2="12366" y2="55376"/>
                        <a14:foregroundMark x1="9677" y1="52151" x2="9677" y2="52151"/>
                        <a14:foregroundMark x1="9677" y1="61828" x2="9677" y2="62903"/>
                        <a14:foregroundMark x1="9677" y1="62903" x2="8602" y2="63441"/>
                        <a14:foregroundMark x1="6452" y1="58602" x2="6452" y2="58602"/>
                        <a14:foregroundMark x1="10215" y1="59677" x2="11828" y2="62903"/>
                        <a14:foregroundMark x1="29570" y1="13978" x2="33333" y2="13978"/>
                        <a14:foregroundMark x1="40860" y1="13978" x2="42473" y2="13978"/>
                        <a14:foregroundMark x1="55376" y1="10215" x2="55376" y2="10215"/>
                        <a14:foregroundMark x1="51613" y1="6452" x2="51613" y2="6452"/>
                        <a14:foregroundMark x1="52688" y1="91398" x2="52688" y2="91398"/>
                        <a14:foregroundMark x1="94086" y1="47849" x2="94086" y2="47849"/>
                        <a14:foregroundMark x1="46237" y1="94624" x2="46237" y2="94624"/>
                        <a14:foregroundMark x1="22581" y1="53226" x2="22581" y2="53226"/>
                        <a14:foregroundMark x1="23656" y1="61290" x2="23656" y2="61290"/>
                        <a14:foregroundMark x1="23656" y1="67204" x2="23656" y2="67204"/>
                        <a14:backgroundMark x1="35484" y1="19892" x2="35484" y2="19892"/>
                      </a14:backgroundRemoval>
                    </a14:imgEffect>
                  </a14:imgLayer>
                </a14:imgProps>
              </a:ext>
              <a:ext uri="{28A0092B-C50C-407E-A947-70E740481C1C}">
                <a14:useLocalDpi xmlns:a14="http://schemas.microsoft.com/office/drawing/2010/main" val="0"/>
              </a:ext>
            </a:extLst>
          </a:blip>
          <a:srcRect/>
          <a:stretch>
            <a:fillRect/>
          </a:stretch>
        </p:blipFill>
        <p:spPr bwMode="auto">
          <a:xfrm>
            <a:off x="7830438" y="411391"/>
            <a:ext cx="950881" cy="950881"/>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61">
            <a:extLst>
              <a:ext uri="{FF2B5EF4-FFF2-40B4-BE49-F238E27FC236}">
                <a16:creationId xmlns:a16="http://schemas.microsoft.com/office/drawing/2014/main" id="{6D2CCEF1-788E-4B6B-9425-572F8E849D73}"/>
              </a:ext>
            </a:extLst>
          </p:cNvPr>
          <p:cNvSpPr>
            <a:spLocks noEditPoints="1"/>
          </p:cNvSpPr>
          <p:nvPr/>
        </p:nvSpPr>
        <p:spPr bwMode="auto">
          <a:xfrm>
            <a:off x="1287282" y="3306122"/>
            <a:ext cx="828675" cy="730251"/>
          </a:xfrm>
          <a:custGeom>
            <a:avLst/>
            <a:gdLst>
              <a:gd name="T0" fmla="*/ 0 w 218"/>
              <a:gd name="T1" fmla="*/ 3 h 192"/>
              <a:gd name="T2" fmla="*/ 13 w 218"/>
              <a:gd name="T3" fmla="*/ 163 h 192"/>
              <a:gd name="T4" fmla="*/ 32 w 218"/>
              <a:gd name="T5" fmla="*/ 163 h 192"/>
              <a:gd name="T6" fmla="*/ 102 w 218"/>
              <a:gd name="T7" fmla="*/ 3 h 192"/>
              <a:gd name="T8" fmla="*/ 30 w 218"/>
              <a:gd name="T9" fmla="*/ 144 h 192"/>
              <a:gd name="T10" fmla="*/ 13 w 218"/>
              <a:gd name="T11" fmla="*/ 126 h 192"/>
              <a:gd name="T12" fmla="*/ 32 w 218"/>
              <a:gd name="T13" fmla="*/ 126 h 192"/>
              <a:gd name="T14" fmla="*/ 30 w 218"/>
              <a:gd name="T15" fmla="*/ 109 h 192"/>
              <a:gd name="T16" fmla="*/ 13 w 218"/>
              <a:gd name="T17" fmla="*/ 91 h 192"/>
              <a:gd name="T18" fmla="*/ 32 w 218"/>
              <a:gd name="T19" fmla="*/ 91 h 192"/>
              <a:gd name="T20" fmla="*/ 30 w 218"/>
              <a:gd name="T21" fmla="*/ 74 h 192"/>
              <a:gd name="T22" fmla="*/ 13 w 218"/>
              <a:gd name="T23" fmla="*/ 56 h 192"/>
              <a:gd name="T24" fmla="*/ 32 w 218"/>
              <a:gd name="T25" fmla="*/ 56 h 192"/>
              <a:gd name="T26" fmla="*/ 30 w 218"/>
              <a:gd name="T27" fmla="*/ 38 h 192"/>
              <a:gd name="T28" fmla="*/ 13 w 218"/>
              <a:gd name="T29" fmla="*/ 21 h 192"/>
              <a:gd name="T30" fmla="*/ 32 w 218"/>
              <a:gd name="T31" fmla="*/ 21 h 192"/>
              <a:gd name="T32" fmla="*/ 59 w 218"/>
              <a:gd name="T33" fmla="*/ 144 h 192"/>
              <a:gd name="T34" fmla="*/ 42 w 218"/>
              <a:gd name="T35" fmla="*/ 126 h 192"/>
              <a:gd name="T36" fmla="*/ 61 w 218"/>
              <a:gd name="T37" fmla="*/ 126 h 192"/>
              <a:gd name="T38" fmla="*/ 59 w 218"/>
              <a:gd name="T39" fmla="*/ 109 h 192"/>
              <a:gd name="T40" fmla="*/ 42 w 218"/>
              <a:gd name="T41" fmla="*/ 91 h 192"/>
              <a:gd name="T42" fmla="*/ 61 w 218"/>
              <a:gd name="T43" fmla="*/ 91 h 192"/>
              <a:gd name="T44" fmla="*/ 59 w 218"/>
              <a:gd name="T45" fmla="*/ 74 h 192"/>
              <a:gd name="T46" fmla="*/ 42 w 218"/>
              <a:gd name="T47" fmla="*/ 56 h 192"/>
              <a:gd name="T48" fmla="*/ 61 w 218"/>
              <a:gd name="T49" fmla="*/ 56 h 192"/>
              <a:gd name="T50" fmla="*/ 59 w 218"/>
              <a:gd name="T51" fmla="*/ 38 h 192"/>
              <a:gd name="T52" fmla="*/ 42 w 218"/>
              <a:gd name="T53" fmla="*/ 21 h 192"/>
              <a:gd name="T54" fmla="*/ 61 w 218"/>
              <a:gd name="T55" fmla="*/ 21 h 192"/>
              <a:gd name="T56" fmla="*/ 88 w 218"/>
              <a:gd name="T57" fmla="*/ 144 h 192"/>
              <a:gd name="T58" fmla="*/ 70 w 218"/>
              <a:gd name="T59" fmla="*/ 126 h 192"/>
              <a:gd name="T60" fmla="*/ 90 w 218"/>
              <a:gd name="T61" fmla="*/ 126 h 192"/>
              <a:gd name="T62" fmla="*/ 88 w 218"/>
              <a:gd name="T63" fmla="*/ 109 h 192"/>
              <a:gd name="T64" fmla="*/ 70 w 218"/>
              <a:gd name="T65" fmla="*/ 91 h 192"/>
              <a:gd name="T66" fmla="*/ 90 w 218"/>
              <a:gd name="T67" fmla="*/ 91 h 192"/>
              <a:gd name="T68" fmla="*/ 88 w 218"/>
              <a:gd name="T69" fmla="*/ 74 h 192"/>
              <a:gd name="T70" fmla="*/ 70 w 218"/>
              <a:gd name="T71" fmla="*/ 56 h 192"/>
              <a:gd name="T72" fmla="*/ 90 w 218"/>
              <a:gd name="T73" fmla="*/ 56 h 192"/>
              <a:gd name="T74" fmla="*/ 88 w 218"/>
              <a:gd name="T75" fmla="*/ 38 h 192"/>
              <a:gd name="T76" fmla="*/ 70 w 218"/>
              <a:gd name="T77" fmla="*/ 21 h 192"/>
              <a:gd name="T78" fmla="*/ 90 w 218"/>
              <a:gd name="T79" fmla="*/ 21 h 192"/>
              <a:gd name="T80" fmla="*/ 119 w 218"/>
              <a:gd name="T81" fmla="*/ 65 h 192"/>
              <a:gd name="T82" fmla="*/ 128 w 218"/>
              <a:gd name="T83" fmla="*/ 192 h 192"/>
              <a:gd name="T84" fmla="*/ 144 w 218"/>
              <a:gd name="T85" fmla="*/ 163 h 192"/>
              <a:gd name="T86" fmla="*/ 218 w 218"/>
              <a:gd name="T87" fmla="*/ 192 h 192"/>
              <a:gd name="T88" fmla="*/ 147 w 218"/>
              <a:gd name="T89" fmla="*/ 149 h 192"/>
              <a:gd name="T90" fmla="*/ 128 w 218"/>
              <a:gd name="T91" fmla="*/ 149 h 192"/>
              <a:gd name="T92" fmla="*/ 146 w 218"/>
              <a:gd name="T93" fmla="*/ 131 h 192"/>
              <a:gd name="T94" fmla="*/ 147 w 218"/>
              <a:gd name="T95" fmla="*/ 114 h 192"/>
              <a:gd name="T96" fmla="*/ 128 w 218"/>
              <a:gd name="T97" fmla="*/ 114 h 192"/>
              <a:gd name="T98" fmla="*/ 146 w 218"/>
              <a:gd name="T99" fmla="*/ 96 h 192"/>
              <a:gd name="T100" fmla="*/ 176 w 218"/>
              <a:gd name="T101" fmla="*/ 149 h 192"/>
              <a:gd name="T102" fmla="*/ 157 w 218"/>
              <a:gd name="T103" fmla="*/ 149 h 192"/>
              <a:gd name="T104" fmla="*/ 174 w 218"/>
              <a:gd name="T105" fmla="*/ 131 h 192"/>
              <a:gd name="T106" fmla="*/ 176 w 218"/>
              <a:gd name="T107" fmla="*/ 114 h 192"/>
              <a:gd name="T108" fmla="*/ 157 w 218"/>
              <a:gd name="T109" fmla="*/ 114 h 192"/>
              <a:gd name="T110" fmla="*/ 174 w 218"/>
              <a:gd name="T111" fmla="*/ 96 h 192"/>
              <a:gd name="T112" fmla="*/ 205 w 218"/>
              <a:gd name="T113" fmla="*/ 149 h 192"/>
              <a:gd name="T114" fmla="*/ 186 w 218"/>
              <a:gd name="T115" fmla="*/ 149 h 192"/>
              <a:gd name="T116" fmla="*/ 203 w 218"/>
              <a:gd name="T117" fmla="*/ 131 h 192"/>
              <a:gd name="T118" fmla="*/ 205 w 218"/>
              <a:gd name="T119" fmla="*/ 114 h 192"/>
              <a:gd name="T120" fmla="*/ 186 w 218"/>
              <a:gd name="T121" fmla="*/ 114 h 192"/>
              <a:gd name="T122" fmla="*/ 203 w 218"/>
              <a:gd name="T123" fmla="*/ 9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8" h="192">
                <a:moveTo>
                  <a:pt x="99" y="0"/>
                </a:moveTo>
                <a:cubicBezTo>
                  <a:pt x="3" y="0"/>
                  <a:pt x="3" y="0"/>
                  <a:pt x="3" y="0"/>
                </a:cubicBezTo>
                <a:cubicBezTo>
                  <a:pt x="1" y="0"/>
                  <a:pt x="0" y="1"/>
                  <a:pt x="0" y="3"/>
                </a:cubicBezTo>
                <a:cubicBezTo>
                  <a:pt x="0" y="192"/>
                  <a:pt x="0" y="192"/>
                  <a:pt x="0" y="192"/>
                </a:cubicBezTo>
                <a:cubicBezTo>
                  <a:pt x="13" y="192"/>
                  <a:pt x="13" y="192"/>
                  <a:pt x="13" y="192"/>
                </a:cubicBezTo>
                <a:cubicBezTo>
                  <a:pt x="13" y="163"/>
                  <a:pt x="13" y="163"/>
                  <a:pt x="13" y="163"/>
                </a:cubicBezTo>
                <a:cubicBezTo>
                  <a:pt x="13" y="161"/>
                  <a:pt x="14" y="160"/>
                  <a:pt x="16" y="160"/>
                </a:cubicBezTo>
                <a:cubicBezTo>
                  <a:pt x="29" y="160"/>
                  <a:pt x="29" y="160"/>
                  <a:pt x="29" y="160"/>
                </a:cubicBezTo>
                <a:cubicBezTo>
                  <a:pt x="31" y="160"/>
                  <a:pt x="32" y="161"/>
                  <a:pt x="32" y="163"/>
                </a:cubicBezTo>
                <a:cubicBezTo>
                  <a:pt x="32" y="192"/>
                  <a:pt x="32" y="192"/>
                  <a:pt x="32" y="192"/>
                </a:cubicBezTo>
                <a:cubicBezTo>
                  <a:pt x="102" y="192"/>
                  <a:pt x="102" y="192"/>
                  <a:pt x="102" y="192"/>
                </a:cubicBezTo>
                <a:cubicBezTo>
                  <a:pt x="102" y="3"/>
                  <a:pt x="102" y="3"/>
                  <a:pt x="102" y="3"/>
                </a:cubicBezTo>
                <a:cubicBezTo>
                  <a:pt x="102" y="1"/>
                  <a:pt x="101" y="0"/>
                  <a:pt x="99" y="0"/>
                </a:cubicBezTo>
                <a:close/>
                <a:moveTo>
                  <a:pt x="32" y="142"/>
                </a:moveTo>
                <a:cubicBezTo>
                  <a:pt x="32" y="143"/>
                  <a:pt x="31" y="144"/>
                  <a:pt x="30" y="144"/>
                </a:cubicBezTo>
                <a:cubicBezTo>
                  <a:pt x="14" y="144"/>
                  <a:pt x="14" y="144"/>
                  <a:pt x="14" y="144"/>
                </a:cubicBezTo>
                <a:cubicBezTo>
                  <a:pt x="14" y="144"/>
                  <a:pt x="13" y="143"/>
                  <a:pt x="13" y="142"/>
                </a:cubicBezTo>
                <a:cubicBezTo>
                  <a:pt x="13" y="126"/>
                  <a:pt x="13" y="126"/>
                  <a:pt x="13" y="126"/>
                </a:cubicBezTo>
                <a:cubicBezTo>
                  <a:pt x="13" y="126"/>
                  <a:pt x="14" y="125"/>
                  <a:pt x="14" y="125"/>
                </a:cubicBezTo>
                <a:cubicBezTo>
                  <a:pt x="30" y="125"/>
                  <a:pt x="30" y="125"/>
                  <a:pt x="30" y="125"/>
                </a:cubicBezTo>
                <a:cubicBezTo>
                  <a:pt x="31" y="125"/>
                  <a:pt x="32" y="126"/>
                  <a:pt x="32" y="126"/>
                </a:cubicBezTo>
                <a:lnTo>
                  <a:pt x="32" y="142"/>
                </a:lnTo>
                <a:close/>
                <a:moveTo>
                  <a:pt x="32" y="107"/>
                </a:moveTo>
                <a:cubicBezTo>
                  <a:pt x="32" y="108"/>
                  <a:pt x="31" y="109"/>
                  <a:pt x="30" y="109"/>
                </a:cubicBezTo>
                <a:cubicBezTo>
                  <a:pt x="14" y="109"/>
                  <a:pt x="14" y="109"/>
                  <a:pt x="14" y="109"/>
                </a:cubicBezTo>
                <a:cubicBezTo>
                  <a:pt x="14" y="109"/>
                  <a:pt x="13" y="108"/>
                  <a:pt x="13" y="107"/>
                </a:cubicBezTo>
                <a:cubicBezTo>
                  <a:pt x="13" y="91"/>
                  <a:pt x="13" y="91"/>
                  <a:pt x="13" y="91"/>
                </a:cubicBezTo>
                <a:cubicBezTo>
                  <a:pt x="13" y="90"/>
                  <a:pt x="14" y="90"/>
                  <a:pt x="14" y="90"/>
                </a:cubicBezTo>
                <a:cubicBezTo>
                  <a:pt x="30" y="90"/>
                  <a:pt x="30" y="90"/>
                  <a:pt x="30" y="90"/>
                </a:cubicBezTo>
                <a:cubicBezTo>
                  <a:pt x="31" y="90"/>
                  <a:pt x="32" y="90"/>
                  <a:pt x="32" y="91"/>
                </a:cubicBezTo>
                <a:lnTo>
                  <a:pt x="32" y="107"/>
                </a:lnTo>
                <a:close/>
                <a:moveTo>
                  <a:pt x="32" y="72"/>
                </a:moveTo>
                <a:cubicBezTo>
                  <a:pt x="32" y="73"/>
                  <a:pt x="31" y="74"/>
                  <a:pt x="30" y="74"/>
                </a:cubicBezTo>
                <a:cubicBezTo>
                  <a:pt x="14" y="74"/>
                  <a:pt x="14" y="74"/>
                  <a:pt x="14" y="74"/>
                </a:cubicBezTo>
                <a:cubicBezTo>
                  <a:pt x="14" y="74"/>
                  <a:pt x="13" y="73"/>
                  <a:pt x="13" y="72"/>
                </a:cubicBezTo>
                <a:cubicBezTo>
                  <a:pt x="13" y="56"/>
                  <a:pt x="13" y="56"/>
                  <a:pt x="13" y="56"/>
                </a:cubicBezTo>
                <a:cubicBezTo>
                  <a:pt x="13" y="55"/>
                  <a:pt x="14" y="54"/>
                  <a:pt x="14" y="54"/>
                </a:cubicBezTo>
                <a:cubicBezTo>
                  <a:pt x="30" y="54"/>
                  <a:pt x="30" y="54"/>
                  <a:pt x="30" y="54"/>
                </a:cubicBezTo>
                <a:cubicBezTo>
                  <a:pt x="31" y="54"/>
                  <a:pt x="32" y="55"/>
                  <a:pt x="32" y="56"/>
                </a:cubicBezTo>
                <a:lnTo>
                  <a:pt x="32" y="72"/>
                </a:lnTo>
                <a:close/>
                <a:moveTo>
                  <a:pt x="32" y="37"/>
                </a:moveTo>
                <a:cubicBezTo>
                  <a:pt x="32" y="38"/>
                  <a:pt x="31" y="38"/>
                  <a:pt x="30" y="38"/>
                </a:cubicBezTo>
                <a:cubicBezTo>
                  <a:pt x="14" y="38"/>
                  <a:pt x="14" y="38"/>
                  <a:pt x="14" y="38"/>
                </a:cubicBezTo>
                <a:cubicBezTo>
                  <a:pt x="14" y="38"/>
                  <a:pt x="13" y="38"/>
                  <a:pt x="13" y="37"/>
                </a:cubicBezTo>
                <a:cubicBezTo>
                  <a:pt x="13" y="21"/>
                  <a:pt x="13" y="21"/>
                  <a:pt x="13" y="21"/>
                </a:cubicBezTo>
                <a:cubicBezTo>
                  <a:pt x="13" y="20"/>
                  <a:pt x="14" y="19"/>
                  <a:pt x="14" y="19"/>
                </a:cubicBezTo>
                <a:cubicBezTo>
                  <a:pt x="30" y="19"/>
                  <a:pt x="30" y="19"/>
                  <a:pt x="30" y="19"/>
                </a:cubicBezTo>
                <a:cubicBezTo>
                  <a:pt x="31" y="19"/>
                  <a:pt x="32" y="20"/>
                  <a:pt x="32" y="21"/>
                </a:cubicBezTo>
                <a:lnTo>
                  <a:pt x="32" y="37"/>
                </a:lnTo>
                <a:close/>
                <a:moveTo>
                  <a:pt x="61" y="142"/>
                </a:moveTo>
                <a:cubicBezTo>
                  <a:pt x="61" y="143"/>
                  <a:pt x="60" y="144"/>
                  <a:pt x="59" y="144"/>
                </a:cubicBezTo>
                <a:cubicBezTo>
                  <a:pt x="43" y="144"/>
                  <a:pt x="43" y="144"/>
                  <a:pt x="43" y="144"/>
                </a:cubicBezTo>
                <a:cubicBezTo>
                  <a:pt x="42" y="144"/>
                  <a:pt x="42" y="143"/>
                  <a:pt x="42" y="142"/>
                </a:cubicBezTo>
                <a:cubicBezTo>
                  <a:pt x="42" y="126"/>
                  <a:pt x="42" y="126"/>
                  <a:pt x="42" y="126"/>
                </a:cubicBezTo>
                <a:cubicBezTo>
                  <a:pt x="42" y="126"/>
                  <a:pt x="42" y="125"/>
                  <a:pt x="43" y="125"/>
                </a:cubicBezTo>
                <a:cubicBezTo>
                  <a:pt x="59" y="125"/>
                  <a:pt x="59" y="125"/>
                  <a:pt x="59" y="125"/>
                </a:cubicBezTo>
                <a:cubicBezTo>
                  <a:pt x="60" y="125"/>
                  <a:pt x="61" y="126"/>
                  <a:pt x="61" y="126"/>
                </a:cubicBezTo>
                <a:lnTo>
                  <a:pt x="61" y="142"/>
                </a:lnTo>
                <a:close/>
                <a:moveTo>
                  <a:pt x="61" y="107"/>
                </a:moveTo>
                <a:cubicBezTo>
                  <a:pt x="61" y="108"/>
                  <a:pt x="60" y="109"/>
                  <a:pt x="59" y="109"/>
                </a:cubicBezTo>
                <a:cubicBezTo>
                  <a:pt x="43" y="109"/>
                  <a:pt x="43" y="109"/>
                  <a:pt x="43" y="109"/>
                </a:cubicBezTo>
                <a:cubicBezTo>
                  <a:pt x="42" y="109"/>
                  <a:pt x="42" y="108"/>
                  <a:pt x="42" y="107"/>
                </a:cubicBezTo>
                <a:cubicBezTo>
                  <a:pt x="42" y="91"/>
                  <a:pt x="42" y="91"/>
                  <a:pt x="42" y="91"/>
                </a:cubicBezTo>
                <a:cubicBezTo>
                  <a:pt x="42" y="90"/>
                  <a:pt x="42" y="90"/>
                  <a:pt x="43" y="90"/>
                </a:cubicBezTo>
                <a:cubicBezTo>
                  <a:pt x="59" y="90"/>
                  <a:pt x="59" y="90"/>
                  <a:pt x="59" y="90"/>
                </a:cubicBezTo>
                <a:cubicBezTo>
                  <a:pt x="60" y="90"/>
                  <a:pt x="61" y="90"/>
                  <a:pt x="61" y="91"/>
                </a:cubicBezTo>
                <a:lnTo>
                  <a:pt x="61" y="107"/>
                </a:lnTo>
                <a:close/>
                <a:moveTo>
                  <a:pt x="61" y="72"/>
                </a:moveTo>
                <a:cubicBezTo>
                  <a:pt x="61" y="73"/>
                  <a:pt x="60" y="74"/>
                  <a:pt x="59" y="74"/>
                </a:cubicBezTo>
                <a:cubicBezTo>
                  <a:pt x="43" y="74"/>
                  <a:pt x="43" y="74"/>
                  <a:pt x="43" y="74"/>
                </a:cubicBezTo>
                <a:cubicBezTo>
                  <a:pt x="42" y="74"/>
                  <a:pt x="42" y="73"/>
                  <a:pt x="42" y="72"/>
                </a:cubicBezTo>
                <a:cubicBezTo>
                  <a:pt x="42" y="56"/>
                  <a:pt x="42" y="56"/>
                  <a:pt x="42" y="56"/>
                </a:cubicBezTo>
                <a:cubicBezTo>
                  <a:pt x="42" y="55"/>
                  <a:pt x="42" y="54"/>
                  <a:pt x="43" y="54"/>
                </a:cubicBezTo>
                <a:cubicBezTo>
                  <a:pt x="59" y="54"/>
                  <a:pt x="59" y="54"/>
                  <a:pt x="59" y="54"/>
                </a:cubicBezTo>
                <a:cubicBezTo>
                  <a:pt x="60" y="54"/>
                  <a:pt x="61" y="55"/>
                  <a:pt x="61" y="56"/>
                </a:cubicBezTo>
                <a:lnTo>
                  <a:pt x="61" y="72"/>
                </a:lnTo>
                <a:close/>
                <a:moveTo>
                  <a:pt x="61" y="37"/>
                </a:moveTo>
                <a:cubicBezTo>
                  <a:pt x="61" y="38"/>
                  <a:pt x="60" y="38"/>
                  <a:pt x="59" y="38"/>
                </a:cubicBezTo>
                <a:cubicBezTo>
                  <a:pt x="43" y="38"/>
                  <a:pt x="43" y="38"/>
                  <a:pt x="43" y="38"/>
                </a:cubicBezTo>
                <a:cubicBezTo>
                  <a:pt x="42" y="38"/>
                  <a:pt x="42" y="38"/>
                  <a:pt x="42" y="37"/>
                </a:cubicBezTo>
                <a:cubicBezTo>
                  <a:pt x="42" y="21"/>
                  <a:pt x="42" y="21"/>
                  <a:pt x="42" y="21"/>
                </a:cubicBezTo>
                <a:cubicBezTo>
                  <a:pt x="42" y="20"/>
                  <a:pt x="42" y="19"/>
                  <a:pt x="43" y="19"/>
                </a:cubicBezTo>
                <a:cubicBezTo>
                  <a:pt x="59" y="19"/>
                  <a:pt x="59" y="19"/>
                  <a:pt x="59" y="19"/>
                </a:cubicBezTo>
                <a:cubicBezTo>
                  <a:pt x="60" y="19"/>
                  <a:pt x="61" y="20"/>
                  <a:pt x="61" y="21"/>
                </a:cubicBezTo>
                <a:lnTo>
                  <a:pt x="61" y="37"/>
                </a:lnTo>
                <a:close/>
                <a:moveTo>
                  <a:pt x="90" y="142"/>
                </a:moveTo>
                <a:cubicBezTo>
                  <a:pt x="90" y="143"/>
                  <a:pt x="89" y="144"/>
                  <a:pt x="88" y="144"/>
                </a:cubicBezTo>
                <a:cubicBezTo>
                  <a:pt x="72" y="144"/>
                  <a:pt x="72" y="144"/>
                  <a:pt x="72" y="144"/>
                </a:cubicBezTo>
                <a:cubicBezTo>
                  <a:pt x="71" y="144"/>
                  <a:pt x="70" y="143"/>
                  <a:pt x="70" y="142"/>
                </a:cubicBezTo>
                <a:cubicBezTo>
                  <a:pt x="70" y="126"/>
                  <a:pt x="70" y="126"/>
                  <a:pt x="70" y="126"/>
                </a:cubicBezTo>
                <a:cubicBezTo>
                  <a:pt x="70" y="126"/>
                  <a:pt x="71" y="125"/>
                  <a:pt x="72" y="125"/>
                </a:cubicBezTo>
                <a:cubicBezTo>
                  <a:pt x="88" y="125"/>
                  <a:pt x="88" y="125"/>
                  <a:pt x="88" y="125"/>
                </a:cubicBezTo>
                <a:cubicBezTo>
                  <a:pt x="89" y="125"/>
                  <a:pt x="90" y="126"/>
                  <a:pt x="90" y="126"/>
                </a:cubicBezTo>
                <a:lnTo>
                  <a:pt x="90" y="142"/>
                </a:lnTo>
                <a:close/>
                <a:moveTo>
                  <a:pt x="90" y="107"/>
                </a:moveTo>
                <a:cubicBezTo>
                  <a:pt x="90" y="108"/>
                  <a:pt x="89" y="109"/>
                  <a:pt x="88" y="109"/>
                </a:cubicBezTo>
                <a:cubicBezTo>
                  <a:pt x="72" y="109"/>
                  <a:pt x="72" y="109"/>
                  <a:pt x="72" y="109"/>
                </a:cubicBezTo>
                <a:cubicBezTo>
                  <a:pt x="71" y="109"/>
                  <a:pt x="70" y="108"/>
                  <a:pt x="70" y="107"/>
                </a:cubicBezTo>
                <a:cubicBezTo>
                  <a:pt x="70" y="91"/>
                  <a:pt x="70" y="91"/>
                  <a:pt x="70" y="91"/>
                </a:cubicBezTo>
                <a:cubicBezTo>
                  <a:pt x="70" y="90"/>
                  <a:pt x="71" y="90"/>
                  <a:pt x="72" y="90"/>
                </a:cubicBezTo>
                <a:cubicBezTo>
                  <a:pt x="88" y="90"/>
                  <a:pt x="88" y="90"/>
                  <a:pt x="88" y="90"/>
                </a:cubicBezTo>
                <a:cubicBezTo>
                  <a:pt x="89" y="90"/>
                  <a:pt x="90" y="90"/>
                  <a:pt x="90" y="91"/>
                </a:cubicBezTo>
                <a:lnTo>
                  <a:pt x="90" y="107"/>
                </a:lnTo>
                <a:close/>
                <a:moveTo>
                  <a:pt x="90" y="72"/>
                </a:moveTo>
                <a:cubicBezTo>
                  <a:pt x="90" y="73"/>
                  <a:pt x="89" y="74"/>
                  <a:pt x="88" y="74"/>
                </a:cubicBezTo>
                <a:cubicBezTo>
                  <a:pt x="72" y="74"/>
                  <a:pt x="72" y="74"/>
                  <a:pt x="72" y="74"/>
                </a:cubicBezTo>
                <a:cubicBezTo>
                  <a:pt x="71" y="74"/>
                  <a:pt x="70" y="73"/>
                  <a:pt x="70" y="72"/>
                </a:cubicBezTo>
                <a:cubicBezTo>
                  <a:pt x="70" y="56"/>
                  <a:pt x="70" y="56"/>
                  <a:pt x="70" y="56"/>
                </a:cubicBezTo>
                <a:cubicBezTo>
                  <a:pt x="70" y="55"/>
                  <a:pt x="71" y="54"/>
                  <a:pt x="72" y="54"/>
                </a:cubicBezTo>
                <a:cubicBezTo>
                  <a:pt x="88" y="54"/>
                  <a:pt x="88" y="54"/>
                  <a:pt x="88" y="54"/>
                </a:cubicBezTo>
                <a:cubicBezTo>
                  <a:pt x="89" y="54"/>
                  <a:pt x="90" y="55"/>
                  <a:pt x="90" y="56"/>
                </a:cubicBezTo>
                <a:lnTo>
                  <a:pt x="90" y="72"/>
                </a:lnTo>
                <a:close/>
                <a:moveTo>
                  <a:pt x="90" y="37"/>
                </a:moveTo>
                <a:cubicBezTo>
                  <a:pt x="90" y="38"/>
                  <a:pt x="89" y="38"/>
                  <a:pt x="88" y="38"/>
                </a:cubicBezTo>
                <a:cubicBezTo>
                  <a:pt x="72" y="38"/>
                  <a:pt x="72" y="38"/>
                  <a:pt x="72" y="38"/>
                </a:cubicBezTo>
                <a:cubicBezTo>
                  <a:pt x="71" y="38"/>
                  <a:pt x="70" y="38"/>
                  <a:pt x="70" y="37"/>
                </a:cubicBezTo>
                <a:cubicBezTo>
                  <a:pt x="70" y="21"/>
                  <a:pt x="70" y="21"/>
                  <a:pt x="70" y="21"/>
                </a:cubicBezTo>
                <a:cubicBezTo>
                  <a:pt x="70" y="20"/>
                  <a:pt x="71" y="19"/>
                  <a:pt x="72" y="19"/>
                </a:cubicBezTo>
                <a:cubicBezTo>
                  <a:pt x="88" y="19"/>
                  <a:pt x="88" y="19"/>
                  <a:pt x="88" y="19"/>
                </a:cubicBezTo>
                <a:cubicBezTo>
                  <a:pt x="89" y="19"/>
                  <a:pt x="90" y="20"/>
                  <a:pt x="90" y="21"/>
                </a:cubicBezTo>
                <a:lnTo>
                  <a:pt x="90" y="37"/>
                </a:lnTo>
                <a:close/>
                <a:moveTo>
                  <a:pt x="215" y="92"/>
                </a:moveTo>
                <a:cubicBezTo>
                  <a:pt x="119" y="65"/>
                  <a:pt x="119" y="65"/>
                  <a:pt x="119" y="65"/>
                </a:cubicBezTo>
                <a:cubicBezTo>
                  <a:pt x="117" y="65"/>
                  <a:pt x="115" y="66"/>
                  <a:pt x="115" y="68"/>
                </a:cubicBezTo>
                <a:cubicBezTo>
                  <a:pt x="115" y="192"/>
                  <a:pt x="115" y="192"/>
                  <a:pt x="115" y="192"/>
                </a:cubicBezTo>
                <a:cubicBezTo>
                  <a:pt x="128" y="192"/>
                  <a:pt x="128" y="192"/>
                  <a:pt x="128" y="192"/>
                </a:cubicBezTo>
                <a:cubicBezTo>
                  <a:pt x="128" y="166"/>
                  <a:pt x="128" y="166"/>
                  <a:pt x="128" y="166"/>
                </a:cubicBezTo>
                <a:cubicBezTo>
                  <a:pt x="128" y="165"/>
                  <a:pt x="129" y="163"/>
                  <a:pt x="131" y="163"/>
                </a:cubicBezTo>
                <a:cubicBezTo>
                  <a:pt x="144" y="163"/>
                  <a:pt x="144" y="163"/>
                  <a:pt x="144" y="163"/>
                </a:cubicBezTo>
                <a:cubicBezTo>
                  <a:pt x="146" y="163"/>
                  <a:pt x="147" y="165"/>
                  <a:pt x="147" y="166"/>
                </a:cubicBezTo>
                <a:cubicBezTo>
                  <a:pt x="147" y="192"/>
                  <a:pt x="147" y="192"/>
                  <a:pt x="147" y="192"/>
                </a:cubicBezTo>
                <a:cubicBezTo>
                  <a:pt x="218" y="192"/>
                  <a:pt x="218" y="192"/>
                  <a:pt x="218" y="192"/>
                </a:cubicBezTo>
                <a:cubicBezTo>
                  <a:pt x="218" y="95"/>
                  <a:pt x="218" y="95"/>
                  <a:pt x="218" y="95"/>
                </a:cubicBezTo>
                <a:cubicBezTo>
                  <a:pt x="218" y="94"/>
                  <a:pt x="217" y="93"/>
                  <a:pt x="215" y="92"/>
                </a:cubicBezTo>
                <a:close/>
                <a:moveTo>
                  <a:pt x="147" y="149"/>
                </a:moveTo>
                <a:cubicBezTo>
                  <a:pt x="147" y="150"/>
                  <a:pt x="146" y="150"/>
                  <a:pt x="146" y="150"/>
                </a:cubicBezTo>
                <a:cubicBezTo>
                  <a:pt x="130" y="150"/>
                  <a:pt x="130" y="150"/>
                  <a:pt x="130" y="150"/>
                </a:cubicBezTo>
                <a:cubicBezTo>
                  <a:pt x="129" y="150"/>
                  <a:pt x="128" y="150"/>
                  <a:pt x="128" y="149"/>
                </a:cubicBezTo>
                <a:cubicBezTo>
                  <a:pt x="128" y="133"/>
                  <a:pt x="128" y="133"/>
                  <a:pt x="128" y="133"/>
                </a:cubicBezTo>
                <a:cubicBezTo>
                  <a:pt x="128" y="132"/>
                  <a:pt x="129" y="131"/>
                  <a:pt x="130" y="131"/>
                </a:cubicBezTo>
                <a:cubicBezTo>
                  <a:pt x="146" y="131"/>
                  <a:pt x="146" y="131"/>
                  <a:pt x="146" y="131"/>
                </a:cubicBezTo>
                <a:cubicBezTo>
                  <a:pt x="146" y="131"/>
                  <a:pt x="147" y="132"/>
                  <a:pt x="147" y="133"/>
                </a:cubicBezTo>
                <a:lnTo>
                  <a:pt x="147" y="149"/>
                </a:lnTo>
                <a:close/>
                <a:moveTo>
                  <a:pt x="147" y="114"/>
                </a:moveTo>
                <a:cubicBezTo>
                  <a:pt x="147" y="114"/>
                  <a:pt x="146" y="115"/>
                  <a:pt x="146" y="115"/>
                </a:cubicBezTo>
                <a:cubicBezTo>
                  <a:pt x="130" y="115"/>
                  <a:pt x="130" y="115"/>
                  <a:pt x="130" y="115"/>
                </a:cubicBezTo>
                <a:cubicBezTo>
                  <a:pt x="129" y="115"/>
                  <a:pt x="128" y="114"/>
                  <a:pt x="128" y="114"/>
                </a:cubicBezTo>
                <a:cubicBezTo>
                  <a:pt x="128" y="98"/>
                  <a:pt x="128" y="98"/>
                  <a:pt x="128" y="98"/>
                </a:cubicBezTo>
                <a:cubicBezTo>
                  <a:pt x="128" y="97"/>
                  <a:pt x="129" y="96"/>
                  <a:pt x="130" y="96"/>
                </a:cubicBezTo>
                <a:cubicBezTo>
                  <a:pt x="146" y="96"/>
                  <a:pt x="146" y="96"/>
                  <a:pt x="146" y="96"/>
                </a:cubicBezTo>
                <a:cubicBezTo>
                  <a:pt x="146" y="96"/>
                  <a:pt x="147" y="97"/>
                  <a:pt x="147" y="98"/>
                </a:cubicBezTo>
                <a:lnTo>
                  <a:pt x="147" y="114"/>
                </a:lnTo>
                <a:close/>
                <a:moveTo>
                  <a:pt x="176" y="149"/>
                </a:moveTo>
                <a:cubicBezTo>
                  <a:pt x="176" y="150"/>
                  <a:pt x="175" y="150"/>
                  <a:pt x="174" y="150"/>
                </a:cubicBezTo>
                <a:cubicBezTo>
                  <a:pt x="158" y="150"/>
                  <a:pt x="158" y="150"/>
                  <a:pt x="158" y="150"/>
                </a:cubicBezTo>
                <a:cubicBezTo>
                  <a:pt x="158" y="150"/>
                  <a:pt x="157" y="150"/>
                  <a:pt x="157" y="149"/>
                </a:cubicBezTo>
                <a:cubicBezTo>
                  <a:pt x="157" y="133"/>
                  <a:pt x="157" y="133"/>
                  <a:pt x="157" y="133"/>
                </a:cubicBezTo>
                <a:cubicBezTo>
                  <a:pt x="157" y="132"/>
                  <a:pt x="158" y="131"/>
                  <a:pt x="158" y="131"/>
                </a:cubicBezTo>
                <a:cubicBezTo>
                  <a:pt x="174" y="131"/>
                  <a:pt x="174" y="131"/>
                  <a:pt x="174" y="131"/>
                </a:cubicBezTo>
                <a:cubicBezTo>
                  <a:pt x="175" y="131"/>
                  <a:pt x="176" y="132"/>
                  <a:pt x="176" y="133"/>
                </a:cubicBezTo>
                <a:lnTo>
                  <a:pt x="176" y="149"/>
                </a:lnTo>
                <a:close/>
                <a:moveTo>
                  <a:pt x="176" y="114"/>
                </a:moveTo>
                <a:cubicBezTo>
                  <a:pt x="176" y="114"/>
                  <a:pt x="175" y="115"/>
                  <a:pt x="174" y="115"/>
                </a:cubicBezTo>
                <a:cubicBezTo>
                  <a:pt x="158" y="115"/>
                  <a:pt x="158" y="115"/>
                  <a:pt x="158" y="115"/>
                </a:cubicBezTo>
                <a:cubicBezTo>
                  <a:pt x="158" y="115"/>
                  <a:pt x="157" y="114"/>
                  <a:pt x="157" y="114"/>
                </a:cubicBezTo>
                <a:cubicBezTo>
                  <a:pt x="157" y="98"/>
                  <a:pt x="157" y="98"/>
                  <a:pt x="157" y="98"/>
                </a:cubicBezTo>
                <a:cubicBezTo>
                  <a:pt x="157" y="97"/>
                  <a:pt x="158" y="96"/>
                  <a:pt x="158" y="96"/>
                </a:cubicBezTo>
                <a:cubicBezTo>
                  <a:pt x="174" y="96"/>
                  <a:pt x="174" y="96"/>
                  <a:pt x="174" y="96"/>
                </a:cubicBezTo>
                <a:cubicBezTo>
                  <a:pt x="175" y="96"/>
                  <a:pt x="176" y="97"/>
                  <a:pt x="176" y="98"/>
                </a:cubicBezTo>
                <a:lnTo>
                  <a:pt x="176" y="114"/>
                </a:lnTo>
                <a:close/>
                <a:moveTo>
                  <a:pt x="205" y="149"/>
                </a:moveTo>
                <a:cubicBezTo>
                  <a:pt x="205" y="150"/>
                  <a:pt x="204" y="150"/>
                  <a:pt x="203" y="150"/>
                </a:cubicBezTo>
                <a:cubicBezTo>
                  <a:pt x="187" y="150"/>
                  <a:pt x="187" y="150"/>
                  <a:pt x="187" y="150"/>
                </a:cubicBezTo>
                <a:cubicBezTo>
                  <a:pt x="186" y="150"/>
                  <a:pt x="186" y="150"/>
                  <a:pt x="186" y="149"/>
                </a:cubicBezTo>
                <a:cubicBezTo>
                  <a:pt x="186" y="133"/>
                  <a:pt x="186" y="133"/>
                  <a:pt x="186" y="133"/>
                </a:cubicBezTo>
                <a:cubicBezTo>
                  <a:pt x="186" y="132"/>
                  <a:pt x="186" y="131"/>
                  <a:pt x="187" y="131"/>
                </a:cubicBezTo>
                <a:cubicBezTo>
                  <a:pt x="203" y="131"/>
                  <a:pt x="203" y="131"/>
                  <a:pt x="203" y="131"/>
                </a:cubicBezTo>
                <a:cubicBezTo>
                  <a:pt x="204" y="131"/>
                  <a:pt x="205" y="132"/>
                  <a:pt x="205" y="133"/>
                </a:cubicBezTo>
                <a:lnTo>
                  <a:pt x="205" y="149"/>
                </a:lnTo>
                <a:close/>
                <a:moveTo>
                  <a:pt x="205" y="114"/>
                </a:moveTo>
                <a:cubicBezTo>
                  <a:pt x="205" y="114"/>
                  <a:pt x="204" y="115"/>
                  <a:pt x="203" y="115"/>
                </a:cubicBezTo>
                <a:cubicBezTo>
                  <a:pt x="187" y="115"/>
                  <a:pt x="187" y="115"/>
                  <a:pt x="187" y="115"/>
                </a:cubicBezTo>
                <a:cubicBezTo>
                  <a:pt x="186" y="115"/>
                  <a:pt x="186" y="114"/>
                  <a:pt x="186" y="114"/>
                </a:cubicBezTo>
                <a:cubicBezTo>
                  <a:pt x="186" y="98"/>
                  <a:pt x="186" y="98"/>
                  <a:pt x="186" y="98"/>
                </a:cubicBezTo>
                <a:cubicBezTo>
                  <a:pt x="186" y="97"/>
                  <a:pt x="186" y="96"/>
                  <a:pt x="187" y="96"/>
                </a:cubicBezTo>
                <a:cubicBezTo>
                  <a:pt x="203" y="96"/>
                  <a:pt x="203" y="96"/>
                  <a:pt x="203" y="96"/>
                </a:cubicBezTo>
                <a:cubicBezTo>
                  <a:pt x="204" y="96"/>
                  <a:pt x="205" y="97"/>
                  <a:pt x="205" y="98"/>
                </a:cubicBezTo>
                <a:lnTo>
                  <a:pt x="205" y="114"/>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29" name="Freeform 45">
            <a:extLst>
              <a:ext uri="{FF2B5EF4-FFF2-40B4-BE49-F238E27FC236}">
                <a16:creationId xmlns:a16="http://schemas.microsoft.com/office/drawing/2014/main" id="{373DF375-2B9D-4A56-ADD9-C1F7EF293B3A}"/>
              </a:ext>
            </a:extLst>
          </p:cNvPr>
          <p:cNvSpPr>
            <a:spLocks noEditPoints="1"/>
          </p:cNvSpPr>
          <p:nvPr/>
        </p:nvSpPr>
        <p:spPr bwMode="auto">
          <a:xfrm>
            <a:off x="1164355" y="2113729"/>
            <a:ext cx="566163" cy="777221"/>
          </a:xfrm>
          <a:custGeom>
            <a:avLst/>
            <a:gdLst>
              <a:gd name="T0" fmla="*/ 93 w 182"/>
              <a:gd name="T1" fmla="*/ 16 h 224"/>
              <a:gd name="T2" fmla="*/ 88 w 182"/>
              <a:gd name="T3" fmla="*/ 16 h 224"/>
              <a:gd name="T4" fmla="*/ 83 w 182"/>
              <a:gd name="T5" fmla="*/ 11 h 224"/>
              <a:gd name="T6" fmla="*/ 83 w 182"/>
              <a:gd name="T7" fmla="*/ 11 h 224"/>
              <a:gd name="T8" fmla="*/ 72 w 182"/>
              <a:gd name="T9" fmla="*/ 0 h 224"/>
              <a:gd name="T10" fmla="*/ 72 w 182"/>
              <a:gd name="T11" fmla="*/ 0 h 224"/>
              <a:gd name="T12" fmla="*/ 61 w 182"/>
              <a:gd name="T13" fmla="*/ 11 h 224"/>
              <a:gd name="T14" fmla="*/ 61 w 182"/>
              <a:gd name="T15" fmla="*/ 11 h 224"/>
              <a:gd name="T16" fmla="*/ 56 w 182"/>
              <a:gd name="T17" fmla="*/ 16 h 224"/>
              <a:gd name="T18" fmla="*/ 51 w 182"/>
              <a:gd name="T19" fmla="*/ 16 h 224"/>
              <a:gd name="T20" fmla="*/ 42 w 182"/>
              <a:gd name="T21" fmla="*/ 25 h 224"/>
              <a:gd name="T22" fmla="*/ 42 w 182"/>
              <a:gd name="T23" fmla="*/ 26 h 224"/>
              <a:gd name="T24" fmla="*/ 51 w 182"/>
              <a:gd name="T25" fmla="*/ 35 h 224"/>
              <a:gd name="T26" fmla="*/ 93 w 182"/>
              <a:gd name="T27" fmla="*/ 35 h 224"/>
              <a:gd name="T28" fmla="*/ 102 w 182"/>
              <a:gd name="T29" fmla="*/ 26 h 224"/>
              <a:gd name="T30" fmla="*/ 102 w 182"/>
              <a:gd name="T31" fmla="*/ 25 h 224"/>
              <a:gd name="T32" fmla="*/ 93 w 182"/>
              <a:gd name="T33" fmla="*/ 16 h 224"/>
              <a:gd name="T34" fmla="*/ 72 w 182"/>
              <a:gd name="T35" fmla="*/ 16 h 224"/>
              <a:gd name="T36" fmla="*/ 67 w 182"/>
              <a:gd name="T37" fmla="*/ 11 h 224"/>
              <a:gd name="T38" fmla="*/ 72 w 182"/>
              <a:gd name="T39" fmla="*/ 6 h 224"/>
              <a:gd name="T40" fmla="*/ 77 w 182"/>
              <a:gd name="T41" fmla="*/ 11 h 224"/>
              <a:gd name="T42" fmla="*/ 72 w 182"/>
              <a:gd name="T43" fmla="*/ 16 h 224"/>
              <a:gd name="T44" fmla="*/ 93 w 182"/>
              <a:gd name="T45" fmla="*/ 202 h 224"/>
              <a:gd name="T46" fmla="*/ 13 w 182"/>
              <a:gd name="T47" fmla="*/ 202 h 224"/>
              <a:gd name="T48" fmla="*/ 0 w 182"/>
              <a:gd name="T49" fmla="*/ 189 h 224"/>
              <a:gd name="T50" fmla="*/ 0 w 182"/>
              <a:gd name="T51" fmla="*/ 35 h 224"/>
              <a:gd name="T52" fmla="*/ 10 w 182"/>
              <a:gd name="T53" fmla="*/ 22 h 224"/>
              <a:gd name="T54" fmla="*/ 36 w 182"/>
              <a:gd name="T55" fmla="*/ 22 h 224"/>
              <a:gd name="T56" fmla="*/ 35 w 182"/>
              <a:gd name="T57" fmla="*/ 26 h 224"/>
              <a:gd name="T58" fmla="*/ 51 w 182"/>
              <a:gd name="T59" fmla="*/ 42 h 224"/>
              <a:gd name="T60" fmla="*/ 93 w 182"/>
              <a:gd name="T61" fmla="*/ 42 h 224"/>
              <a:gd name="T62" fmla="*/ 109 w 182"/>
              <a:gd name="T63" fmla="*/ 25 h 224"/>
              <a:gd name="T64" fmla="*/ 108 w 182"/>
              <a:gd name="T65" fmla="*/ 22 h 224"/>
              <a:gd name="T66" fmla="*/ 128 w 182"/>
              <a:gd name="T67" fmla="*/ 22 h 224"/>
              <a:gd name="T68" fmla="*/ 144 w 182"/>
              <a:gd name="T69" fmla="*/ 35 h 224"/>
              <a:gd name="T70" fmla="*/ 144 w 182"/>
              <a:gd name="T71" fmla="*/ 131 h 224"/>
              <a:gd name="T72" fmla="*/ 141 w 182"/>
              <a:gd name="T73" fmla="*/ 131 h 224"/>
              <a:gd name="T74" fmla="*/ 128 w 182"/>
              <a:gd name="T75" fmla="*/ 133 h 224"/>
              <a:gd name="T76" fmla="*/ 128 w 182"/>
              <a:gd name="T77" fmla="*/ 58 h 224"/>
              <a:gd name="T78" fmla="*/ 16 w 182"/>
              <a:gd name="T79" fmla="*/ 58 h 224"/>
              <a:gd name="T80" fmla="*/ 16 w 182"/>
              <a:gd name="T81" fmla="*/ 186 h 224"/>
              <a:gd name="T82" fmla="*/ 90 w 182"/>
              <a:gd name="T83" fmla="*/ 186 h 224"/>
              <a:gd name="T84" fmla="*/ 93 w 182"/>
              <a:gd name="T85" fmla="*/ 202 h 224"/>
              <a:gd name="T86" fmla="*/ 141 w 182"/>
              <a:gd name="T87" fmla="*/ 141 h 224"/>
              <a:gd name="T88" fmla="*/ 99 w 182"/>
              <a:gd name="T89" fmla="*/ 182 h 224"/>
              <a:gd name="T90" fmla="*/ 141 w 182"/>
              <a:gd name="T91" fmla="*/ 224 h 224"/>
              <a:gd name="T92" fmla="*/ 182 w 182"/>
              <a:gd name="T93" fmla="*/ 182 h 224"/>
              <a:gd name="T94" fmla="*/ 141 w 182"/>
              <a:gd name="T95" fmla="*/ 141 h 224"/>
              <a:gd name="T96" fmla="*/ 168 w 182"/>
              <a:gd name="T97" fmla="*/ 174 h 224"/>
              <a:gd name="T98" fmla="*/ 142 w 182"/>
              <a:gd name="T99" fmla="*/ 203 h 224"/>
              <a:gd name="T100" fmla="*/ 138 w 182"/>
              <a:gd name="T101" fmla="*/ 205 h 224"/>
              <a:gd name="T102" fmla="*/ 134 w 182"/>
              <a:gd name="T103" fmla="*/ 203 h 224"/>
              <a:gd name="T104" fmla="*/ 118 w 182"/>
              <a:gd name="T105" fmla="*/ 191 h 224"/>
              <a:gd name="T106" fmla="*/ 117 w 182"/>
              <a:gd name="T107" fmla="*/ 182 h 224"/>
              <a:gd name="T108" fmla="*/ 126 w 182"/>
              <a:gd name="T109" fmla="*/ 181 h 224"/>
              <a:gd name="T110" fmla="*/ 137 w 182"/>
              <a:gd name="T111" fmla="*/ 190 h 224"/>
              <a:gd name="T112" fmla="*/ 158 w 182"/>
              <a:gd name="T113" fmla="*/ 165 h 224"/>
              <a:gd name="T114" fmla="*/ 167 w 182"/>
              <a:gd name="T115" fmla="*/ 165 h 224"/>
              <a:gd name="T116" fmla="*/ 168 w 182"/>
              <a:gd name="T117" fmla="*/ 17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2" h="224">
                <a:moveTo>
                  <a:pt x="93" y="16"/>
                </a:moveTo>
                <a:cubicBezTo>
                  <a:pt x="88" y="16"/>
                  <a:pt x="88" y="16"/>
                  <a:pt x="88" y="16"/>
                </a:cubicBezTo>
                <a:cubicBezTo>
                  <a:pt x="85" y="16"/>
                  <a:pt x="83" y="14"/>
                  <a:pt x="83" y="11"/>
                </a:cubicBezTo>
                <a:cubicBezTo>
                  <a:pt x="83" y="11"/>
                  <a:pt x="83" y="11"/>
                  <a:pt x="83" y="11"/>
                </a:cubicBezTo>
                <a:cubicBezTo>
                  <a:pt x="83" y="5"/>
                  <a:pt x="78" y="0"/>
                  <a:pt x="72" y="0"/>
                </a:cubicBezTo>
                <a:cubicBezTo>
                  <a:pt x="72" y="0"/>
                  <a:pt x="72" y="0"/>
                  <a:pt x="72" y="0"/>
                </a:cubicBezTo>
                <a:cubicBezTo>
                  <a:pt x="66" y="0"/>
                  <a:pt x="61" y="5"/>
                  <a:pt x="61" y="11"/>
                </a:cubicBezTo>
                <a:cubicBezTo>
                  <a:pt x="61" y="11"/>
                  <a:pt x="61" y="11"/>
                  <a:pt x="61" y="11"/>
                </a:cubicBezTo>
                <a:cubicBezTo>
                  <a:pt x="61" y="14"/>
                  <a:pt x="59" y="16"/>
                  <a:pt x="56" y="16"/>
                </a:cubicBezTo>
                <a:cubicBezTo>
                  <a:pt x="51" y="16"/>
                  <a:pt x="51" y="16"/>
                  <a:pt x="51" y="16"/>
                </a:cubicBezTo>
                <a:cubicBezTo>
                  <a:pt x="46" y="16"/>
                  <a:pt x="42" y="20"/>
                  <a:pt x="42" y="25"/>
                </a:cubicBezTo>
                <a:cubicBezTo>
                  <a:pt x="42" y="26"/>
                  <a:pt x="42" y="26"/>
                  <a:pt x="42" y="26"/>
                </a:cubicBezTo>
                <a:cubicBezTo>
                  <a:pt x="42" y="31"/>
                  <a:pt x="46" y="35"/>
                  <a:pt x="51" y="35"/>
                </a:cubicBezTo>
                <a:cubicBezTo>
                  <a:pt x="93" y="35"/>
                  <a:pt x="93" y="35"/>
                  <a:pt x="93" y="35"/>
                </a:cubicBezTo>
                <a:cubicBezTo>
                  <a:pt x="98" y="35"/>
                  <a:pt x="102" y="31"/>
                  <a:pt x="102" y="26"/>
                </a:cubicBezTo>
                <a:cubicBezTo>
                  <a:pt x="102" y="25"/>
                  <a:pt x="102" y="25"/>
                  <a:pt x="102" y="25"/>
                </a:cubicBezTo>
                <a:cubicBezTo>
                  <a:pt x="102" y="20"/>
                  <a:pt x="98" y="16"/>
                  <a:pt x="93" y="16"/>
                </a:cubicBezTo>
                <a:close/>
                <a:moveTo>
                  <a:pt x="72" y="16"/>
                </a:moveTo>
                <a:cubicBezTo>
                  <a:pt x="69" y="16"/>
                  <a:pt x="67" y="14"/>
                  <a:pt x="67" y="11"/>
                </a:cubicBezTo>
                <a:cubicBezTo>
                  <a:pt x="67" y="9"/>
                  <a:pt x="69" y="6"/>
                  <a:pt x="72" y="6"/>
                </a:cubicBezTo>
                <a:cubicBezTo>
                  <a:pt x="75" y="6"/>
                  <a:pt x="77" y="9"/>
                  <a:pt x="77" y="11"/>
                </a:cubicBezTo>
                <a:cubicBezTo>
                  <a:pt x="77" y="14"/>
                  <a:pt x="75" y="16"/>
                  <a:pt x="72" y="16"/>
                </a:cubicBezTo>
                <a:close/>
                <a:moveTo>
                  <a:pt x="93" y="202"/>
                </a:moveTo>
                <a:cubicBezTo>
                  <a:pt x="13" y="202"/>
                  <a:pt x="13" y="202"/>
                  <a:pt x="13" y="202"/>
                </a:cubicBezTo>
                <a:cubicBezTo>
                  <a:pt x="6" y="202"/>
                  <a:pt x="0" y="196"/>
                  <a:pt x="0" y="189"/>
                </a:cubicBezTo>
                <a:cubicBezTo>
                  <a:pt x="0" y="35"/>
                  <a:pt x="0" y="35"/>
                  <a:pt x="0" y="35"/>
                </a:cubicBezTo>
                <a:cubicBezTo>
                  <a:pt x="0" y="28"/>
                  <a:pt x="6" y="22"/>
                  <a:pt x="10" y="22"/>
                </a:cubicBezTo>
                <a:cubicBezTo>
                  <a:pt x="36" y="22"/>
                  <a:pt x="36" y="22"/>
                  <a:pt x="36" y="22"/>
                </a:cubicBezTo>
                <a:cubicBezTo>
                  <a:pt x="35" y="23"/>
                  <a:pt x="35" y="25"/>
                  <a:pt x="35" y="26"/>
                </a:cubicBezTo>
                <a:cubicBezTo>
                  <a:pt x="35" y="34"/>
                  <a:pt x="42" y="42"/>
                  <a:pt x="51" y="42"/>
                </a:cubicBezTo>
                <a:cubicBezTo>
                  <a:pt x="93" y="42"/>
                  <a:pt x="93" y="42"/>
                  <a:pt x="93" y="42"/>
                </a:cubicBezTo>
                <a:cubicBezTo>
                  <a:pt x="102" y="42"/>
                  <a:pt x="109" y="34"/>
                  <a:pt x="109" y="25"/>
                </a:cubicBezTo>
                <a:cubicBezTo>
                  <a:pt x="109" y="24"/>
                  <a:pt x="109" y="23"/>
                  <a:pt x="108" y="22"/>
                </a:cubicBezTo>
                <a:cubicBezTo>
                  <a:pt x="128" y="22"/>
                  <a:pt x="128" y="22"/>
                  <a:pt x="128" y="22"/>
                </a:cubicBezTo>
                <a:cubicBezTo>
                  <a:pt x="138" y="22"/>
                  <a:pt x="144" y="28"/>
                  <a:pt x="144" y="35"/>
                </a:cubicBezTo>
                <a:cubicBezTo>
                  <a:pt x="144" y="131"/>
                  <a:pt x="144" y="131"/>
                  <a:pt x="144" y="131"/>
                </a:cubicBezTo>
                <a:cubicBezTo>
                  <a:pt x="143" y="131"/>
                  <a:pt x="142" y="131"/>
                  <a:pt x="141" y="131"/>
                </a:cubicBezTo>
                <a:cubicBezTo>
                  <a:pt x="136" y="131"/>
                  <a:pt x="132" y="132"/>
                  <a:pt x="128" y="133"/>
                </a:cubicBezTo>
                <a:cubicBezTo>
                  <a:pt x="128" y="58"/>
                  <a:pt x="128" y="58"/>
                  <a:pt x="128" y="58"/>
                </a:cubicBezTo>
                <a:cubicBezTo>
                  <a:pt x="16" y="58"/>
                  <a:pt x="16" y="58"/>
                  <a:pt x="16" y="58"/>
                </a:cubicBezTo>
                <a:cubicBezTo>
                  <a:pt x="16" y="186"/>
                  <a:pt x="16" y="186"/>
                  <a:pt x="16" y="186"/>
                </a:cubicBezTo>
                <a:cubicBezTo>
                  <a:pt x="90" y="186"/>
                  <a:pt x="90" y="186"/>
                  <a:pt x="90" y="186"/>
                </a:cubicBezTo>
                <a:cubicBezTo>
                  <a:pt x="90" y="191"/>
                  <a:pt x="91" y="197"/>
                  <a:pt x="93" y="202"/>
                </a:cubicBezTo>
                <a:close/>
                <a:moveTo>
                  <a:pt x="141" y="141"/>
                </a:moveTo>
                <a:cubicBezTo>
                  <a:pt x="118" y="141"/>
                  <a:pt x="99" y="159"/>
                  <a:pt x="99" y="182"/>
                </a:cubicBezTo>
                <a:cubicBezTo>
                  <a:pt x="99" y="205"/>
                  <a:pt x="118" y="224"/>
                  <a:pt x="141" y="224"/>
                </a:cubicBezTo>
                <a:cubicBezTo>
                  <a:pt x="164" y="224"/>
                  <a:pt x="182" y="205"/>
                  <a:pt x="182" y="182"/>
                </a:cubicBezTo>
                <a:cubicBezTo>
                  <a:pt x="182" y="159"/>
                  <a:pt x="164" y="141"/>
                  <a:pt x="141" y="141"/>
                </a:cubicBezTo>
                <a:close/>
                <a:moveTo>
                  <a:pt x="168" y="174"/>
                </a:moveTo>
                <a:cubicBezTo>
                  <a:pt x="142" y="203"/>
                  <a:pt x="142" y="203"/>
                  <a:pt x="142" y="203"/>
                </a:cubicBezTo>
                <a:cubicBezTo>
                  <a:pt x="141" y="204"/>
                  <a:pt x="139" y="205"/>
                  <a:pt x="138" y="205"/>
                </a:cubicBezTo>
                <a:cubicBezTo>
                  <a:pt x="136" y="205"/>
                  <a:pt x="135" y="204"/>
                  <a:pt x="134" y="203"/>
                </a:cubicBezTo>
                <a:cubicBezTo>
                  <a:pt x="118" y="191"/>
                  <a:pt x="118" y="191"/>
                  <a:pt x="118" y="191"/>
                </a:cubicBezTo>
                <a:cubicBezTo>
                  <a:pt x="115" y="188"/>
                  <a:pt x="114" y="184"/>
                  <a:pt x="117" y="182"/>
                </a:cubicBezTo>
                <a:cubicBezTo>
                  <a:pt x="119" y="179"/>
                  <a:pt x="123" y="178"/>
                  <a:pt x="126" y="181"/>
                </a:cubicBezTo>
                <a:cubicBezTo>
                  <a:pt x="137" y="190"/>
                  <a:pt x="137" y="190"/>
                  <a:pt x="137" y="190"/>
                </a:cubicBezTo>
                <a:cubicBezTo>
                  <a:pt x="158" y="165"/>
                  <a:pt x="158" y="165"/>
                  <a:pt x="158" y="165"/>
                </a:cubicBezTo>
                <a:cubicBezTo>
                  <a:pt x="161" y="163"/>
                  <a:pt x="165" y="162"/>
                  <a:pt x="167" y="165"/>
                </a:cubicBezTo>
                <a:cubicBezTo>
                  <a:pt x="170" y="167"/>
                  <a:pt x="170" y="171"/>
                  <a:pt x="168" y="174"/>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2" name="Freeform 85">
            <a:extLst>
              <a:ext uri="{FF2B5EF4-FFF2-40B4-BE49-F238E27FC236}">
                <a16:creationId xmlns:a16="http://schemas.microsoft.com/office/drawing/2014/main" id="{30D4DB73-3F00-4434-AC11-D2AD0124367B}"/>
              </a:ext>
            </a:extLst>
          </p:cNvPr>
          <p:cNvSpPr>
            <a:spLocks noEditPoints="1"/>
          </p:cNvSpPr>
          <p:nvPr/>
        </p:nvSpPr>
        <p:spPr bwMode="auto">
          <a:xfrm rot="374484">
            <a:off x="947814" y="4440149"/>
            <a:ext cx="898269" cy="824716"/>
          </a:xfrm>
          <a:custGeom>
            <a:avLst/>
            <a:gdLst>
              <a:gd name="T0" fmla="*/ 74 w 219"/>
              <a:gd name="T1" fmla="*/ 66 h 218"/>
              <a:gd name="T2" fmla="*/ 89 w 219"/>
              <a:gd name="T3" fmla="*/ 82 h 218"/>
              <a:gd name="T4" fmla="*/ 112 w 219"/>
              <a:gd name="T5" fmla="*/ 107 h 218"/>
              <a:gd name="T6" fmla="*/ 93 w 219"/>
              <a:gd name="T7" fmla="*/ 127 h 218"/>
              <a:gd name="T8" fmla="*/ 93 w 219"/>
              <a:gd name="T9" fmla="*/ 136 h 218"/>
              <a:gd name="T10" fmla="*/ 88 w 219"/>
              <a:gd name="T11" fmla="*/ 141 h 218"/>
              <a:gd name="T12" fmla="*/ 83 w 219"/>
              <a:gd name="T13" fmla="*/ 136 h 218"/>
              <a:gd name="T14" fmla="*/ 83 w 219"/>
              <a:gd name="T15" fmla="*/ 128 h 218"/>
              <a:gd name="T16" fmla="*/ 62 w 219"/>
              <a:gd name="T17" fmla="*/ 111 h 218"/>
              <a:gd name="T18" fmla="*/ 65 w 219"/>
              <a:gd name="T19" fmla="*/ 105 h 218"/>
              <a:gd name="T20" fmla="*/ 71 w 219"/>
              <a:gd name="T21" fmla="*/ 108 h 218"/>
              <a:gd name="T22" fmla="*/ 88 w 219"/>
              <a:gd name="T23" fmla="*/ 118 h 218"/>
              <a:gd name="T24" fmla="*/ 103 w 219"/>
              <a:gd name="T25" fmla="*/ 106 h 218"/>
              <a:gd name="T26" fmla="*/ 87 w 219"/>
              <a:gd name="T27" fmla="*/ 91 h 218"/>
              <a:gd name="T28" fmla="*/ 64 w 219"/>
              <a:gd name="T29" fmla="*/ 65 h 218"/>
              <a:gd name="T30" fmla="*/ 83 w 219"/>
              <a:gd name="T31" fmla="*/ 45 h 218"/>
              <a:gd name="T32" fmla="*/ 83 w 219"/>
              <a:gd name="T33" fmla="*/ 37 h 218"/>
              <a:gd name="T34" fmla="*/ 88 w 219"/>
              <a:gd name="T35" fmla="*/ 32 h 218"/>
              <a:gd name="T36" fmla="*/ 93 w 219"/>
              <a:gd name="T37" fmla="*/ 37 h 218"/>
              <a:gd name="T38" fmla="*/ 93 w 219"/>
              <a:gd name="T39" fmla="*/ 45 h 218"/>
              <a:gd name="T40" fmla="*/ 115 w 219"/>
              <a:gd name="T41" fmla="*/ 61 h 218"/>
              <a:gd name="T42" fmla="*/ 112 w 219"/>
              <a:gd name="T43" fmla="*/ 68 h 218"/>
              <a:gd name="T44" fmla="*/ 106 w 219"/>
              <a:gd name="T45" fmla="*/ 64 h 218"/>
              <a:gd name="T46" fmla="*/ 88 w 219"/>
              <a:gd name="T47" fmla="*/ 54 h 218"/>
              <a:gd name="T48" fmla="*/ 74 w 219"/>
              <a:gd name="T49" fmla="*/ 66 h 218"/>
              <a:gd name="T50" fmla="*/ 212 w 219"/>
              <a:gd name="T51" fmla="*/ 212 h 218"/>
              <a:gd name="T52" fmla="*/ 198 w 219"/>
              <a:gd name="T53" fmla="*/ 218 h 218"/>
              <a:gd name="T54" fmla="*/ 185 w 219"/>
              <a:gd name="T55" fmla="*/ 212 h 218"/>
              <a:gd name="T56" fmla="*/ 136 w 219"/>
              <a:gd name="T57" fmla="*/ 163 h 218"/>
              <a:gd name="T58" fmla="*/ 88 w 219"/>
              <a:gd name="T59" fmla="*/ 176 h 218"/>
              <a:gd name="T60" fmla="*/ 0 w 219"/>
              <a:gd name="T61" fmla="*/ 88 h 218"/>
              <a:gd name="T62" fmla="*/ 88 w 219"/>
              <a:gd name="T63" fmla="*/ 0 h 218"/>
              <a:gd name="T64" fmla="*/ 176 w 219"/>
              <a:gd name="T65" fmla="*/ 88 h 218"/>
              <a:gd name="T66" fmla="*/ 163 w 219"/>
              <a:gd name="T67" fmla="*/ 136 h 218"/>
              <a:gd name="T68" fmla="*/ 212 w 219"/>
              <a:gd name="T69" fmla="*/ 185 h 218"/>
              <a:gd name="T70" fmla="*/ 212 w 219"/>
              <a:gd name="T71" fmla="*/ 212 h 218"/>
              <a:gd name="T72" fmla="*/ 88 w 219"/>
              <a:gd name="T73" fmla="*/ 158 h 218"/>
              <a:gd name="T74" fmla="*/ 158 w 219"/>
              <a:gd name="T75" fmla="*/ 88 h 218"/>
              <a:gd name="T76" fmla="*/ 88 w 219"/>
              <a:gd name="T77" fmla="*/ 18 h 218"/>
              <a:gd name="T78" fmla="*/ 18 w 219"/>
              <a:gd name="T79" fmla="*/ 88 h 218"/>
              <a:gd name="T80" fmla="*/ 88 w 219"/>
              <a:gd name="T81" fmla="*/ 15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9" h="218">
                <a:moveTo>
                  <a:pt x="74" y="66"/>
                </a:moveTo>
                <a:cubicBezTo>
                  <a:pt x="73" y="72"/>
                  <a:pt x="77" y="79"/>
                  <a:pt x="89" y="82"/>
                </a:cubicBezTo>
                <a:cubicBezTo>
                  <a:pt x="108" y="86"/>
                  <a:pt x="113" y="98"/>
                  <a:pt x="112" y="107"/>
                </a:cubicBezTo>
                <a:cubicBezTo>
                  <a:pt x="111" y="118"/>
                  <a:pt x="103" y="126"/>
                  <a:pt x="93" y="127"/>
                </a:cubicBezTo>
                <a:cubicBezTo>
                  <a:pt x="93" y="136"/>
                  <a:pt x="93" y="136"/>
                  <a:pt x="93" y="136"/>
                </a:cubicBezTo>
                <a:cubicBezTo>
                  <a:pt x="93" y="139"/>
                  <a:pt x="91" y="141"/>
                  <a:pt x="88" y="141"/>
                </a:cubicBezTo>
                <a:cubicBezTo>
                  <a:pt x="86" y="141"/>
                  <a:pt x="83" y="139"/>
                  <a:pt x="83" y="136"/>
                </a:cubicBezTo>
                <a:cubicBezTo>
                  <a:pt x="83" y="128"/>
                  <a:pt x="83" y="128"/>
                  <a:pt x="83" y="128"/>
                </a:cubicBezTo>
                <a:cubicBezTo>
                  <a:pt x="71" y="126"/>
                  <a:pt x="64" y="118"/>
                  <a:pt x="62" y="111"/>
                </a:cubicBezTo>
                <a:cubicBezTo>
                  <a:pt x="61" y="109"/>
                  <a:pt x="62" y="106"/>
                  <a:pt x="65" y="105"/>
                </a:cubicBezTo>
                <a:cubicBezTo>
                  <a:pt x="67" y="104"/>
                  <a:pt x="70" y="106"/>
                  <a:pt x="71" y="108"/>
                </a:cubicBezTo>
                <a:cubicBezTo>
                  <a:pt x="72" y="113"/>
                  <a:pt x="78" y="118"/>
                  <a:pt x="88" y="118"/>
                </a:cubicBezTo>
                <a:cubicBezTo>
                  <a:pt x="97" y="118"/>
                  <a:pt x="102" y="112"/>
                  <a:pt x="103" y="106"/>
                </a:cubicBezTo>
                <a:cubicBezTo>
                  <a:pt x="103" y="101"/>
                  <a:pt x="100" y="94"/>
                  <a:pt x="87" y="91"/>
                </a:cubicBezTo>
                <a:cubicBezTo>
                  <a:pt x="68" y="87"/>
                  <a:pt x="63" y="75"/>
                  <a:pt x="64" y="65"/>
                </a:cubicBezTo>
                <a:cubicBezTo>
                  <a:pt x="65" y="55"/>
                  <a:pt x="73" y="47"/>
                  <a:pt x="83" y="45"/>
                </a:cubicBezTo>
                <a:cubicBezTo>
                  <a:pt x="83" y="37"/>
                  <a:pt x="83" y="37"/>
                  <a:pt x="83" y="37"/>
                </a:cubicBezTo>
                <a:cubicBezTo>
                  <a:pt x="83" y="34"/>
                  <a:pt x="86" y="32"/>
                  <a:pt x="88" y="32"/>
                </a:cubicBezTo>
                <a:cubicBezTo>
                  <a:pt x="91" y="32"/>
                  <a:pt x="93" y="34"/>
                  <a:pt x="93" y="37"/>
                </a:cubicBezTo>
                <a:cubicBezTo>
                  <a:pt x="93" y="45"/>
                  <a:pt x="93" y="45"/>
                  <a:pt x="93" y="45"/>
                </a:cubicBezTo>
                <a:cubicBezTo>
                  <a:pt x="105" y="47"/>
                  <a:pt x="112" y="55"/>
                  <a:pt x="115" y="61"/>
                </a:cubicBezTo>
                <a:cubicBezTo>
                  <a:pt x="116" y="64"/>
                  <a:pt x="114" y="67"/>
                  <a:pt x="112" y="68"/>
                </a:cubicBezTo>
                <a:cubicBezTo>
                  <a:pt x="109" y="68"/>
                  <a:pt x="107" y="67"/>
                  <a:pt x="106" y="64"/>
                </a:cubicBezTo>
                <a:cubicBezTo>
                  <a:pt x="104" y="60"/>
                  <a:pt x="99" y="54"/>
                  <a:pt x="88" y="54"/>
                </a:cubicBezTo>
                <a:cubicBezTo>
                  <a:pt x="79" y="54"/>
                  <a:pt x="74" y="60"/>
                  <a:pt x="74" y="66"/>
                </a:cubicBezTo>
                <a:close/>
                <a:moveTo>
                  <a:pt x="212" y="212"/>
                </a:moveTo>
                <a:cubicBezTo>
                  <a:pt x="208" y="216"/>
                  <a:pt x="203" y="218"/>
                  <a:pt x="198" y="218"/>
                </a:cubicBezTo>
                <a:cubicBezTo>
                  <a:pt x="193" y="218"/>
                  <a:pt x="189" y="216"/>
                  <a:pt x="185" y="212"/>
                </a:cubicBezTo>
                <a:cubicBezTo>
                  <a:pt x="185" y="212"/>
                  <a:pt x="136" y="163"/>
                  <a:pt x="136" y="163"/>
                </a:cubicBezTo>
                <a:cubicBezTo>
                  <a:pt x="122" y="171"/>
                  <a:pt x="106" y="176"/>
                  <a:pt x="88" y="176"/>
                </a:cubicBezTo>
                <a:cubicBezTo>
                  <a:pt x="39" y="176"/>
                  <a:pt x="0" y="137"/>
                  <a:pt x="0" y="88"/>
                </a:cubicBezTo>
                <a:cubicBezTo>
                  <a:pt x="0" y="39"/>
                  <a:pt x="39" y="0"/>
                  <a:pt x="88" y="0"/>
                </a:cubicBezTo>
                <a:cubicBezTo>
                  <a:pt x="137" y="0"/>
                  <a:pt x="176" y="39"/>
                  <a:pt x="176" y="88"/>
                </a:cubicBezTo>
                <a:cubicBezTo>
                  <a:pt x="176" y="106"/>
                  <a:pt x="171" y="122"/>
                  <a:pt x="163" y="136"/>
                </a:cubicBezTo>
                <a:cubicBezTo>
                  <a:pt x="163" y="136"/>
                  <a:pt x="212" y="185"/>
                  <a:pt x="212" y="185"/>
                </a:cubicBezTo>
                <a:cubicBezTo>
                  <a:pt x="219" y="192"/>
                  <a:pt x="219" y="204"/>
                  <a:pt x="212" y="212"/>
                </a:cubicBezTo>
                <a:close/>
                <a:moveTo>
                  <a:pt x="88" y="158"/>
                </a:moveTo>
                <a:cubicBezTo>
                  <a:pt x="127" y="158"/>
                  <a:pt x="158" y="127"/>
                  <a:pt x="158" y="88"/>
                </a:cubicBezTo>
                <a:cubicBezTo>
                  <a:pt x="158" y="50"/>
                  <a:pt x="127" y="18"/>
                  <a:pt x="88" y="18"/>
                </a:cubicBezTo>
                <a:cubicBezTo>
                  <a:pt x="50" y="18"/>
                  <a:pt x="18" y="50"/>
                  <a:pt x="18" y="88"/>
                </a:cubicBezTo>
                <a:cubicBezTo>
                  <a:pt x="18" y="127"/>
                  <a:pt x="50" y="158"/>
                  <a:pt x="88" y="158"/>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endParaRPr>
          </a:p>
        </p:txBody>
      </p:sp>
      <p:pic>
        <p:nvPicPr>
          <p:cNvPr id="37" name="圖片 36" descr="D:\人資相關\110年起派用人員升等考題\2女對話.jpg">
            <a:extLst>
              <a:ext uri="{FF2B5EF4-FFF2-40B4-BE49-F238E27FC236}">
                <a16:creationId xmlns:a16="http://schemas.microsoft.com/office/drawing/2014/main" id="{F77BF51E-6575-47BB-BEF6-2C55C3537826}"/>
              </a:ext>
            </a:extLst>
          </p:cNvPr>
          <p:cNvPicPr/>
          <p:nvPr/>
        </p:nvPicPr>
        <p:blipFill rotWithShape="1">
          <a:blip r:embed="rId11" cstate="print">
            <a:extLst>
              <a:ext uri="{BEBA8EAE-BF5A-486C-A8C5-ECC9F3942E4B}">
                <a14:imgProps xmlns:a14="http://schemas.microsoft.com/office/drawing/2010/main">
                  <a14:imgLayer r:embed="rId12">
                    <a14:imgEffect>
                      <a14:backgroundRemoval t="0" b="93929" l="0" r="52068"/>
                    </a14:imgEffect>
                  </a14:imgLayer>
                </a14:imgProps>
              </a:ext>
              <a:ext uri="{28A0092B-C50C-407E-A947-70E740481C1C}">
                <a14:useLocalDpi xmlns:a14="http://schemas.microsoft.com/office/drawing/2010/main" val="0"/>
              </a:ext>
            </a:extLst>
          </a:blip>
          <a:srcRect r="48411" b="29042"/>
          <a:stretch/>
        </p:blipFill>
        <p:spPr bwMode="auto">
          <a:xfrm>
            <a:off x="8086223" y="5567152"/>
            <a:ext cx="717027" cy="672819"/>
          </a:xfrm>
          <a:prstGeom prst="rect">
            <a:avLst/>
          </a:prstGeom>
          <a:noFill/>
          <a:ln>
            <a:noFill/>
          </a:ln>
          <a:extLst>
            <a:ext uri="{53640926-AAD7-44D8-BBD7-CCE9431645EC}">
              <a14:shadowObscured xmlns:a14="http://schemas.microsoft.com/office/drawing/2010/main"/>
            </a:ext>
          </a:extLst>
        </p:spPr>
      </p:pic>
      <p:pic>
        <p:nvPicPr>
          <p:cNvPr id="38" name="圖片 37" descr="D:\人資相關\110年起派用人員升等考題\2女對話.jpg">
            <a:extLst>
              <a:ext uri="{FF2B5EF4-FFF2-40B4-BE49-F238E27FC236}">
                <a16:creationId xmlns:a16="http://schemas.microsoft.com/office/drawing/2014/main" id="{8EF016A8-A58D-4E11-86C4-B86787C5DC60}"/>
              </a:ext>
            </a:extLst>
          </p:cNvPr>
          <p:cNvPicPr/>
          <p:nvPr/>
        </p:nvPicPr>
        <p:blipFill rotWithShape="1">
          <a:blip r:embed="rId13" cstate="print">
            <a:extLst>
              <a:ext uri="{BEBA8EAE-BF5A-486C-A8C5-ECC9F3942E4B}">
                <a14:imgProps xmlns:a14="http://schemas.microsoft.com/office/drawing/2010/main">
                  <a14:imgLayer r:embed="rId14">
                    <a14:imgEffect>
                      <a14:backgroundRemoval t="22143" b="93571" l="55718" r="100000">
                        <a14:foregroundMark x1="78102" y1="44643" x2="78102" y2="44643"/>
                        <a14:foregroundMark x1="89051" y1="36071" x2="89051" y2="36071"/>
                        <a14:foregroundMark x1="84185" y1="63214" x2="84185" y2="63214"/>
                        <a14:foregroundMark x1="85401" y1="60714" x2="85401" y2="60714"/>
                        <a14:foregroundMark x1="78102" y1="61071" x2="78102" y2="61071"/>
                      </a14:backgroundRemoval>
                    </a14:imgEffect>
                  </a14:imgLayer>
                </a14:imgProps>
              </a:ext>
              <a:ext uri="{28A0092B-C50C-407E-A947-70E740481C1C}">
                <a14:useLocalDpi xmlns:a14="http://schemas.microsoft.com/office/drawing/2010/main" val="0"/>
              </a:ext>
            </a:extLst>
          </a:blip>
          <a:srcRect l="54584" t="20273" b="6302"/>
          <a:stretch/>
        </p:blipFill>
        <p:spPr bwMode="auto">
          <a:xfrm>
            <a:off x="8803250" y="5607821"/>
            <a:ext cx="604884" cy="6673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0962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099"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0" name="矩形 3"/>
          <p:cNvSpPr>
            <a:spLocks noChangeArrowheads="1"/>
          </p:cNvSpPr>
          <p:nvPr/>
        </p:nvSpPr>
        <p:spPr bwMode="auto">
          <a:xfrm>
            <a:off x="0" y="0"/>
            <a:ext cx="12192000" cy="2117725"/>
          </a:xfrm>
          <a:prstGeom prst="rect">
            <a:avLst/>
          </a:prstGeom>
          <a:solidFill>
            <a:srgbClr val="FF4664"/>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1" name="矩形 4"/>
          <p:cNvSpPr>
            <a:spLocks noChangeArrowheads="1"/>
          </p:cNvSpPr>
          <p:nvPr/>
        </p:nvSpPr>
        <p:spPr bwMode="auto">
          <a:xfrm>
            <a:off x="0" y="4740275"/>
            <a:ext cx="12192000" cy="2117725"/>
          </a:xfrm>
          <a:prstGeom prst="rect">
            <a:avLst/>
          </a:prstGeom>
          <a:solidFill>
            <a:srgbClr val="FFA14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2" name="矩形 10"/>
          <p:cNvSpPr>
            <a:spLocks noChangeArrowheads="1"/>
          </p:cNvSpPr>
          <p:nvPr/>
        </p:nvSpPr>
        <p:spPr bwMode="auto">
          <a:xfrm>
            <a:off x="317500" y="198656"/>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3" name="文字方塊 12">
            <a:extLst>
              <a:ext uri="{FF2B5EF4-FFF2-40B4-BE49-F238E27FC236}">
                <a16:creationId xmlns:a16="http://schemas.microsoft.com/office/drawing/2014/main" id="{D0D7659A-BBD8-4D63-B348-374F25445025}"/>
              </a:ext>
            </a:extLst>
          </p:cNvPr>
          <p:cNvSpPr txBox="1"/>
          <p:nvPr/>
        </p:nvSpPr>
        <p:spPr>
          <a:xfrm>
            <a:off x="1040890" y="1469420"/>
            <a:ext cx="1231965" cy="1219996"/>
          </a:xfrm>
          <a:prstGeom prst="roundRect">
            <a:avLst/>
          </a:prstGeom>
          <a:solidFill>
            <a:schemeClr val="accent1">
              <a:lumMod val="75000"/>
            </a:schemeClr>
          </a:solidFill>
          <a:ln w="63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32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rPr>
              <a:t>偵辦結果</a:t>
            </a:r>
          </a:p>
        </p:txBody>
      </p:sp>
      <p:sp>
        <p:nvSpPr>
          <p:cNvPr id="14" name="文字方塊 10">
            <a:extLst>
              <a:ext uri="{FF2B5EF4-FFF2-40B4-BE49-F238E27FC236}">
                <a16:creationId xmlns:a16="http://schemas.microsoft.com/office/drawing/2014/main" id="{8592E8B0-AE1D-4047-A776-46078986D84B}"/>
              </a:ext>
            </a:extLst>
          </p:cNvPr>
          <p:cNvSpPr txBox="1"/>
          <p:nvPr/>
        </p:nvSpPr>
        <p:spPr>
          <a:xfrm>
            <a:off x="2424414" y="1469114"/>
            <a:ext cx="8492403" cy="1730564"/>
          </a:xfrm>
          <a:prstGeom prst="foldedCorner">
            <a:avLst>
              <a:gd name="adj" fmla="val 29679"/>
            </a:avLst>
          </a:prstGeom>
          <a:solidFill>
            <a:schemeClr val="accent1">
              <a:lumMod val="40000"/>
              <a:lumOff val="60000"/>
            </a:schemeClr>
          </a:solidFill>
          <a:ln w="9525">
            <a:noFill/>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432000" marR="0" lvl="0" indent="-432000" algn="just" fontAlgn="auto">
              <a:lnSpc>
                <a:spcPts val="5000"/>
              </a:lnSpc>
              <a:spcBef>
                <a:spcPts val="0"/>
              </a:spcBef>
              <a:spcAft>
                <a:spcPts val="0"/>
              </a:spcAft>
              <a:buClrTx/>
              <a:buSzTx/>
              <a:buFont typeface="新細明體" panose="02020500000000000000" pitchFamily="18" charset="-120"/>
              <a:buChar char="•"/>
              <a:tabLst>
                <a:tab pos="457200" algn="l"/>
              </a:tabLst>
              <a:defRPr kumimoji="0" sz="3400" b="0" i="0" u="none" strike="noStrike" cap="none" spc="0" normalizeH="0" baseline="0">
                <a:ln>
                  <a:noFill/>
                </a:ln>
                <a:solidFill>
                  <a:prstClr val="black"/>
                </a:solidFill>
                <a:effectLst/>
                <a:uLnTx/>
                <a:uFillTx/>
                <a:latin typeface="標楷體" panose="03000509000000000000" pitchFamily="65" charset="-120"/>
                <a:ea typeface="標楷體" panose="03000509000000000000" pitchFamily="65" charset="-120"/>
              </a:defRPr>
            </a:lvl1pPr>
          </a:lstStyle>
          <a:p>
            <a:pPr lvl="0">
              <a:lnSpc>
                <a:spcPts val="4200"/>
              </a:lnSpc>
              <a:spcBef>
                <a:spcPts val="600"/>
              </a:spcBef>
              <a:buFont typeface="Arial" panose="020B0604020202020204" pitchFamily="34" charset="0"/>
              <a:buChar char="•"/>
              <a:defRPr/>
            </a:pPr>
            <a:r>
              <a:rPr kumimoji="0" lang="zh-TW" altLang="en-US"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臺北地檢署於</a:t>
            </a:r>
            <a:r>
              <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111.6.30</a:t>
            </a:r>
            <a:r>
              <a:rPr kumimoji="0" lang="zh-TW" altLang="en-US"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以</a:t>
            </a:r>
            <a:r>
              <a:rPr kumimoji="0" lang="zh-TW" altLang="en-US" sz="3000" b="1" i="0" u="none" strike="noStrike" kern="1200" cap="none" spc="0" normalizeH="0" baseline="0" noProof="0" dirty="0">
                <a:ln>
                  <a:noFill/>
                </a:ln>
                <a:solidFill>
                  <a:prstClr val="black"/>
                </a:solidFill>
                <a:effectLst/>
                <a:highlight>
                  <a:srgbClr val="FFFF00"/>
                </a:highlight>
                <a:uLnTx/>
                <a:uFillTx/>
                <a:latin typeface="微軟正黑體" panose="020B0604030504040204" pitchFamily="34" charset="-120"/>
                <a:ea typeface="微軟正黑體" panose="020B0604030504040204" pitchFamily="34" charset="-120"/>
                <a:cs typeface="Times New Roman" panose="02020603050405020304" pitchFamily="18" charset="0"/>
              </a:rPr>
              <a:t>公務員洩漏國防以外應秘密之消息罪</a:t>
            </a:r>
            <a:r>
              <a:rPr kumimoji="0" lang="zh-TW" altLang="en-US"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起訴</a:t>
            </a:r>
            <a:r>
              <a:rPr lang="zh-TW" altLang="en-US" sz="3000" dirty="0">
                <a:latin typeface="微軟正黑體" panose="020B0604030504040204" pitchFamily="34" charset="-120"/>
                <a:ea typeface="微軟正黑體" panose="020B0604030504040204" pitchFamily="34" charset="-120"/>
                <a:cs typeface="Times New Roman" panose="02020603050405020304" pitchFamily="18" charset="0"/>
              </a:rPr>
              <a:t>。</a:t>
            </a:r>
            <a:endPar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lvl="0">
              <a:lnSpc>
                <a:spcPts val="4000"/>
              </a:lnSpc>
              <a:spcBef>
                <a:spcPts val="600"/>
              </a:spcBef>
              <a:buFont typeface="Arial" panose="020B0604020202020204" pitchFamily="34" charset="0"/>
              <a:buChar char="•"/>
              <a:defRPr/>
            </a:pPr>
            <a:r>
              <a:rPr lang="zh-TW" altLang="en-US" sz="3000" dirty="0">
                <a:latin typeface="微軟正黑體" panose="020B0604030504040204" pitchFamily="34" charset="-120"/>
                <a:ea typeface="微軟正黑體" panose="020B0604030504040204" pitchFamily="34" charset="-120"/>
                <a:cs typeface="Times New Roman" panose="02020603050405020304" pitchFamily="18" charset="0"/>
              </a:rPr>
              <a:t>目前由臺北地方法院審理中。</a:t>
            </a:r>
            <a:endPar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432000" marR="0" lvl="0" indent="-432000" algn="just" defTabSz="914400" rtl="0" eaLnBrk="0" fontAlgn="auto" latinLnBrk="0" hangingPunct="0">
              <a:lnSpc>
                <a:spcPts val="5000"/>
              </a:lnSpc>
              <a:spcBef>
                <a:spcPts val="0"/>
              </a:spcBef>
              <a:spcAft>
                <a:spcPts val="0"/>
              </a:spcAft>
              <a:buClrTx/>
              <a:buSzTx/>
              <a:buFont typeface="新細明體" panose="02020500000000000000" pitchFamily="18" charset="-120"/>
              <a:buChar char="•"/>
              <a:tabLst>
                <a:tab pos="457200" algn="l"/>
              </a:tabLst>
              <a:defRPr/>
            </a:pPr>
            <a:endParaRPr kumimoji="0" lang="en-US" altLang="zh-TW" sz="3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17" name="文本框 4">
            <a:extLst>
              <a:ext uri="{FF2B5EF4-FFF2-40B4-BE49-F238E27FC236}">
                <a16:creationId xmlns:a16="http://schemas.microsoft.com/office/drawing/2014/main" id="{73557A0D-83E9-4820-AB40-71BEDC126D27}"/>
              </a:ext>
            </a:extLst>
          </p:cNvPr>
          <p:cNvSpPr>
            <a:spLocks noChangeArrowheads="1"/>
          </p:cNvSpPr>
          <p:nvPr/>
        </p:nvSpPr>
        <p:spPr bwMode="auto">
          <a:xfrm>
            <a:off x="695763" y="427786"/>
            <a:ext cx="2047436" cy="76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5400" b="1" i="0" u="none" strike="noStrike" kern="1200" cap="none" spc="0" normalizeH="0" baseline="0" noProof="0" dirty="0">
              <a:ln>
                <a:noFill/>
              </a:ln>
              <a:solidFill>
                <a:srgbClr val="427172"/>
              </a:solidFill>
              <a:effectLst/>
              <a:uLnTx/>
              <a:uFillTx/>
              <a:latin typeface="微軟正黑體" panose="020B0604030504040204" pitchFamily="34" charset="-120"/>
              <a:ea typeface="微軟正黑體" panose="020B0604030504040204" pitchFamily="34" charset="-120"/>
              <a:cs typeface="+mn-cs"/>
              <a:sym typeface="Microsoft New Tai Lue" panose="020B0502040204020203" pitchFamily="34" charset="0"/>
            </a:endParaRPr>
          </a:p>
        </p:txBody>
      </p:sp>
      <p:sp>
        <p:nvSpPr>
          <p:cNvPr id="15" name="文字方塊 14">
            <a:extLst>
              <a:ext uri="{FF2B5EF4-FFF2-40B4-BE49-F238E27FC236}">
                <a16:creationId xmlns:a16="http://schemas.microsoft.com/office/drawing/2014/main" id="{3FBFABC8-AE65-421D-986F-4A0E8D9D84D4}"/>
              </a:ext>
            </a:extLst>
          </p:cNvPr>
          <p:cNvSpPr txBox="1"/>
          <p:nvPr/>
        </p:nvSpPr>
        <p:spPr>
          <a:xfrm>
            <a:off x="1040873" y="3429000"/>
            <a:ext cx="1214688" cy="1120729"/>
          </a:xfrm>
          <a:prstGeom prst="roundRect">
            <a:avLst/>
          </a:prstGeom>
          <a:solidFill>
            <a:schemeClr val="accent6">
              <a:lumMod val="75000"/>
            </a:schemeClr>
          </a:solidFill>
          <a:ln w="63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ctr">
              <a:defRPr sz="3200" b="1">
                <a:solidFill>
                  <a:prstClr val="white"/>
                </a:solidFill>
                <a:latin typeface="標楷體" panose="03000509000000000000" pitchFamily="65" charset="-120"/>
                <a:ea typeface="標楷體" panose="03000509000000000000" pitchFamily="65" charset="-120"/>
              </a:defRPr>
            </a:lvl1pPr>
            <a:lvl2pPr marL="742950" indent="-285750">
              <a:buFont typeface="Arial" panose="020B0604020202020204" pitchFamily="34" charset="0"/>
            </a:lvl2pPr>
            <a:lvl3pPr marL="1143000" indent="-228600">
              <a:buFont typeface="Arial" panose="020B0604020202020204" pitchFamily="34" charset="0"/>
            </a:lvl3pPr>
            <a:lvl4pPr marL="1600200" indent="-228600">
              <a:buFont typeface="Arial" panose="020B0604020202020204" pitchFamily="34" charset="0"/>
            </a:lvl4pPr>
            <a:lvl5pPr marL="2057400" indent="-228600">
              <a:buFont typeface="Arial" panose="020B0604020202020204" pitchFamily="34" charset="0"/>
            </a:lvl5pPr>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32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rPr>
              <a:t>責任檢討</a:t>
            </a:r>
          </a:p>
        </p:txBody>
      </p:sp>
      <p:sp>
        <p:nvSpPr>
          <p:cNvPr id="2" name="矩形: 摺角紙張 1">
            <a:extLst>
              <a:ext uri="{FF2B5EF4-FFF2-40B4-BE49-F238E27FC236}">
                <a16:creationId xmlns:a16="http://schemas.microsoft.com/office/drawing/2014/main" id="{37052E33-E136-4C49-8A64-D3BCAB654E6C}"/>
              </a:ext>
            </a:extLst>
          </p:cNvPr>
          <p:cNvSpPr/>
          <p:nvPr/>
        </p:nvSpPr>
        <p:spPr bwMode="auto">
          <a:xfrm>
            <a:off x="2459044" y="3421394"/>
            <a:ext cx="8457773" cy="1371666"/>
          </a:xfrm>
          <a:prstGeom prst="foldedCorner">
            <a:avLst>
              <a:gd name="adj" fmla="val 23170"/>
            </a:avLst>
          </a:prstGeom>
          <a:solidFill>
            <a:schemeClr val="accent6">
              <a:lumMod val="60000"/>
              <a:lumOff val="40000"/>
            </a:schemeClr>
          </a:solidFill>
          <a:ln>
            <a:noFill/>
          </a:ln>
          <a:extLst/>
        </p:spPr>
        <p:txBody>
          <a:bodyPr anchor="ctr"/>
          <a:lstStyle/>
          <a:p>
            <a:pPr marL="360000" lvl="0" indent="-360000" algn="just" fontAlgn="auto">
              <a:lnSpc>
                <a:spcPts val="4000"/>
              </a:lnSpc>
              <a:spcBef>
                <a:spcPts val="1200"/>
              </a:spcBef>
              <a:spcAft>
                <a:spcPts val="0"/>
              </a:spcAft>
              <a:buFont typeface="新細明體" panose="02020500000000000000" pitchFamily="18" charset="-120"/>
              <a:buChar char="•"/>
              <a:tabLst>
                <a:tab pos="457200" algn="l"/>
              </a:tabLst>
              <a:defRPr/>
            </a:pPr>
            <a:r>
              <a:rPr lang="zh-TW" altLang="en-US" sz="3000" dirty="0">
                <a:ln w="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sym typeface="Arial" panose="020B0604020202020204" pitchFamily="34" charset="0"/>
              </a:rPr>
              <a:t>暫提報</a:t>
            </a:r>
            <a:r>
              <a:rPr lang="zh-TW" altLang="en-US" sz="3000" b="1" dirty="0">
                <a:ln w="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sym typeface="Arial" panose="020B0604020202020204" pitchFamily="34" charset="0"/>
              </a:rPr>
              <a:t>記過</a:t>
            </a:r>
            <a:r>
              <a:rPr lang="en-US" altLang="zh-TW" sz="3000" b="1" dirty="0">
                <a:ln w="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sym typeface="Arial" panose="020B0604020202020204" pitchFamily="34" charset="0"/>
              </a:rPr>
              <a:t>1</a:t>
            </a:r>
            <a:r>
              <a:rPr lang="zh-TW" altLang="en-US" sz="3000" b="1" dirty="0">
                <a:ln w="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sym typeface="Arial" panose="020B0604020202020204" pitchFamily="34" charset="0"/>
              </a:rPr>
              <a:t>次</a:t>
            </a:r>
            <a:r>
              <a:rPr lang="zh-TW" altLang="en-US" sz="3000" dirty="0">
                <a:ln w="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sym typeface="Arial" panose="020B0604020202020204" pitchFamily="34" charset="0"/>
              </a:rPr>
              <a:t>處分</a:t>
            </a:r>
            <a:r>
              <a:rPr lang="zh-TW" altLang="en-US" sz="3000" dirty="0">
                <a:ln w="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，懲處幅度尚檢討中</a:t>
            </a:r>
            <a:r>
              <a:rPr kumimoji="0" lang="zh-TW" altLang="en-US" sz="3000" b="0" i="0" u="none" strike="noStrike" kern="1200" cap="none" spc="0" normalizeH="0" baseline="0" noProof="0" dirty="0">
                <a:ln w="0"/>
                <a:solidFill>
                  <a:srgbClr val="0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sym typeface="Arial" panose="020B0604020202020204" pitchFamily="34" charset="0"/>
              </a:rPr>
              <a:t>。</a:t>
            </a:r>
            <a:endPar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360000" marR="0" lvl="0" indent="-360000" algn="just" defTabSz="914400" rtl="0" eaLnBrk="0" fontAlgn="auto" latinLnBrk="0" hangingPunct="0">
              <a:lnSpc>
                <a:spcPts val="3000"/>
              </a:lnSpc>
              <a:spcBef>
                <a:spcPts val="600"/>
              </a:spcBef>
              <a:spcAft>
                <a:spcPts val="0"/>
              </a:spcAft>
              <a:buClrTx/>
              <a:buSzTx/>
              <a:buFont typeface="新細明體" panose="02020500000000000000" pitchFamily="18" charset="-120"/>
              <a:buChar char="•"/>
              <a:tabLst>
                <a:tab pos="457200" algn="l"/>
              </a:tabLst>
              <a:defRPr/>
            </a:pPr>
            <a:r>
              <a:rPr kumimoji="0" lang="zh-TW" altLang="en-US"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提列為機關廉政風險人員。</a:t>
            </a:r>
            <a:endPar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20" name="圖形 19" descr="手銬 以實心填滿">
            <a:extLst>
              <a:ext uri="{FF2B5EF4-FFF2-40B4-BE49-F238E27FC236}">
                <a16:creationId xmlns:a16="http://schemas.microsoft.com/office/drawing/2014/main" id="{5C955A91-C8C2-4666-98DD-13847AA071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842113">
            <a:off x="824299" y="438425"/>
            <a:ext cx="861454" cy="861454"/>
          </a:xfrm>
          <a:prstGeom prst="rect">
            <a:avLst/>
          </a:prstGeom>
        </p:spPr>
      </p:pic>
      <p:sp>
        <p:nvSpPr>
          <p:cNvPr id="16" name="矩形 15">
            <a:extLst>
              <a:ext uri="{FF2B5EF4-FFF2-40B4-BE49-F238E27FC236}">
                <a16:creationId xmlns:a16="http://schemas.microsoft.com/office/drawing/2014/main" id="{0CFBF907-D9CE-47D6-955C-52E12E2EF961}"/>
              </a:ext>
            </a:extLst>
          </p:cNvPr>
          <p:cNvSpPr/>
          <p:nvPr/>
        </p:nvSpPr>
        <p:spPr>
          <a:xfrm>
            <a:off x="11513976" y="6207162"/>
            <a:ext cx="498023" cy="421078"/>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TW" sz="2400" b="1" i="0" u="none" strike="noStrike" kern="1200" cap="none" spc="0" normalizeH="0" baseline="0" noProof="0" dirty="0">
                <a:ln>
                  <a:noFill/>
                </a:ln>
                <a:solidFill>
                  <a:srgbClr val="000000"/>
                </a:solidFill>
                <a:effectLst/>
                <a:uLnTx/>
                <a:uFillTx/>
                <a:latin typeface="Calibri"/>
                <a:ea typeface="宋体"/>
                <a:cs typeface="+mn-cs"/>
              </a:rPr>
              <a:t>11</a:t>
            </a:r>
            <a:endParaRPr kumimoji="0" lang="zh-TW" altLang="en-US" sz="2400" b="1" i="0" u="none" strike="noStrike" kern="1200" cap="none" spc="0" normalizeH="0" baseline="0" noProof="0" dirty="0">
              <a:ln>
                <a:noFill/>
              </a:ln>
              <a:solidFill>
                <a:srgbClr val="000000"/>
              </a:solidFill>
              <a:effectLst/>
              <a:uLnTx/>
              <a:uFillTx/>
              <a:latin typeface="Calibri"/>
              <a:ea typeface="宋体"/>
              <a:cs typeface="+mn-cs"/>
            </a:endParaRPr>
          </a:p>
        </p:txBody>
      </p:sp>
      <p:sp>
        <p:nvSpPr>
          <p:cNvPr id="19" name="標題 1">
            <a:extLst>
              <a:ext uri="{FF2B5EF4-FFF2-40B4-BE49-F238E27FC236}">
                <a16:creationId xmlns:a16="http://schemas.microsoft.com/office/drawing/2014/main" id="{0E4C1233-5015-498F-8EC5-80DD2BE6BAB9}"/>
              </a:ext>
            </a:extLst>
          </p:cNvPr>
          <p:cNvSpPr txBox="1">
            <a:spLocks/>
          </p:cNvSpPr>
          <p:nvPr/>
        </p:nvSpPr>
        <p:spPr>
          <a:xfrm>
            <a:off x="2102244" y="193418"/>
            <a:ext cx="7788976" cy="121491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2800"/>
              <a:buFont typeface="Montserrat"/>
              <a:buNone/>
              <a:defRPr sz="2800" b="1" i="0" u="none" strike="noStrike" cap="none">
                <a:solidFill>
                  <a:schemeClr val="lt2"/>
                </a:solidFill>
                <a:latin typeface="Montserrat"/>
                <a:ea typeface="Montserrat"/>
                <a:cs typeface="Montserrat"/>
                <a:sym typeface="Montserrat"/>
              </a:defRPr>
            </a:lvl1pPr>
            <a:lvl2pPr marR="0" lvl="1"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lvl="0" algn="ctr" defTabSz="1219170" eaLnBrk="1" fontAlgn="auto" hangingPunct="1">
              <a:buClr>
                <a:srgbClr val="011E50"/>
              </a:buClr>
              <a:defRPr/>
            </a:pPr>
            <a:r>
              <a:rPr lang="zh-TW" altLang="en-US" sz="4400" kern="0" dirty="0">
                <a:solidFill>
                  <a:srgbClr val="000000"/>
                </a:solidFill>
                <a:latin typeface="標楷體" panose="03000509000000000000" pitchFamily="65" charset="-120"/>
                <a:ea typeface="標楷體" panose="03000509000000000000" pitchFamily="65" charset="-120"/>
              </a:rPr>
              <a:t>案例</a:t>
            </a:r>
            <a:r>
              <a:rPr lang="en-US" altLang="zh-TW" sz="4400" b="0" kern="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 </a:t>
            </a:r>
            <a:r>
              <a:rPr lang="zh-TW" altLang="en-US" sz="4400" kern="0" dirty="0">
                <a:solidFill>
                  <a:srgbClr val="000000"/>
                </a:solidFill>
                <a:latin typeface="標楷體" panose="03000509000000000000" pitchFamily="65" charset="-120"/>
                <a:ea typeface="標楷體" panose="03000509000000000000" pitchFamily="65" charset="-120"/>
              </a:rPr>
              <a:t>洩露投標</a:t>
            </a:r>
            <a:r>
              <a:rPr kumimoji="0" lang="zh-TW" altLang="en-US" sz="4400" b="1"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Montserrat"/>
              </a:rPr>
              <a:t>文件案</a:t>
            </a:r>
            <a:endParaRPr kumimoji="0" lang="en-US" altLang="zh-TW" sz="4400" b="1"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Montserrat"/>
            </a:endParaRPr>
          </a:p>
          <a:p>
            <a:pPr marL="0" marR="0" lvl="0" indent="0" algn="ctr" defTabSz="1219170" rtl="0" eaLnBrk="1" fontAlgn="auto" latinLnBrk="0" hangingPunct="1">
              <a:lnSpc>
                <a:spcPct val="100000"/>
              </a:lnSpc>
              <a:spcBef>
                <a:spcPts val="0"/>
              </a:spcBef>
              <a:spcAft>
                <a:spcPts val="0"/>
              </a:spcAft>
              <a:buClr>
                <a:srgbClr val="011E50"/>
              </a:buClr>
              <a:buSzPts val="2800"/>
              <a:buFont typeface="Montserrat"/>
              <a:buNone/>
              <a:tabLst/>
              <a:defRPr/>
            </a:pPr>
            <a:r>
              <a:rPr kumimoji="0" lang="en-US" altLang="zh-TW" sz="2000" b="1" i="0" u="none" strike="noStrike" kern="0" cap="none" spc="0" normalizeH="0" baseline="0" noProof="0" dirty="0">
                <a:ln>
                  <a:noFill/>
                </a:ln>
                <a:solidFill>
                  <a:srgbClr val="011E50"/>
                </a:solidFill>
                <a:effectLst/>
                <a:uLnTx/>
                <a:uFillTx/>
                <a:latin typeface="標楷體" panose="03000509000000000000" pitchFamily="65" charset="-120"/>
                <a:ea typeface="標楷體" panose="03000509000000000000" pitchFamily="65" charset="-120"/>
                <a:sym typeface="Montserrat"/>
              </a:rPr>
              <a:t>(</a:t>
            </a:r>
            <a:r>
              <a:rPr kumimoji="0" lang="zh-TW" altLang="en-US" sz="2000" b="1" i="0" u="none" strike="noStrike" kern="0" cap="none" spc="0" normalizeH="0" baseline="0" noProof="0" dirty="0">
                <a:ln>
                  <a:noFill/>
                </a:ln>
                <a:solidFill>
                  <a:srgbClr val="011E50"/>
                </a:solidFill>
                <a:effectLst/>
                <a:uLnTx/>
                <a:uFillTx/>
                <a:latin typeface="標楷體" panose="03000509000000000000" pitchFamily="65" charset="-120"/>
                <a:ea typeface="標楷體" panose="03000509000000000000" pitchFamily="65" charset="-120"/>
                <a:sym typeface="Montserrat"/>
              </a:rPr>
              <a:t>摘錄自臺北地檢署檢察官</a:t>
            </a:r>
            <a:r>
              <a:rPr kumimoji="0" lang="en-US" altLang="zh-TW" sz="2000" b="1" i="0" u="none" strike="noStrike" kern="0" cap="none" spc="0" normalizeH="0" baseline="0" noProof="0" dirty="0">
                <a:ln>
                  <a:noFill/>
                </a:ln>
                <a:solidFill>
                  <a:srgbClr val="011E5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ontserrat"/>
              </a:rPr>
              <a:t>110</a:t>
            </a:r>
            <a:r>
              <a:rPr kumimoji="0" lang="zh-TW" altLang="en-US" sz="2000" b="1" i="0" u="none" strike="noStrike" kern="0" cap="none" spc="0" normalizeH="0" baseline="0" noProof="0" dirty="0">
                <a:ln>
                  <a:noFill/>
                </a:ln>
                <a:solidFill>
                  <a:srgbClr val="011E50"/>
                </a:solidFill>
                <a:effectLst/>
                <a:uLnTx/>
                <a:uFillTx/>
                <a:latin typeface="標楷體" panose="03000509000000000000" pitchFamily="65" charset="-120"/>
                <a:ea typeface="標楷體" panose="03000509000000000000" pitchFamily="65" charset="-120"/>
                <a:sym typeface="Montserrat"/>
              </a:rPr>
              <a:t>年度偵字第</a:t>
            </a:r>
            <a:r>
              <a:rPr lang="en-US" altLang="zh-TW" sz="2000" kern="0" dirty="0">
                <a:solidFill>
                  <a:srgbClr val="011E50"/>
                </a:solidFill>
                <a:latin typeface="Times New Roman" panose="02020603050405020304" pitchFamily="18" charset="0"/>
                <a:ea typeface="標楷體" panose="03000509000000000000" pitchFamily="65" charset="-120"/>
                <a:cs typeface="Times New Roman" panose="02020603050405020304" pitchFamily="18" charset="0"/>
              </a:rPr>
              <a:t>36540</a:t>
            </a:r>
            <a:r>
              <a:rPr kumimoji="0" lang="zh-TW" altLang="en-US" sz="2000" b="1" i="0" u="none" strike="noStrike" kern="0" cap="none" spc="0" normalizeH="0" baseline="0" noProof="0" dirty="0">
                <a:ln>
                  <a:noFill/>
                </a:ln>
                <a:solidFill>
                  <a:srgbClr val="011E50"/>
                </a:solidFill>
                <a:effectLst/>
                <a:uLnTx/>
                <a:uFillTx/>
                <a:latin typeface="標楷體" panose="03000509000000000000" pitchFamily="65" charset="-120"/>
                <a:ea typeface="標楷體" panose="03000509000000000000" pitchFamily="65" charset="-120"/>
                <a:sym typeface="Montserrat"/>
              </a:rPr>
              <a:t>號起訴書</a:t>
            </a:r>
            <a:r>
              <a:rPr kumimoji="0" lang="en-US" altLang="zh-TW" sz="2000" b="1" i="0" u="none" strike="noStrike" kern="0" cap="none" spc="0" normalizeH="0" baseline="0" noProof="0" dirty="0">
                <a:ln>
                  <a:noFill/>
                </a:ln>
                <a:solidFill>
                  <a:srgbClr val="011E50"/>
                </a:solidFill>
                <a:effectLst/>
                <a:uLnTx/>
                <a:uFillTx/>
                <a:latin typeface="標楷體" panose="03000509000000000000" pitchFamily="65" charset="-120"/>
                <a:ea typeface="標楷體" panose="03000509000000000000" pitchFamily="65" charset="-120"/>
                <a:sym typeface="Montserrat"/>
              </a:rPr>
              <a:t>)</a:t>
            </a:r>
            <a:endParaRPr kumimoji="0" lang="zh-TW" altLang="en-US" sz="4000" b="1" i="0" u="none" strike="noStrike" kern="0" cap="none" spc="0" normalizeH="0" baseline="0" noProof="0" dirty="0">
              <a:ln>
                <a:noFill/>
              </a:ln>
              <a:solidFill>
                <a:srgbClr val="011E50"/>
              </a:solidFill>
              <a:effectLst/>
              <a:uLnTx/>
              <a:uFillTx/>
              <a:latin typeface="標楷體" panose="03000509000000000000" pitchFamily="65" charset="-120"/>
              <a:ea typeface="標楷體" panose="03000509000000000000" pitchFamily="65" charset="-120"/>
              <a:sym typeface="Montserrat"/>
            </a:endParaRPr>
          </a:p>
        </p:txBody>
      </p:sp>
      <p:grpSp>
        <p:nvGrpSpPr>
          <p:cNvPr id="18" name="组合 115">
            <a:extLst>
              <a:ext uri="{FF2B5EF4-FFF2-40B4-BE49-F238E27FC236}">
                <a16:creationId xmlns:a16="http://schemas.microsoft.com/office/drawing/2014/main" id="{C16F8049-0100-46BF-AC64-AE114B396193}"/>
              </a:ext>
            </a:extLst>
          </p:cNvPr>
          <p:cNvGrpSpPr/>
          <p:nvPr/>
        </p:nvGrpSpPr>
        <p:grpSpPr>
          <a:xfrm>
            <a:off x="9679124" y="3759480"/>
            <a:ext cx="832723" cy="1062658"/>
            <a:chOff x="9556186" y="2917757"/>
            <a:chExt cx="2122488" cy="3108326"/>
          </a:xfrm>
        </p:grpSpPr>
        <p:grpSp>
          <p:nvGrpSpPr>
            <p:cNvPr id="21" name="Group 5065">
              <a:extLst>
                <a:ext uri="{FF2B5EF4-FFF2-40B4-BE49-F238E27FC236}">
                  <a16:creationId xmlns:a16="http://schemas.microsoft.com/office/drawing/2014/main" id="{8D9E660C-F783-4EB5-9F49-3B33D94477B7}"/>
                </a:ext>
              </a:extLst>
            </p:cNvPr>
            <p:cNvGrpSpPr>
              <a:grpSpLocks/>
            </p:cNvGrpSpPr>
            <p:nvPr/>
          </p:nvGrpSpPr>
          <p:grpSpPr bwMode="auto">
            <a:xfrm>
              <a:off x="9556186" y="2917757"/>
              <a:ext cx="2122488" cy="3108326"/>
              <a:chOff x="-5121" y="1089"/>
              <a:chExt cx="1337" cy="1958"/>
            </a:xfrm>
          </p:grpSpPr>
          <p:sp>
            <p:nvSpPr>
              <p:cNvPr id="235" name="Freeform 4866">
                <a:extLst>
                  <a:ext uri="{FF2B5EF4-FFF2-40B4-BE49-F238E27FC236}">
                    <a16:creationId xmlns:a16="http://schemas.microsoft.com/office/drawing/2014/main" id="{627119CD-A247-4CEB-A03E-A5317F391B93}"/>
                  </a:ext>
                </a:extLst>
              </p:cNvPr>
              <p:cNvSpPr>
                <a:spLocks/>
              </p:cNvSpPr>
              <p:nvPr/>
            </p:nvSpPr>
            <p:spPr bwMode="auto">
              <a:xfrm>
                <a:off x="-4801" y="2910"/>
                <a:ext cx="828" cy="137"/>
              </a:xfrm>
              <a:custGeom>
                <a:avLst/>
                <a:gdLst>
                  <a:gd name="T0" fmla="*/ 215 w 350"/>
                  <a:gd name="T1" fmla="*/ 11 h 58"/>
                  <a:gd name="T2" fmla="*/ 190 w 350"/>
                  <a:gd name="T3" fmla="*/ 13 h 58"/>
                  <a:gd name="T4" fmla="*/ 125 w 350"/>
                  <a:gd name="T5" fmla="*/ 9 h 58"/>
                  <a:gd name="T6" fmla="*/ 92 w 350"/>
                  <a:gd name="T7" fmla="*/ 5 h 58"/>
                  <a:gd name="T8" fmla="*/ 27 w 350"/>
                  <a:gd name="T9" fmla="*/ 12 h 58"/>
                  <a:gd name="T10" fmla="*/ 13 w 350"/>
                  <a:gd name="T11" fmla="*/ 26 h 58"/>
                  <a:gd name="T12" fmla="*/ 85 w 350"/>
                  <a:gd name="T13" fmla="*/ 54 h 58"/>
                  <a:gd name="T14" fmla="*/ 110 w 350"/>
                  <a:gd name="T15" fmla="*/ 47 h 58"/>
                  <a:gd name="T16" fmla="*/ 153 w 350"/>
                  <a:gd name="T17" fmla="*/ 41 h 58"/>
                  <a:gd name="T18" fmla="*/ 207 w 350"/>
                  <a:gd name="T19" fmla="*/ 45 h 58"/>
                  <a:gd name="T20" fmla="*/ 251 w 350"/>
                  <a:gd name="T21" fmla="*/ 53 h 58"/>
                  <a:gd name="T22" fmla="*/ 288 w 350"/>
                  <a:gd name="T23" fmla="*/ 53 h 58"/>
                  <a:gd name="T24" fmla="*/ 345 w 350"/>
                  <a:gd name="T25" fmla="*/ 24 h 58"/>
                  <a:gd name="T26" fmla="*/ 345 w 350"/>
                  <a:gd name="T27" fmla="*/ 7 h 58"/>
                  <a:gd name="T28" fmla="*/ 324 w 350"/>
                  <a:gd name="T29" fmla="*/ 2 h 58"/>
                  <a:gd name="T30" fmla="*/ 270 w 350"/>
                  <a:gd name="T31" fmla="*/ 5 h 58"/>
                  <a:gd name="T32" fmla="*/ 215 w 350"/>
                  <a:gd name="T33" fmla="*/ 1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0" h="58">
                    <a:moveTo>
                      <a:pt x="215" y="11"/>
                    </a:moveTo>
                    <a:cubicBezTo>
                      <a:pt x="207" y="13"/>
                      <a:pt x="199" y="13"/>
                      <a:pt x="190" y="13"/>
                    </a:cubicBezTo>
                    <a:cubicBezTo>
                      <a:pt x="168" y="14"/>
                      <a:pt x="147" y="13"/>
                      <a:pt x="125" y="9"/>
                    </a:cubicBezTo>
                    <a:cubicBezTo>
                      <a:pt x="114" y="8"/>
                      <a:pt x="103" y="6"/>
                      <a:pt x="92" y="5"/>
                    </a:cubicBezTo>
                    <a:cubicBezTo>
                      <a:pt x="72" y="3"/>
                      <a:pt x="43" y="2"/>
                      <a:pt x="27" y="12"/>
                    </a:cubicBezTo>
                    <a:cubicBezTo>
                      <a:pt x="21" y="16"/>
                      <a:pt x="16" y="21"/>
                      <a:pt x="13" y="26"/>
                    </a:cubicBezTo>
                    <a:cubicBezTo>
                      <a:pt x="0" y="53"/>
                      <a:pt x="65" y="58"/>
                      <a:pt x="85" y="54"/>
                    </a:cubicBezTo>
                    <a:cubicBezTo>
                      <a:pt x="94" y="52"/>
                      <a:pt x="102" y="49"/>
                      <a:pt x="110" y="47"/>
                    </a:cubicBezTo>
                    <a:cubicBezTo>
                      <a:pt x="125" y="44"/>
                      <a:pt x="138" y="42"/>
                      <a:pt x="153" y="41"/>
                    </a:cubicBezTo>
                    <a:cubicBezTo>
                      <a:pt x="172" y="40"/>
                      <a:pt x="188" y="42"/>
                      <a:pt x="207" y="45"/>
                    </a:cubicBezTo>
                    <a:cubicBezTo>
                      <a:pt x="222" y="48"/>
                      <a:pt x="236" y="51"/>
                      <a:pt x="251" y="53"/>
                    </a:cubicBezTo>
                    <a:cubicBezTo>
                      <a:pt x="264" y="55"/>
                      <a:pt x="275" y="54"/>
                      <a:pt x="288" y="53"/>
                    </a:cubicBezTo>
                    <a:cubicBezTo>
                      <a:pt x="309" y="52"/>
                      <a:pt x="332" y="45"/>
                      <a:pt x="345" y="24"/>
                    </a:cubicBezTo>
                    <a:cubicBezTo>
                      <a:pt x="348" y="19"/>
                      <a:pt x="350" y="12"/>
                      <a:pt x="345" y="7"/>
                    </a:cubicBezTo>
                    <a:cubicBezTo>
                      <a:pt x="340" y="2"/>
                      <a:pt x="330" y="2"/>
                      <a:pt x="324" y="2"/>
                    </a:cubicBezTo>
                    <a:cubicBezTo>
                      <a:pt x="306" y="0"/>
                      <a:pt x="288" y="4"/>
                      <a:pt x="270" y="5"/>
                    </a:cubicBezTo>
                    <a:cubicBezTo>
                      <a:pt x="252" y="5"/>
                      <a:pt x="233" y="7"/>
                      <a:pt x="215" y="11"/>
                    </a:cubicBezTo>
                    <a:close/>
                  </a:path>
                </a:pathLst>
              </a:custGeom>
              <a:solidFill>
                <a:srgbClr val="7C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4867">
                <a:hlinkClick r:id="rId4"/>
                <a:extLst>
                  <a:ext uri="{FF2B5EF4-FFF2-40B4-BE49-F238E27FC236}">
                    <a16:creationId xmlns:a16="http://schemas.microsoft.com/office/drawing/2014/main" id="{0279C930-8902-4E15-800D-2174B3D33A00}"/>
                  </a:ext>
                </a:extLst>
              </p:cNvPr>
              <p:cNvSpPr>
                <a:spLocks/>
              </p:cNvSpPr>
              <p:nvPr/>
            </p:nvSpPr>
            <p:spPr bwMode="auto">
              <a:xfrm>
                <a:off x="-4759" y="2325"/>
                <a:ext cx="817" cy="712"/>
              </a:xfrm>
              <a:custGeom>
                <a:avLst/>
                <a:gdLst>
                  <a:gd name="T0" fmla="*/ 261 w 345"/>
                  <a:gd name="T1" fmla="*/ 16 h 301"/>
                  <a:gd name="T2" fmla="*/ 297 w 345"/>
                  <a:gd name="T3" fmla="*/ 10 h 301"/>
                  <a:gd name="T4" fmla="*/ 325 w 345"/>
                  <a:gd name="T5" fmla="*/ 3 h 301"/>
                  <a:gd name="T6" fmla="*/ 336 w 345"/>
                  <a:gd name="T7" fmla="*/ 30 h 301"/>
                  <a:gd name="T8" fmla="*/ 341 w 345"/>
                  <a:gd name="T9" fmla="*/ 62 h 301"/>
                  <a:gd name="T10" fmla="*/ 342 w 345"/>
                  <a:gd name="T11" fmla="*/ 131 h 301"/>
                  <a:gd name="T12" fmla="*/ 333 w 345"/>
                  <a:gd name="T13" fmla="*/ 190 h 301"/>
                  <a:gd name="T14" fmla="*/ 330 w 345"/>
                  <a:gd name="T15" fmla="*/ 201 h 301"/>
                  <a:gd name="T16" fmla="*/ 328 w 345"/>
                  <a:gd name="T17" fmla="*/ 210 h 301"/>
                  <a:gd name="T18" fmla="*/ 325 w 345"/>
                  <a:gd name="T19" fmla="*/ 223 h 301"/>
                  <a:gd name="T20" fmla="*/ 325 w 345"/>
                  <a:gd name="T21" fmla="*/ 236 h 301"/>
                  <a:gd name="T22" fmla="*/ 330 w 345"/>
                  <a:gd name="T23" fmla="*/ 243 h 301"/>
                  <a:gd name="T24" fmla="*/ 300 w 345"/>
                  <a:gd name="T25" fmla="*/ 279 h 301"/>
                  <a:gd name="T26" fmla="*/ 254 w 345"/>
                  <a:gd name="T27" fmla="*/ 284 h 301"/>
                  <a:gd name="T28" fmla="*/ 266 w 345"/>
                  <a:gd name="T29" fmla="*/ 254 h 301"/>
                  <a:gd name="T30" fmla="*/ 284 w 345"/>
                  <a:gd name="T31" fmla="*/ 242 h 301"/>
                  <a:gd name="T32" fmla="*/ 291 w 345"/>
                  <a:gd name="T33" fmla="*/ 195 h 301"/>
                  <a:gd name="T34" fmla="*/ 273 w 345"/>
                  <a:gd name="T35" fmla="*/ 139 h 301"/>
                  <a:gd name="T36" fmla="*/ 262 w 345"/>
                  <a:gd name="T37" fmla="*/ 126 h 301"/>
                  <a:gd name="T38" fmla="*/ 228 w 345"/>
                  <a:gd name="T39" fmla="*/ 110 h 301"/>
                  <a:gd name="T40" fmla="*/ 171 w 345"/>
                  <a:gd name="T41" fmla="*/ 104 h 301"/>
                  <a:gd name="T42" fmla="*/ 106 w 345"/>
                  <a:gd name="T43" fmla="*/ 134 h 301"/>
                  <a:gd name="T44" fmla="*/ 83 w 345"/>
                  <a:gd name="T45" fmla="*/ 182 h 301"/>
                  <a:gd name="T46" fmla="*/ 77 w 345"/>
                  <a:gd name="T47" fmla="*/ 229 h 301"/>
                  <a:gd name="T48" fmla="*/ 84 w 345"/>
                  <a:gd name="T49" fmla="*/ 252 h 301"/>
                  <a:gd name="T50" fmla="*/ 55 w 345"/>
                  <a:gd name="T51" fmla="*/ 281 h 301"/>
                  <a:gd name="T52" fmla="*/ 19 w 345"/>
                  <a:gd name="T53" fmla="*/ 289 h 301"/>
                  <a:gd name="T54" fmla="*/ 0 w 345"/>
                  <a:gd name="T55" fmla="*/ 277 h 301"/>
                  <a:gd name="T56" fmla="*/ 13 w 345"/>
                  <a:gd name="T57" fmla="*/ 257 h 301"/>
                  <a:gd name="T58" fmla="*/ 39 w 345"/>
                  <a:gd name="T59" fmla="*/ 240 h 301"/>
                  <a:gd name="T60" fmla="*/ 41 w 345"/>
                  <a:gd name="T61" fmla="*/ 214 h 301"/>
                  <a:gd name="T62" fmla="*/ 38 w 345"/>
                  <a:gd name="T63" fmla="*/ 176 h 301"/>
                  <a:gd name="T64" fmla="*/ 36 w 345"/>
                  <a:gd name="T65" fmla="*/ 133 h 301"/>
                  <a:gd name="T66" fmla="*/ 38 w 345"/>
                  <a:gd name="T67" fmla="*/ 71 h 301"/>
                  <a:gd name="T68" fmla="*/ 56 w 345"/>
                  <a:gd name="T69" fmla="*/ 18 h 301"/>
                  <a:gd name="T70" fmla="*/ 129 w 345"/>
                  <a:gd name="T71" fmla="*/ 12 h 301"/>
                  <a:gd name="T72" fmla="*/ 191 w 345"/>
                  <a:gd name="T73" fmla="*/ 12 h 301"/>
                  <a:gd name="T74" fmla="*/ 261 w 345"/>
                  <a:gd name="T75" fmla="*/ 1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5" h="301">
                    <a:moveTo>
                      <a:pt x="261" y="16"/>
                    </a:moveTo>
                    <a:cubicBezTo>
                      <a:pt x="274" y="16"/>
                      <a:pt x="285" y="12"/>
                      <a:pt x="297" y="10"/>
                    </a:cubicBezTo>
                    <a:cubicBezTo>
                      <a:pt x="305" y="8"/>
                      <a:pt x="317" y="1"/>
                      <a:pt x="325" y="3"/>
                    </a:cubicBezTo>
                    <a:cubicBezTo>
                      <a:pt x="335" y="6"/>
                      <a:pt x="334" y="22"/>
                      <a:pt x="336" y="30"/>
                    </a:cubicBezTo>
                    <a:cubicBezTo>
                      <a:pt x="338" y="41"/>
                      <a:pt x="340" y="51"/>
                      <a:pt x="341" y="62"/>
                    </a:cubicBezTo>
                    <a:cubicBezTo>
                      <a:pt x="343" y="85"/>
                      <a:pt x="345" y="108"/>
                      <a:pt x="342" y="131"/>
                    </a:cubicBezTo>
                    <a:cubicBezTo>
                      <a:pt x="340" y="149"/>
                      <a:pt x="338" y="172"/>
                      <a:pt x="333" y="190"/>
                    </a:cubicBezTo>
                    <a:cubicBezTo>
                      <a:pt x="332" y="194"/>
                      <a:pt x="331" y="198"/>
                      <a:pt x="330" y="201"/>
                    </a:cubicBezTo>
                    <a:cubicBezTo>
                      <a:pt x="329" y="204"/>
                      <a:pt x="328" y="207"/>
                      <a:pt x="328" y="210"/>
                    </a:cubicBezTo>
                    <a:cubicBezTo>
                      <a:pt x="327" y="214"/>
                      <a:pt x="326" y="219"/>
                      <a:pt x="325" y="223"/>
                    </a:cubicBezTo>
                    <a:cubicBezTo>
                      <a:pt x="324" y="226"/>
                      <a:pt x="323" y="232"/>
                      <a:pt x="325" y="236"/>
                    </a:cubicBezTo>
                    <a:cubicBezTo>
                      <a:pt x="326" y="238"/>
                      <a:pt x="329" y="240"/>
                      <a:pt x="330" y="243"/>
                    </a:cubicBezTo>
                    <a:cubicBezTo>
                      <a:pt x="336" y="263"/>
                      <a:pt x="315" y="270"/>
                      <a:pt x="300" y="279"/>
                    </a:cubicBezTo>
                    <a:cubicBezTo>
                      <a:pt x="290" y="285"/>
                      <a:pt x="262" y="301"/>
                      <a:pt x="254" y="284"/>
                    </a:cubicBezTo>
                    <a:cubicBezTo>
                      <a:pt x="250" y="274"/>
                      <a:pt x="259" y="261"/>
                      <a:pt x="266" y="254"/>
                    </a:cubicBezTo>
                    <a:cubicBezTo>
                      <a:pt x="272" y="249"/>
                      <a:pt x="279" y="248"/>
                      <a:pt x="284" y="242"/>
                    </a:cubicBezTo>
                    <a:cubicBezTo>
                      <a:pt x="294" y="229"/>
                      <a:pt x="293" y="210"/>
                      <a:pt x="291" y="195"/>
                    </a:cubicBezTo>
                    <a:cubicBezTo>
                      <a:pt x="289" y="177"/>
                      <a:pt x="282" y="156"/>
                      <a:pt x="273" y="139"/>
                    </a:cubicBezTo>
                    <a:cubicBezTo>
                      <a:pt x="271" y="134"/>
                      <a:pt x="267" y="130"/>
                      <a:pt x="262" y="126"/>
                    </a:cubicBezTo>
                    <a:cubicBezTo>
                      <a:pt x="252" y="119"/>
                      <a:pt x="241" y="113"/>
                      <a:pt x="228" y="110"/>
                    </a:cubicBezTo>
                    <a:cubicBezTo>
                      <a:pt x="211" y="107"/>
                      <a:pt x="189" y="102"/>
                      <a:pt x="171" y="104"/>
                    </a:cubicBezTo>
                    <a:cubicBezTo>
                      <a:pt x="147" y="107"/>
                      <a:pt x="122" y="115"/>
                      <a:pt x="106" y="134"/>
                    </a:cubicBezTo>
                    <a:cubicBezTo>
                      <a:pt x="95" y="147"/>
                      <a:pt x="86" y="166"/>
                      <a:pt x="83" y="182"/>
                    </a:cubicBezTo>
                    <a:cubicBezTo>
                      <a:pt x="81" y="197"/>
                      <a:pt x="77" y="214"/>
                      <a:pt x="77" y="229"/>
                    </a:cubicBezTo>
                    <a:cubicBezTo>
                      <a:pt x="76" y="237"/>
                      <a:pt x="83" y="244"/>
                      <a:pt x="84" y="252"/>
                    </a:cubicBezTo>
                    <a:cubicBezTo>
                      <a:pt x="87" y="269"/>
                      <a:pt x="68" y="276"/>
                      <a:pt x="55" y="281"/>
                    </a:cubicBezTo>
                    <a:cubicBezTo>
                      <a:pt x="43" y="285"/>
                      <a:pt x="33" y="290"/>
                      <a:pt x="19" y="289"/>
                    </a:cubicBezTo>
                    <a:cubicBezTo>
                      <a:pt x="9" y="289"/>
                      <a:pt x="0" y="288"/>
                      <a:pt x="0" y="277"/>
                    </a:cubicBezTo>
                    <a:cubicBezTo>
                      <a:pt x="0" y="269"/>
                      <a:pt x="7" y="261"/>
                      <a:pt x="13" y="257"/>
                    </a:cubicBezTo>
                    <a:cubicBezTo>
                      <a:pt x="21" y="250"/>
                      <a:pt x="31" y="247"/>
                      <a:pt x="39" y="240"/>
                    </a:cubicBezTo>
                    <a:cubicBezTo>
                      <a:pt x="47" y="233"/>
                      <a:pt x="42" y="222"/>
                      <a:pt x="41" y="214"/>
                    </a:cubicBezTo>
                    <a:cubicBezTo>
                      <a:pt x="41" y="201"/>
                      <a:pt x="38" y="188"/>
                      <a:pt x="38" y="176"/>
                    </a:cubicBezTo>
                    <a:cubicBezTo>
                      <a:pt x="38" y="161"/>
                      <a:pt x="37" y="147"/>
                      <a:pt x="36" y="133"/>
                    </a:cubicBezTo>
                    <a:cubicBezTo>
                      <a:pt x="36" y="112"/>
                      <a:pt x="37" y="92"/>
                      <a:pt x="38" y="71"/>
                    </a:cubicBezTo>
                    <a:cubicBezTo>
                      <a:pt x="39" y="52"/>
                      <a:pt x="43" y="33"/>
                      <a:pt x="56" y="18"/>
                    </a:cubicBezTo>
                    <a:cubicBezTo>
                      <a:pt x="73" y="0"/>
                      <a:pt x="109" y="11"/>
                      <a:pt x="129" y="12"/>
                    </a:cubicBezTo>
                    <a:cubicBezTo>
                      <a:pt x="150" y="13"/>
                      <a:pt x="171" y="12"/>
                      <a:pt x="191" y="12"/>
                    </a:cubicBezTo>
                    <a:cubicBezTo>
                      <a:pt x="215" y="12"/>
                      <a:pt x="238" y="16"/>
                      <a:pt x="261" y="16"/>
                    </a:cubicBez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4868">
                <a:extLst>
                  <a:ext uri="{FF2B5EF4-FFF2-40B4-BE49-F238E27FC236}">
                    <a16:creationId xmlns:a16="http://schemas.microsoft.com/office/drawing/2014/main" id="{66A616A1-0B4C-438C-870D-531B46033CD3}"/>
                  </a:ext>
                </a:extLst>
              </p:cNvPr>
              <p:cNvSpPr>
                <a:spLocks/>
              </p:cNvSpPr>
              <p:nvPr/>
            </p:nvSpPr>
            <p:spPr bwMode="auto">
              <a:xfrm>
                <a:off x="-3978" y="2102"/>
                <a:ext cx="194" cy="282"/>
              </a:xfrm>
              <a:custGeom>
                <a:avLst/>
                <a:gdLst>
                  <a:gd name="T0" fmla="*/ 28 w 82"/>
                  <a:gd name="T1" fmla="*/ 95 h 119"/>
                  <a:gd name="T2" fmla="*/ 33 w 82"/>
                  <a:gd name="T3" fmla="*/ 101 h 119"/>
                  <a:gd name="T4" fmla="*/ 37 w 82"/>
                  <a:gd name="T5" fmla="*/ 98 h 119"/>
                  <a:gd name="T6" fmla="*/ 39 w 82"/>
                  <a:gd name="T7" fmla="*/ 95 h 119"/>
                  <a:gd name="T8" fmla="*/ 44 w 82"/>
                  <a:gd name="T9" fmla="*/ 98 h 119"/>
                  <a:gd name="T10" fmla="*/ 43 w 82"/>
                  <a:gd name="T11" fmla="*/ 110 h 119"/>
                  <a:gd name="T12" fmla="*/ 51 w 82"/>
                  <a:gd name="T13" fmla="*/ 106 h 119"/>
                  <a:gd name="T14" fmla="*/ 53 w 82"/>
                  <a:gd name="T15" fmla="*/ 99 h 119"/>
                  <a:gd name="T16" fmla="*/ 60 w 82"/>
                  <a:gd name="T17" fmla="*/ 103 h 119"/>
                  <a:gd name="T18" fmla="*/ 55 w 82"/>
                  <a:gd name="T19" fmla="*/ 110 h 119"/>
                  <a:gd name="T20" fmla="*/ 55 w 82"/>
                  <a:gd name="T21" fmla="*/ 116 h 119"/>
                  <a:gd name="T22" fmla="*/ 65 w 82"/>
                  <a:gd name="T23" fmla="*/ 110 h 119"/>
                  <a:gd name="T24" fmla="*/ 69 w 82"/>
                  <a:gd name="T25" fmla="*/ 104 h 119"/>
                  <a:gd name="T26" fmla="*/ 71 w 82"/>
                  <a:gd name="T27" fmla="*/ 110 h 119"/>
                  <a:gd name="T28" fmla="*/ 79 w 82"/>
                  <a:gd name="T29" fmla="*/ 113 h 119"/>
                  <a:gd name="T30" fmla="*/ 78 w 82"/>
                  <a:gd name="T31" fmla="*/ 95 h 119"/>
                  <a:gd name="T32" fmla="*/ 64 w 82"/>
                  <a:gd name="T33" fmla="*/ 78 h 119"/>
                  <a:gd name="T34" fmla="*/ 56 w 82"/>
                  <a:gd name="T35" fmla="*/ 64 h 119"/>
                  <a:gd name="T36" fmla="*/ 41 w 82"/>
                  <a:gd name="T37" fmla="*/ 32 h 119"/>
                  <a:gd name="T38" fmla="*/ 29 w 82"/>
                  <a:gd name="T39" fmla="*/ 13 h 119"/>
                  <a:gd name="T40" fmla="*/ 8 w 82"/>
                  <a:gd name="T41" fmla="*/ 4 h 119"/>
                  <a:gd name="T42" fmla="*/ 6 w 82"/>
                  <a:gd name="T43" fmla="*/ 23 h 119"/>
                  <a:gd name="T44" fmla="*/ 18 w 82"/>
                  <a:gd name="T45" fmla="*/ 45 h 119"/>
                  <a:gd name="T46" fmla="*/ 30 w 82"/>
                  <a:gd name="T47" fmla="*/ 70 h 119"/>
                  <a:gd name="T48" fmla="*/ 31 w 82"/>
                  <a:gd name="T49" fmla="*/ 91 h 119"/>
                  <a:gd name="T50" fmla="*/ 28 w 82"/>
                  <a:gd name="T51" fmla="*/ 9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119">
                    <a:moveTo>
                      <a:pt x="28" y="95"/>
                    </a:moveTo>
                    <a:cubicBezTo>
                      <a:pt x="26" y="99"/>
                      <a:pt x="29" y="102"/>
                      <a:pt x="33" y="101"/>
                    </a:cubicBezTo>
                    <a:cubicBezTo>
                      <a:pt x="35" y="101"/>
                      <a:pt x="37" y="99"/>
                      <a:pt x="37" y="98"/>
                    </a:cubicBezTo>
                    <a:cubicBezTo>
                      <a:pt x="38" y="97"/>
                      <a:pt x="38" y="96"/>
                      <a:pt x="39" y="95"/>
                    </a:cubicBezTo>
                    <a:cubicBezTo>
                      <a:pt x="41" y="92"/>
                      <a:pt x="44" y="95"/>
                      <a:pt x="44" y="98"/>
                    </a:cubicBezTo>
                    <a:cubicBezTo>
                      <a:pt x="44" y="102"/>
                      <a:pt x="35" y="108"/>
                      <a:pt x="43" y="110"/>
                    </a:cubicBezTo>
                    <a:cubicBezTo>
                      <a:pt x="47" y="111"/>
                      <a:pt x="49" y="110"/>
                      <a:pt x="51" y="106"/>
                    </a:cubicBezTo>
                    <a:cubicBezTo>
                      <a:pt x="52" y="105"/>
                      <a:pt x="52" y="101"/>
                      <a:pt x="53" y="99"/>
                    </a:cubicBezTo>
                    <a:cubicBezTo>
                      <a:pt x="56" y="97"/>
                      <a:pt x="61" y="99"/>
                      <a:pt x="60" y="103"/>
                    </a:cubicBezTo>
                    <a:cubicBezTo>
                      <a:pt x="59" y="105"/>
                      <a:pt x="56" y="108"/>
                      <a:pt x="55" y="110"/>
                    </a:cubicBezTo>
                    <a:cubicBezTo>
                      <a:pt x="53" y="112"/>
                      <a:pt x="52" y="115"/>
                      <a:pt x="55" y="116"/>
                    </a:cubicBezTo>
                    <a:cubicBezTo>
                      <a:pt x="61" y="118"/>
                      <a:pt x="63" y="114"/>
                      <a:pt x="65" y="110"/>
                    </a:cubicBezTo>
                    <a:cubicBezTo>
                      <a:pt x="66" y="109"/>
                      <a:pt x="67" y="105"/>
                      <a:pt x="69" y="104"/>
                    </a:cubicBezTo>
                    <a:cubicBezTo>
                      <a:pt x="73" y="102"/>
                      <a:pt x="71" y="108"/>
                      <a:pt x="71" y="110"/>
                    </a:cubicBezTo>
                    <a:cubicBezTo>
                      <a:pt x="70" y="115"/>
                      <a:pt x="76" y="119"/>
                      <a:pt x="79" y="113"/>
                    </a:cubicBezTo>
                    <a:cubicBezTo>
                      <a:pt x="82" y="108"/>
                      <a:pt x="79" y="101"/>
                      <a:pt x="78" y="95"/>
                    </a:cubicBezTo>
                    <a:cubicBezTo>
                      <a:pt x="76" y="88"/>
                      <a:pt x="69" y="84"/>
                      <a:pt x="64" y="78"/>
                    </a:cubicBezTo>
                    <a:cubicBezTo>
                      <a:pt x="60" y="74"/>
                      <a:pt x="58" y="70"/>
                      <a:pt x="56" y="64"/>
                    </a:cubicBezTo>
                    <a:cubicBezTo>
                      <a:pt x="52" y="53"/>
                      <a:pt x="47" y="42"/>
                      <a:pt x="41" y="32"/>
                    </a:cubicBezTo>
                    <a:cubicBezTo>
                      <a:pt x="37" y="26"/>
                      <a:pt x="34" y="19"/>
                      <a:pt x="29" y="13"/>
                    </a:cubicBezTo>
                    <a:cubicBezTo>
                      <a:pt x="24" y="7"/>
                      <a:pt x="16" y="0"/>
                      <a:pt x="8" y="4"/>
                    </a:cubicBezTo>
                    <a:cubicBezTo>
                      <a:pt x="0" y="9"/>
                      <a:pt x="3" y="17"/>
                      <a:pt x="6" y="23"/>
                    </a:cubicBezTo>
                    <a:cubicBezTo>
                      <a:pt x="10" y="31"/>
                      <a:pt x="14" y="38"/>
                      <a:pt x="18" y="45"/>
                    </a:cubicBezTo>
                    <a:cubicBezTo>
                      <a:pt x="22" y="53"/>
                      <a:pt x="29" y="60"/>
                      <a:pt x="30" y="70"/>
                    </a:cubicBezTo>
                    <a:cubicBezTo>
                      <a:pt x="32" y="77"/>
                      <a:pt x="35" y="84"/>
                      <a:pt x="31" y="91"/>
                    </a:cubicBezTo>
                    <a:cubicBezTo>
                      <a:pt x="31" y="92"/>
                      <a:pt x="29" y="94"/>
                      <a:pt x="28" y="95"/>
                    </a:cubicBezTo>
                    <a:close/>
                  </a:path>
                </a:pathLst>
              </a:custGeom>
              <a:solidFill>
                <a:srgbClr val="D4A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4869">
                <a:extLst>
                  <a:ext uri="{FF2B5EF4-FFF2-40B4-BE49-F238E27FC236}">
                    <a16:creationId xmlns:a16="http://schemas.microsoft.com/office/drawing/2014/main" id="{00754084-9603-4460-AD8D-F51B7AA04A44}"/>
                  </a:ext>
                </a:extLst>
              </p:cNvPr>
              <p:cNvSpPr>
                <a:spLocks/>
              </p:cNvSpPr>
              <p:nvPr/>
            </p:nvSpPr>
            <p:spPr bwMode="auto">
              <a:xfrm>
                <a:off x="-4898" y="2202"/>
                <a:ext cx="142" cy="258"/>
              </a:xfrm>
              <a:custGeom>
                <a:avLst/>
                <a:gdLst>
                  <a:gd name="T0" fmla="*/ 48 w 60"/>
                  <a:gd name="T1" fmla="*/ 83 h 109"/>
                  <a:gd name="T2" fmla="*/ 40 w 60"/>
                  <a:gd name="T3" fmla="*/ 82 h 109"/>
                  <a:gd name="T4" fmla="*/ 35 w 60"/>
                  <a:gd name="T5" fmla="*/ 79 h 109"/>
                  <a:gd name="T6" fmla="*/ 38 w 60"/>
                  <a:gd name="T7" fmla="*/ 89 h 109"/>
                  <a:gd name="T8" fmla="*/ 31 w 60"/>
                  <a:gd name="T9" fmla="*/ 92 h 109"/>
                  <a:gd name="T10" fmla="*/ 26 w 60"/>
                  <a:gd name="T11" fmla="*/ 86 h 109"/>
                  <a:gd name="T12" fmla="*/ 23 w 60"/>
                  <a:gd name="T13" fmla="*/ 91 h 109"/>
                  <a:gd name="T14" fmla="*/ 24 w 60"/>
                  <a:gd name="T15" fmla="*/ 101 h 109"/>
                  <a:gd name="T16" fmla="*/ 18 w 60"/>
                  <a:gd name="T17" fmla="*/ 97 h 109"/>
                  <a:gd name="T18" fmla="*/ 12 w 60"/>
                  <a:gd name="T19" fmla="*/ 93 h 109"/>
                  <a:gd name="T20" fmla="*/ 11 w 60"/>
                  <a:gd name="T21" fmla="*/ 104 h 109"/>
                  <a:gd name="T22" fmla="*/ 3 w 60"/>
                  <a:gd name="T23" fmla="*/ 100 h 109"/>
                  <a:gd name="T24" fmla="*/ 13 w 60"/>
                  <a:gd name="T25" fmla="*/ 70 h 109"/>
                  <a:gd name="T26" fmla="*/ 20 w 60"/>
                  <a:gd name="T27" fmla="*/ 47 h 109"/>
                  <a:gd name="T28" fmla="*/ 31 w 60"/>
                  <a:gd name="T29" fmla="*/ 18 h 109"/>
                  <a:gd name="T30" fmla="*/ 36 w 60"/>
                  <a:gd name="T31" fmla="*/ 7 h 109"/>
                  <a:gd name="T32" fmla="*/ 38 w 60"/>
                  <a:gd name="T33" fmla="*/ 1 h 109"/>
                  <a:gd name="T34" fmla="*/ 48 w 60"/>
                  <a:gd name="T35" fmla="*/ 2 h 109"/>
                  <a:gd name="T36" fmla="*/ 59 w 60"/>
                  <a:gd name="T37" fmla="*/ 9 h 109"/>
                  <a:gd name="T38" fmla="*/ 56 w 60"/>
                  <a:gd name="T39" fmla="*/ 18 h 109"/>
                  <a:gd name="T40" fmla="*/ 48 w 60"/>
                  <a:gd name="T41" fmla="*/ 41 h 109"/>
                  <a:gd name="T42" fmla="*/ 43 w 60"/>
                  <a:gd name="T43" fmla="*/ 55 h 109"/>
                  <a:gd name="T44" fmla="*/ 42 w 60"/>
                  <a:gd name="T45" fmla="*/ 68 h 109"/>
                  <a:gd name="T46" fmla="*/ 48 w 60"/>
                  <a:gd name="T47" fmla="*/ 83 h 109"/>
                  <a:gd name="T48" fmla="*/ 48 w 60"/>
                  <a:gd name="T49" fmla="*/ 8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109">
                    <a:moveTo>
                      <a:pt x="48" y="83"/>
                    </a:moveTo>
                    <a:cubicBezTo>
                      <a:pt x="46" y="87"/>
                      <a:pt x="42" y="85"/>
                      <a:pt x="40" y="82"/>
                    </a:cubicBezTo>
                    <a:cubicBezTo>
                      <a:pt x="40" y="80"/>
                      <a:pt x="37" y="77"/>
                      <a:pt x="35" y="79"/>
                    </a:cubicBezTo>
                    <a:cubicBezTo>
                      <a:pt x="32" y="83"/>
                      <a:pt x="36" y="87"/>
                      <a:pt x="38" y="89"/>
                    </a:cubicBezTo>
                    <a:cubicBezTo>
                      <a:pt x="42" y="96"/>
                      <a:pt x="34" y="98"/>
                      <a:pt x="31" y="92"/>
                    </a:cubicBezTo>
                    <a:cubicBezTo>
                      <a:pt x="30" y="90"/>
                      <a:pt x="28" y="86"/>
                      <a:pt x="26" y="86"/>
                    </a:cubicBezTo>
                    <a:cubicBezTo>
                      <a:pt x="22" y="85"/>
                      <a:pt x="23" y="89"/>
                      <a:pt x="23" y="91"/>
                    </a:cubicBezTo>
                    <a:cubicBezTo>
                      <a:pt x="24" y="94"/>
                      <a:pt x="27" y="99"/>
                      <a:pt x="24" y="101"/>
                    </a:cubicBezTo>
                    <a:cubicBezTo>
                      <a:pt x="21" y="104"/>
                      <a:pt x="19" y="99"/>
                      <a:pt x="18" y="97"/>
                    </a:cubicBezTo>
                    <a:cubicBezTo>
                      <a:pt x="17" y="95"/>
                      <a:pt x="15" y="91"/>
                      <a:pt x="12" y="93"/>
                    </a:cubicBezTo>
                    <a:cubicBezTo>
                      <a:pt x="9" y="95"/>
                      <a:pt x="13" y="101"/>
                      <a:pt x="11" y="104"/>
                    </a:cubicBezTo>
                    <a:cubicBezTo>
                      <a:pt x="7" y="109"/>
                      <a:pt x="4" y="103"/>
                      <a:pt x="3" y="100"/>
                    </a:cubicBezTo>
                    <a:cubicBezTo>
                      <a:pt x="0" y="87"/>
                      <a:pt x="8" y="81"/>
                      <a:pt x="13" y="70"/>
                    </a:cubicBezTo>
                    <a:cubicBezTo>
                      <a:pt x="16" y="63"/>
                      <a:pt x="17" y="55"/>
                      <a:pt x="20" y="47"/>
                    </a:cubicBezTo>
                    <a:cubicBezTo>
                      <a:pt x="23" y="37"/>
                      <a:pt x="27" y="27"/>
                      <a:pt x="31" y="18"/>
                    </a:cubicBezTo>
                    <a:cubicBezTo>
                      <a:pt x="33" y="15"/>
                      <a:pt x="34" y="10"/>
                      <a:pt x="36" y="7"/>
                    </a:cubicBezTo>
                    <a:cubicBezTo>
                      <a:pt x="36" y="5"/>
                      <a:pt x="37" y="2"/>
                      <a:pt x="38" y="1"/>
                    </a:cubicBezTo>
                    <a:cubicBezTo>
                      <a:pt x="40" y="0"/>
                      <a:pt x="46" y="1"/>
                      <a:pt x="48" y="2"/>
                    </a:cubicBezTo>
                    <a:cubicBezTo>
                      <a:pt x="51" y="3"/>
                      <a:pt x="57" y="6"/>
                      <a:pt x="59" y="9"/>
                    </a:cubicBezTo>
                    <a:cubicBezTo>
                      <a:pt x="60" y="12"/>
                      <a:pt x="57" y="15"/>
                      <a:pt x="56" y="18"/>
                    </a:cubicBezTo>
                    <a:cubicBezTo>
                      <a:pt x="52" y="26"/>
                      <a:pt x="51" y="34"/>
                      <a:pt x="48" y="41"/>
                    </a:cubicBezTo>
                    <a:cubicBezTo>
                      <a:pt x="47" y="46"/>
                      <a:pt x="45" y="51"/>
                      <a:pt x="43" y="55"/>
                    </a:cubicBezTo>
                    <a:cubicBezTo>
                      <a:pt x="41" y="60"/>
                      <a:pt x="40" y="63"/>
                      <a:pt x="42" y="68"/>
                    </a:cubicBezTo>
                    <a:cubicBezTo>
                      <a:pt x="43" y="72"/>
                      <a:pt x="49" y="79"/>
                      <a:pt x="48" y="83"/>
                    </a:cubicBezTo>
                    <a:cubicBezTo>
                      <a:pt x="48" y="83"/>
                      <a:pt x="48" y="83"/>
                      <a:pt x="48" y="83"/>
                    </a:cubicBezTo>
                    <a:close/>
                  </a:path>
                </a:pathLst>
              </a:custGeom>
              <a:solidFill>
                <a:srgbClr val="D4A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4870">
                <a:hlinkClick r:id="rId4"/>
                <a:extLst>
                  <a:ext uri="{FF2B5EF4-FFF2-40B4-BE49-F238E27FC236}">
                    <a16:creationId xmlns:a16="http://schemas.microsoft.com/office/drawing/2014/main" id="{8BBE9582-CBD8-4E05-8B23-BCBE4F3998F2}"/>
                  </a:ext>
                </a:extLst>
              </p:cNvPr>
              <p:cNvSpPr>
                <a:spLocks/>
              </p:cNvSpPr>
              <p:nvPr/>
            </p:nvSpPr>
            <p:spPr bwMode="auto">
              <a:xfrm>
                <a:off x="-4832" y="1942"/>
                <a:ext cx="946" cy="537"/>
              </a:xfrm>
              <a:custGeom>
                <a:avLst/>
                <a:gdLst>
                  <a:gd name="T0" fmla="*/ 399 w 400"/>
                  <a:gd name="T1" fmla="*/ 93 h 227"/>
                  <a:gd name="T2" fmla="*/ 391 w 400"/>
                  <a:gd name="T3" fmla="*/ 102 h 227"/>
                  <a:gd name="T4" fmla="*/ 382 w 400"/>
                  <a:gd name="T5" fmla="*/ 104 h 227"/>
                  <a:gd name="T6" fmla="*/ 375 w 400"/>
                  <a:gd name="T7" fmla="*/ 107 h 227"/>
                  <a:gd name="T8" fmla="*/ 361 w 400"/>
                  <a:gd name="T9" fmla="*/ 95 h 227"/>
                  <a:gd name="T10" fmla="*/ 341 w 400"/>
                  <a:gd name="T11" fmla="*/ 73 h 227"/>
                  <a:gd name="T12" fmla="*/ 340 w 400"/>
                  <a:gd name="T13" fmla="*/ 97 h 227"/>
                  <a:gd name="T14" fmla="*/ 357 w 400"/>
                  <a:gd name="T15" fmla="*/ 150 h 227"/>
                  <a:gd name="T16" fmla="*/ 251 w 400"/>
                  <a:gd name="T17" fmla="*/ 217 h 227"/>
                  <a:gd name="T18" fmla="*/ 170 w 400"/>
                  <a:gd name="T19" fmla="*/ 224 h 227"/>
                  <a:gd name="T20" fmla="*/ 147 w 400"/>
                  <a:gd name="T21" fmla="*/ 225 h 227"/>
                  <a:gd name="T22" fmla="*/ 78 w 400"/>
                  <a:gd name="T23" fmla="*/ 217 h 227"/>
                  <a:gd name="T24" fmla="*/ 72 w 400"/>
                  <a:gd name="T25" fmla="*/ 160 h 227"/>
                  <a:gd name="T26" fmla="*/ 65 w 400"/>
                  <a:gd name="T27" fmla="*/ 106 h 227"/>
                  <a:gd name="T28" fmla="*/ 54 w 400"/>
                  <a:gd name="T29" fmla="*/ 97 h 227"/>
                  <a:gd name="T30" fmla="*/ 42 w 400"/>
                  <a:gd name="T31" fmla="*/ 106 h 227"/>
                  <a:gd name="T32" fmla="*/ 31 w 400"/>
                  <a:gd name="T33" fmla="*/ 127 h 227"/>
                  <a:gd name="T34" fmla="*/ 2 w 400"/>
                  <a:gd name="T35" fmla="*/ 128 h 227"/>
                  <a:gd name="T36" fmla="*/ 2 w 400"/>
                  <a:gd name="T37" fmla="*/ 119 h 227"/>
                  <a:gd name="T38" fmla="*/ 10 w 400"/>
                  <a:gd name="T39" fmla="*/ 99 h 227"/>
                  <a:gd name="T40" fmla="*/ 34 w 400"/>
                  <a:gd name="T41" fmla="*/ 63 h 227"/>
                  <a:gd name="T42" fmla="*/ 85 w 400"/>
                  <a:gd name="T43" fmla="*/ 29 h 227"/>
                  <a:gd name="T44" fmla="*/ 164 w 400"/>
                  <a:gd name="T45" fmla="*/ 20 h 227"/>
                  <a:gd name="T46" fmla="*/ 217 w 400"/>
                  <a:gd name="T47" fmla="*/ 18 h 227"/>
                  <a:gd name="T48" fmla="*/ 275 w 400"/>
                  <a:gd name="T49" fmla="*/ 13 h 227"/>
                  <a:gd name="T50" fmla="*/ 303 w 400"/>
                  <a:gd name="T51" fmla="*/ 4 h 227"/>
                  <a:gd name="T52" fmla="*/ 329 w 400"/>
                  <a:gd name="T53" fmla="*/ 7 h 227"/>
                  <a:gd name="T54" fmla="*/ 341 w 400"/>
                  <a:gd name="T55" fmla="*/ 17 h 227"/>
                  <a:gd name="T56" fmla="*/ 353 w 400"/>
                  <a:gd name="T57" fmla="*/ 28 h 227"/>
                  <a:gd name="T58" fmla="*/ 363 w 400"/>
                  <a:gd name="T59" fmla="*/ 38 h 227"/>
                  <a:gd name="T60" fmla="*/ 374 w 400"/>
                  <a:gd name="T61" fmla="*/ 54 h 227"/>
                  <a:gd name="T62" fmla="*/ 387 w 400"/>
                  <a:gd name="T63" fmla="*/ 72 h 227"/>
                  <a:gd name="T64" fmla="*/ 399 w 400"/>
                  <a:gd name="T65" fmla="*/ 9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227">
                    <a:moveTo>
                      <a:pt x="399" y="93"/>
                    </a:moveTo>
                    <a:cubicBezTo>
                      <a:pt x="400" y="97"/>
                      <a:pt x="398" y="100"/>
                      <a:pt x="391" y="102"/>
                    </a:cubicBezTo>
                    <a:cubicBezTo>
                      <a:pt x="389" y="103"/>
                      <a:pt x="385" y="103"/>
                      <a:pt x="382" y="104"/>
                    </a:cubicBezTo>
                    <a:cubicBezTo>
                      <a:pt x="380" y="105"/>
                      <a:pt x="377" y="107"/>
                      <a:pt x="375" y="107"/>
                    </a:cubicBezTo>
                    <a:cubicBezTo>
                      <a:pt x="367" y="108"/>
                      <a:pt x="364" y="100"/>
                      <a:pt x="361" y="95"/>
                    </a:cubicBezTo>
                    <a:cubicBezTo>
                      <a:pt x="357" y="87"/>
                      <a:pt x="350" y="78"/>
                      <a:pt x="341" y="73"/>
                    </a:cubicBezTo>
                    <a:cubicBezTo>
                      <a:pt x="326" y="65"/>
                      <a:pt x="338" y="92"/>
                      <a:pt x="340" y="97"/>
                    </a:cubicBezTo>
                    <a:cubicBezTo>
                      <a:pt x="347" y="114"/>
                      <a:pt x="352" y="133"/>
                      <a:pt x="357" y="150"/>
                    </a:cubicBezTo>
                    <a:cubicBezTo>
                      <a:pt x="371" y="200"/>
                      <a:pt x="283" y="212"/>
                      <a:pt x="251" y="217"/>
                    </a:cubicBezTo>
                    <a:cubicBezTo>
                      <a:pt x="224" y="220"/>
                      <a:pt x="197" y="222"/>
                      <a:pt x="170" y="224"/>
                    </a:cubicBezTo>
                    <a:cubicBezTo>
                      <a:pt x="163" y="224"/>
                      <a:pt x="155" y="224"/>
                      <a:pt x="147" y="225"/>
                    </a:cubicBezTo>
                    <a:cubicBezTo>
                      <a:pt x="131" y="226"/>
                      <a:pt x="92" y="227"/>
                      <a:pt x="78" y="217"/>
                    </a:cubicBezTo>
                    <a:cubicBezTo>
                      <a:pt x="61" y="205"/>
                      <a:pt x="71" y="178"/>
                      <a:pt x="72" y="160"/>
                    </a:cubicBezTo>
                    <a:cubicBezTo>
                      <a:pt x="72" y="142"/>
                      <a:pt x="72" y="122"/>
                      <a:pt x="65" y="106"/>
                    </a:cubicBezTo>
                    <a:cubicBezTo>
                      <a:pt x="63" y="100"/>
                      <a:pt x="61" y="95"/>
                      <a:pt x="54" y="97"/>
                    </a:cubicBezTo>
                    <a:cubicBezTo>
                      <a:pt x="49" y="99"/>
                      <a:pt x="45" y="102"/>
                      <a:pt x="42" y="106"/>
                    </a:cubicBezTo>
                    <a:cubicBezTo>
                      <a:pt x="37" y="112"/>
                      <a:pt x="32" y="120"/>
                      <a:pt x="31" y="127"/>
                    </a:cubicBezTo>
                    <a:cubicBezTo>
                      <a:pt x="29" y="142"/>
                      <a:pt x="9" y="137"/>
                      <a:pt x="2" y="128"/>
                    </a:cubicBezTo>
                    <a:cubicBezTo>
                      <a:pt x="0" y="126"/>
                      <a:pt x="1" y="122"/>
                      <a:pt x="2" y="119"/>
                    </a:cubicBezTo>
                    <a:cubicBezTo>
                      <a:pt x="4" y="112"/>
                      <a:pt x="7" y="105"/>
                      <a:pt x="10" y="99"/>
                    </a:cubicBezTo>
                    <a:cubicBezTo>
                      <a:pt x="17" y="86"/>
                      <a:pt x="25" y="75"/>
                      <a:pt x="34" y="63"/>
                    </a:cubicBezTo>
                    <a:cubicBezTo>
                      <a:pt x="47" y="46"/>
                      <a:pt x="63" y="35"/>
                      <a:pt x="85" y="29"/>
                    </a:cubicBezTo>
                    <a:cubicBezTo>
                      <a:pt x="111" y="21"/>
                      <a:pt x="138" y="21"/>
                      <a:pt x="164" y="20"/>
                    </a:cubicBezTo>
                    <a:cubicBezTo>
                      <a:pt x="182" y="20"/>
                      <a:pt x="200" y="20"/>
                      <a:pt x="217" y="18"/>
                    </a:cubicBezTo>
                    <a:cubicBezTo>
                      <a:pt x="236" y="16"/>
                      <a:pt x="256" y="13"/>
                      <a:pt x="275" y="13"/>
                    </a:cubicBezTo>
                    <a:cubicBezTo>
                      <a:pt x="286" y="13"/>
                      <a:pt x="294" y="7"/>
                      <a:pt x="303" y="4"/>
                    </a:cubicBezTo>
                    <a:cubicBezTo>
                      <a:pt x="312" y="0"/>
                      <a:pt x="321" y="3"/>
                      <a:pt x="329" y="7"/>
                    </a:cubicBezTo>
                    <a:cubicBezTo>
                      <a:pt x="334" y="10"/>
                      <a:pt x="337" y="13"/>
                      <a:pt x="341" y="17"/>
                    </a:cubicBezTo>
                    <a:cubicBezTo>
                      <a:pt x="345" y="21"/>
                      <a:pt x="349" y="24"/>
                      <a:pt x="353" y="28"/>
                    </a:cubicBezTo>
                    <a:cubicBezTo>
                      <a:pt x="357" y="31"/>
                      <a:pt x="360" y="34"/>
                      <a:pt x="363" y="38"/>
                    </a:cubicBezTo>
                    <a:cubicBezTo>
                      <a:pt x="367" y="43"/>
                      <a:pt x="371" y="48"/>
                      <a:pt x="374" y="54"/>
                    </a:cubicBezTo>
                    <a:cubicBezTo>
                      <a:pt x="379" y="60"/>
                      <a:pt x="383" y="66"/>
                      <a:pt x="387" y="72"/>
                    </a:cubicBezTo>
                    <a:cubicBezTo>
                      <a:pt x="391" y="79"/>
                      <a:pt x="397" y="85"/>
                      <a:pt x="399" y="93"/>
                    </a:cubicBez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4871">
                <a:extLst>
                  <a:ext uri="{FF2B5EF4-FFF2-40B4-BE49-F238E27FC236}">
                    <a16:creationId xmlns:a16="http://schemas.microsoft.com/office/drawing/2014/main" id="{584A1E4A-1544-4B90-8268-AC69009D400A}"/>
                  </a:ext>
                </a:extLst>
              </p:cNvPr>
              <p:cNvSpPr>
                <a:spLocks/>
              </p:cNvSpPr>
              <p:nvPr/>
            </p:nvSpPr>
            <p:spPr bwMode="auto">
              <a:xfrm>
                <a:off x="-4501" y="2105"/>
                <a:ext cx="128" cy="73"/>
              </a:xfrm>
              <a:custGeom>
                <a:avLst/>
                <a:gdLst>
                  <a:gd name="T0" fmla="*/ 0 w 54"/>
                  <a:gd name="T1" fmla="*/ 4 h 31"/>
                  <a:gd name="T2" fmla="*/ 1 w 54"/>
                  <a:gd name="T3" fmla="*/ 16 h 31"/>
                  <a:gd name="T4" fmla="*/ 6 w 54"/>
                  <a:gd name="T5" fmla="*/ 20 h 31"/>
                  <a:gd name="T6" fmla="*/ 11 w 54"/>
                  <a:gd name="T7" fmla="*/ 23 h 31"/>
                  <a:gd name="T8" fmla="*/ 21 w 54"/>
                  <a:gd name="T9" fmla="*/ 30 h 31"/>
                  <a:gd name="T10" fmla="*/ 37 w 54"/>
                  <a:gd name="T11" fmla="*/ 29 h 31"/>
                  <a:gd name="T12" fmla="*/ 47 w 54"/>
                  <a:gd name="T13" fmla="*/ 16 h 31"/>
                  <a:gd name="T14" fmla="*/ 53 w 54"/>
                  <a:gd name="T15" fmla="*/ 10 h 31"/>
                  <a:gd name="T16" fmla="*/ 52 w 54"/>
                  <a:gd name="T17" fmla="*/ 0 h 31"/>
                  <a:gd name="T18" fmla="*/ 0 w 54"/>
                  <a:gd name="T1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31">
                    <a:moveTo>
                      <a:pt x="0" y="4"/>
                    </a:moveTo>
                    <a:cubicBezTo>
                      <a:pt x="0" y="7"/>
                      <a:pt x="0" y="13"/>
                      <a:pt x="1" y="16"/>
                    </a:cubicBezTo>
                    <a:cubicBezTo>
                      <a:pt x="2" y="19"/>
                      <a:pt x="3" y="19"/>
                      <a:pt x="6" y="20"/>
                    </a:cubicBezTo>
                    <a:cubicBezTo>
                      <a:pt x="7" y="21"/>
                      <a:pt x="10" y="22"/>
                      <a:pt x="11" y="23"/>
                    </a:cubicBezTo>
                    <a:cubicBezTo>
                      <a:pt x="14" y="25"/>
                      <a:pt x="18" y="29"/>
                      <a:pt x="21" y="30"/>
                    </a:cubicBezTo>
                    <a:cubicBezTo>
                      <a:pt x="24" y="31"/>
                      <a:pt x="33" y="30"/>
                      <a:pt x="37" y="29"/>
                    </a:cubicBezTo>
                    <a:cubicBezTo>
                      <a:pt x="39" y="24"/>
                      <a:pt x="44" y="20"/>
                      <a:pt x="47" y="16"/>
                    </a:cubicBezTo>
                    <a:cubicBezTo>
                      <a:pt x="50" y="14"/>
                      <a:pt x="52" y="13"/>
                      <a:pt x="53" y="10"/>
                    </a:cubicBezTo>
                    <a:cubicBezTo>
                      <a:pt x="54" y="7"/>
                      <a:pt x="53" y="3"/>
                      <a:pt x="52" y="0"/>
                    </a:cubicBezTo>
                    <a:cubicBezTo>
                      <a:pt x="47" y="1"/>
                      <a:pt x="0" y="1"/>
                      <a:pt x="0" y="4"/>
                    </a:cubicBez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4872">
                <a:extLst>
                  <a:ext uri="{FF2B5EF4-FFF2-40B4-BE49-F238E27FC236}">
                    <a16:creationId xmlns:a16="http://schemas.microsoft.com/office/drawing/2014/main" id="{3A3BE50D-2B48-41A4-9A69-DE45BE0A1AA9}"/>
                  </a:ext>
                </a:extLst>
              </p:cNvPr>
              <p:cNvSpPr>
                <a:spLocks/>
              </p:cNvSpPr>
              <p:nvPr/>
            </p:nvSpPr>
            <p:spPr bwMode="auto">
              <a:xfrm>
                <a:off x="-4456" y="2138"/>
                <a:ext cx="308" cy="289"/>
              </a:xfrm>
              <a:custGeom>
                <a:avLst/>
                <a:gdLst>
                  <a:gd name="T0" fmla="*/ 3 w 130"/>
                  <a:gd name="T1" fmla="*/ 19 h 122"/>
                  <a:gd name="T2" fmla="*/ 25 w 130"/>
                  <a:gd name="T3" fmla="*/ 79 h 122"/>
                  <a:gd name="T4" fmla="*/ 39 w 130"/>
                  <a:gd name="T5" fmla="*/ 84 h 122"/>
                  <a:gd name="T6" fmla="*/ 75 w 130"/>
                  <a:gd name="T7" fmla="*/ 99 h 122"/>
                  <a:gd name="T8" fmla="*/ 87 w 130"/>
                  <a:gd name="T9" fmla="*/ 115 h 122"/>
                  <a:gd name="T10" fmla="*/ 103 w 130"/>
                  <a:gd name="T11" fmla="*/ 120 h 122"/>
                  <a:gd name="T12" fmla="*/ 120 w 130"/>
                  <a:gd name="T13" fmla="*/ 121 h 122"/>
                  <a:gd name="T14" fmla="*/ 129 w 130"/>
                  <a:gd name="T15" fmla="*/ 104 h 122"/>
                  <a:gd name="T16" fmla="*/ 119 w 130"/>
                  <a:gd name="T17" fmla="*/ 88 h 122"/>
                  <a:gd name="T18" fmla="*/ 88 w 130"/>
                  <a:gd name="T19" fmla="*/ 64 h 122"/>
                  <a:gd name="T20" fmla="*/ 37 w 130"/>
                  <a:gd name="T21" fmla="*/ 57 h 122"/>
                  <a:gd name="T22" fmla="*/ 19 w 130"/>
                  <a:gd name="T23" fmla="*/ 25 h 122"/>
                  <a:gd name="T24" fmla="*/ 3 w 130"/>
                  <a:gd name="T25" fmla="*/ 8 h 122"/>
                  <a:gd name="T26" fmla="*/ 2 w 130"/>
                  <a:gd name="T27" fmla="*/ 16 h 122"/>
                  <a:gd name="T28" fmla="*/ 3 w 130"/>
                  <a:gd name="T29" fmla="*/ 1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22">
                    <a:moveTo>
                      <a:pt x="3" y="19"/>
                    </a:moveTo>
                    <a:cubicBezTo>
                      <a:pt x="6" y="37"/>
                      <a:pt x="3" y="69"/>
                      <a:pt x="25" y="79"/>
                    </a:cubicBezTo>
                    <a:cubicBezTo>
                      <a:pt x="30" y="81"/>
                      <a:pt x="34" y="82"/>
                      <a:pt x="39" y="84"/>
                    </a:cubicBezTo>
                    <a:cubicBezTo>
                      <a:pt x="51" y="88"/>
                      <a:pt x="65" y="90"/>
                      <a:pt x="75" y="99"/>
                    </a:cubicBezTo>
                    <a:cubicBezTo>
                      <a:pt x="81" y="103"/>
                      <a:pt x="84" y="109"/>
                      <a:pt x="87" y="115"/>
                    </a:cubicBezTo>
                    <a:cubicBezTo>
                      <a:pt x="90" y="121"/>
                      <a:pt x="98" y="119"/>
                      <a:pt x="103" y="120"/>
                    </a:cubicBezTo>
                    <a:cubicBezTo>
                      <a:pt x="109" y="121"/>
                      <a:pt x="115" y="122"/>
                      <a:pt x="120" y="121"/>
                    </a:cubicBezTo>
                    <a:cubicBezTo>
                      <a:pt x="122" y="121"/>
                      <a:pt x="129" y="106"/>
                      <a:pt x="129" y="104"/>
                    </a:cubicBezTo>
                    <a:cubicBezTo>
                      <a:pt x="130" y="96"/>
                      <a:pt x="124" y="93"/>
                      <a:pt x="119" y="88"/>
                    </a:cubicBezTo>
                    <a:cubicBezTo>
                      <a:pt x="111" y="79"/>
                      <a:pt x="101" y="69"/>
                      <a:pt x="88" y="64"/>
                    </a:cubicBezTo>
                    <a:cubicBezTo>
                      <a:pt x="72" y="59"/>
                      <a:pt x="53" y="65"/>
                      <a:pt x="37" y="57"/>
                    </a:cubicBezTo>
                    <a:cubicBezTo>
                      <a:pt x="25" y="50"/>
                      <a:pt x="23" y="37"/>
                      <a:pt x="19" y="25"/>
                    </a:cubicBezTo>
                    <a:cubicBezTo>
                      <a:pt x="18" y="19"/>
                      <a:pt x="13" y="0"/>
                      <a:pt x="3" y="8"/>
                    </a:cubicBezTo>
                    <a:cubicBezTo>
                      <a:pt x="0" y="10"/>
                      <a:pt x="1" y="13"/>
                      <a:pt x="2" y="16"/>
                    </a:cubicBezTo>
                    <a:cubicBezTo>
                      <a:pt x="2" y="17"/>
                      <a:pt x="3" y="18"/>
                      <a:pt x="3" y="19"/>
                    </a:cubicBez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4873">
                <a:extLst>
                  <a:ext uri="{FF2B5EF4-FFF2-40B4-BE49-F238E27FC236}">
                    <a16:creationId xmlns:a16="http://schemas.microsoft.com/office/drawing/2014/main" id="{FD3EF073-A0E7-4506-B396-F41432E8F1F9}"/>
                  </a:ext>
                </a:extLst>
              </p:cNvPr>
              <p:cNvSpPr>
                <a:spLocks/>
              </p:cNvSpPr>
              <p:nvPr/>
            </p:nvSpPr>
            <p:spPr bwMode="auto">
              <a:xfrm>
                <a:off x="-4226" y="2382"/>
                <a:ext cx="4" cy="14"/>
              </a:xfrm>
              <a:custGeom>
                <a:avLst/>
                <a:gdLst>
                  <a:gd name="T0" fmla="*/ 0 w 2"/>
                  <a:gd name="T1" fmla="*/ 0 h 6"/>
                  <a:gd name="T2" fmla="*/ 0 w 2"/>
                  <a:gd name="T3" fmla="*/ 2 h 6"/>
                  <a:gd name="T4" fmla="*/ 0 w 2"/>
                  <a:gd name="T5" fmla="*/ 1 h 6"/>
                  <a:gd name="T6" fmla="*/ 1 w 2"/>
                  <a:gd name="T7" fmla="*/ 3 h 6"/>
                  <a:gd name="T8" fmla="*/ 0 w 2"/>
                  <a:gd name="T9" fmla="*/ 3 h 6"/>
                  <a:gd name="T10" fmla="*/ 2 w 2"/>
                  <a:gd name="T11" fmla="*/ 6 h 6"/>
                  <a:gd name="T12" fmla="*/ 1 w 2"/>
                  <a:gd name="T13" fmla="*/ 0 h 6"/>
                  <a:gd name="T14" fmla="*/ 0 w 2"/>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0" y="0"/>
                    </a:moveTo>
                    <a:cubicBezTo>
                      <a:pt x="0" y="1"/>
                      <a:pt x="0" y="1"/>
                      <a:pt x="0" y="2"/>
                    </a:cubicBezTo>
                    <a:cubicBezTo>
                      <a:pt x="0" y="2"/>
                      <a:pt x="0" y="2"/>
                      <a:pt x="0" y="1"/>
                    </a:cubicBezTo>
                    <a:cubicBezTo>
                      <a:pt x="1" y="2"/>
                      <a:pt x="1" y="3"/>
                      <a:pt x="1" y="3"/>
                    </a:cubicBezTo>
                    <a:cubicBezTo>
                      <a:pt x="1" y="3"/>
                      <a:pt x="0" y="3"/>
                      <a:pt x="0" y="3"/>
                    </a:cubicBezTo>
                    <a:cubicBezTo>
                      <a:pt x="0" y="3"/>
                      <a:pt x="1" y="5"/>
                      <a:pt x="2" y="6"/>
                    </a:cubicBezTo>
                    <a:cubicBezTo>
                      <a:pt x="2" y="4"/>
                      <a:pt x="1" y="2"/>
                      <a:pt x="1" y="0"/>
                    </a:cubicBezTo>
                    <a:cubicBezTo>
                      <a:pt x="1" y="0"/>
                      <a:pt x="1" y="0"/>
                      <a:pt x="0" y="0"/>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4874">
                <a:extLst>
                  <a:ext uri="{FF2B5EF4-FFF2-40B4-BE49-F238E27FC236}">
                    <a16:creationId xmlns:a16="http://schemas.microsoft.com/office/drawing/2014/main" id="{3861D955-A9FA-492C-B2D6-3A0EACB1ECC3}"/>
                  </a:ext>
                </a:extLst>
              </p:cNvPr>
              <p:cNvSpPr>
                <a:spLocks/>
              </p:cNvSpPr>
              <p:nvPr/>
            </p:nvSpPr>
            <p:spPr bwMode="auto">
              <a:xfrm>
                <a:off x="-4170" y="2358"/>
                <a:ext cx="10" cy="14"/>
              </a:xfrm>
              <a:custGeom>
                <a:avLst/>
                <a:gdLst>
                  <a:gd name="T0" fmla="*/ 3 w 4"/>
                  <a:gd name="T1" fmla="*/ 3 h 6"/>
                  <a:gd name="T2" fmla="*/ 2 w 4"/>
                  <a:gd name="T3" fmla="*/ 0 h 6"/>
                  <a:gd name="T4" fmla="*/ 3 w 4"/>
                  <a:gd name="T5" fmla="*/ 3 h 6"/>
                </a:gdLst>
                <a:ahLst/>
                <a:cxnLst>
                  <a:cxn ang="0">
                    <a:pos x="T0" y="T1"/>
                  </a:cxn>
                  <a:cxn ang="0">
                    <a:pos x="T2" y="T3"/>
                  </a:cxn>
                  <a:cxn ang="0">
                    <a:pos x="T4" y="T5"/>
                  </a:cxn>
                </a:cxnLst>
                <a:rect l="0" t="0" r="r" b="b"/>
                <a:pathLst>
                  <a:path w="4" h="6">
                    <a:moveTo>
                      <a:pt x="3" y="3"/>
                    </a:moveTo>
                    <a:cubicBezTo>
                      <a:pt x="4" y="6"/>
                      <a:pt x="3" y="0"/>
                      <a:pt x="2" y="0"/>
                    </a:cubicBezTo>
                    <a:cubicBezTo>
                      <a:pt x="0" y="0"/>
                      <a:pt x="3" y="2"/>
                      <a:pt x="3" y="3"/>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4875">
                <a:extLst>
                  <a:ext uri="{FF2B5EF4-FFF2-40B4-BE49-F238E27FC236}">
                    <a16:creationId xmlns:a16="http://schemas.microsoft.com/office/drawing/2014/main" id="{787B3412-9BF4-418D-8420-2D2C76BBBDEB}"/>
                  </a:ext>
                </a:extLst>
              </p:cNvPr>
              <p:cNvSpPr>
                <a:spLocks/>
              </p:cNvSpPr>
              <p:nvPr/>
            </p:nvSpPr>
            <p:spPr bwMode="auto">
              <a:xfrm>
                <a:off x="-4245" y="2334"/>
                <a:ext cx="7" cy="12"/>
              </a:xfrm>
              <a:custGeom>
                <a:avLst/>
                <a:gdLst>
                  <a:gd name="T0" fmla="*/ 0 w 3"/>
                  <a:gd name="T1" fmla="*/ 1 h 5"/>
                  <a:gd name="T2" fmla="*/ 3 w 3"/>
                  <a:gd name="T3" fmla="*/ 4 h 5"/>
                  <a:gd name="T4" fmla="*/ 1 w 3"/>
                  <a:gd name="T5" fmla="*/ 0 h 5"/>
                  <a:gd name="T6" fmla="*/ 0 w 3"/>
                  <a:gd name="T7" fmla="*/ 1 h 5"/>
                </a:gdLst>
                <a:ahLst/>
                <a:cxnLst>
                  <a:cxn ang="0">
                    <a:pos x="T0" y="T1"/>
                  </a:cxn>
                  <a:cxn ang="0">
                    <a:pos x="T2" y="T3"/>
                  </a:cxn>
                  <a:cxn ang="0">
                    <a:pos x="T4" y="T5"/>
                  </a:cxn>
                  <a:cxn ang="0">
                    <a:pos x="T6" y="T7"/>
                  </a:cxn>
                </a:cxnLst>
                <a:rect l="0" t="0" r="r" b="b"/>
                <a:pathLst>
                  <a:path w="3" h="5">
                    <a:moveTo>
                      <a:pt x="0" y="1"/>
                    </a:moveTo>
                    <a:cubicBezTo>
                      <a:pt x="3" y="1"/>
                      <a:pt x="0" y="5"/>
                      <a:pt x="3" y="4"/>
                    </a:cubicBezTo>
                    <a:cubicBezTo>
                      <a:pt x="2" y="3"/>
                      <a:pt x="2" y="1"/>
                      <a:pt x="1" y="0"/>
                    </a:cubicBezTo>
                    <a:cubicBezTo>
                      <a:pt x="0" y="1"/>
                      <a:pt x="1" y="1"/>
                      <a:pt x="0" y="1"/>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4876">
                <a:extLst>
                  <a:ext uri="{FF2B5EF4-FFF2-40B4-BE49-F238E27FC236}">
                    <a16:creationId xmlns:a16="http://schemas.microsoft.com/office/drawing/2014/main" id="{362EA638-F8E1-4630-BACF-7C57DB0835C0}"/>
                  </a:ext>
                </a:extLst>
              </p:cNvPr>
              <p:cNvSpPr>
                <a:spLocks/>
              </p:cNvSpPr>
              <p:nvPr/>
            </p:nvSpPr>
            <p:spPr bwMode="auto">
              <a:xfrm>
                <a:off x="-4264" y="2332"/>
                <a:ext cx="9" cy="17"/>
              </a:xfrm>
              <a:custGeom>
                <a:avLst/>
                <a:gdLst>
                  <a:gd name="T0" fmla="*/ 0 w 4"/>
                  <a:gd name="T1" fmla="*/ 0 h 7"/>
                  <a:gd name="T2" fmla="*/ 1 w 4"/>
                  <a:gd name="T3" fmla="*/ 3 h 7"/>
                  <a:gd name="T4" fmla="*/ 3 w 4"/>
                  <a:gd name="T5" fmla="*/ 7 h 7"/>
                  <a:gd name="T6" fmla="*/ 0 w 4"/>
                  <a:gd name="T7" fmla="*/ 0 h 7"/>
                </a:gdLst>
                <a:ahLst/>
                <a:cxnLst>
                  <a:cxn ang="0">
                    <a:pos x="T0" y="T1"/>
                  </a:cxn>
                  <a:cxn ang="0">
                    <a:pos x="T2" y="T3"/>
                  </a:cxn>
                  <a:cxn ang="0">
                    <a:pos x="T4" y="T5"/>
                  </a:cxn>
                  <a:cxn ang="0">
                    <a:pos x="T6" y="T7"/>
                  </a:cxn>
                </a:cxnLst>
                <a:rect l="0" t="0" r="r" b="b"/>
                <a:pathLst>
                  <a:path w="4" h="7">
                    <a:moveTo>
                      <a:pt x="0" y="0"/>
                    </a:moveTo>
                    <a:cubicBezTo>
                      <a:pt x="2" y="2"/>
                      <a:pt x="4" y="1"/>
                      <a:pt x="1" y="3"/>
                    </a:cubicBezTo>
                    <a:cubicBezTo>
                      <a:pt x="2" y="4"/>
                      <a:pt x="2" y="5"/>
                      <a:pt x="3" y="7"/>
                    </a:cubicBezTo>
                    <a:cubicBezTo>
                      <a:pt x="4" y="5"/>
                      <a:pt x="4" y="0"/>
                      <a:pt x="0" y="0"/>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4877">
                <a:extLst>
                  <a:ext uri="{FF2B5EF4-FFF2-40B4-BE49-F238E27FC236}">
                    <a16:creationId xmlns:a16="http://schemas.microsoft.com/office/drawing/2014/main" id="{E5C74219-6FD5-483F-B111-8D288633A189}"/>
                  </a:ext>
                </a:extLst>
              </p:cNvPr>
              <p:cNvSpPr>
                <a:spLocks/>
              </p:cNvSpPr>
              <p:nvPr/>
            </p:nvSpPr>
            <p:spPr bwMode="auto">
              <a:xfrm>
                <a:off x="-4226" y="2386"/>
                <a:ext cx="16" cy="17"/>
              </a:xfrm>
              <a:custGeom>
                <a:avLst/>
                <a:gdLst>
                  <a:gd name="T0" fmla="*/ 2 w 7"/>
                  <a:gd name="T1" fmla="*/ 1 h 7"/>
                  <a:gd name="T2" fmla="*/ 3 w 7"/>
                  <a:gd name="T3" fmla="*/ 3 h 7"/>
                  <a:gd name="T4" fmla="*/ 3 w 7"/>
                  <a:gd name="T5" fmla="*/ 3 h 7"/>
                  <a:gd name="T6" fmla="*/ 2 w 7"/>
                  <a:gd name="T7" fmla="*/ 3 h 7"/>
                  <a:gd name="T8" fmla="*/ 1 w 7"/>
                  <a:gd name="T9" fmla="*/ 3 h 7"/>
                  <a:gd name="T10" fmla="*/ 1 w 7"/>
                  <a:gd name="T11" fmla="*/ 3 h 7"/>
                  <a:gd name="T12" fmla="*/ 0 w 7"/>
                  <a:gd name="T13" fmla="*/ 3 h 7"/>
                  <a:gd name="T14" fmla="*/ 2 w 7"/>
                  <a:gd name="T15" fmla="*/ 6 h 7"/>
                  <a:gd name="T16" fmla="*/ 2 w 7"/>
                  <a:gd name="T17" fmla="*/ 5 h 7"/>
                  <a:gd name="T18" fmla="*/ 4 w 7"/>
                  <a:gd name="T19" fmla="*/ 5 h 7"/>
                  <a:gd name="T20" fmla="*/ 6 w 7"/>
                  <a:gd name="T21" fmla="*/ 7 h 7"/>
                  <a:gd name="T22" fmla="*/ 7 w 7"/>
                  <a:gd name="T23" fmla="*/ 3 h 7"/>
                  <a:gd name="T24" fmla="*/ 5 w 7"/>
                  <a:gd name="T25" fmla="*/ 2 h 7"/>
                  <a:gd name="T26" fmla="*/ 5 w 7"/>
                  <a:gd name="T27" fmla="*/ 2 h 7"/>
                  <a:gd name="T28" fmla="*/ 5 w 7"/>
                  <a:gd name="T29" fmla="*/ 2 h 7"/>
                  <a:gd name="T30" fmla="*/ 3 w 7"/>
                  <a:gd name="T31" fmla="*/ 1 h 7"/>
                  <a:gd name="T32" fmla="*/ 3 w 7"/>
                  <a:gd name="T33" fmla="*/ 0 h 7"/>
                  <a:gd name="T34" fmla="*/ 3 w 7"/>
                  <a:gd name="T35" fmla="*/ 1 h 7"/>
                  <a:gd name="T36" fmla="*/ 2 w 7"/>
                  <a:gd name="T3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7">
                    <a:moveTo>
                      <a:pt x="2" y="1"/>
                    </a:moveTo>
                    <a:cubicBezTo>
                      <a:pt x="2" y="2"/>
                      <a:pt x="3" y="2"/>
                      <a:pt x="3" y="3"/>
                    </a:cubicBezTo>
                    <a:cubicBezTo>
                      <a:pt x="3" y="3"/>
                      <a:pt x="3" y="3"/>
                      <a:pt x="3" y="3"/>
                    </a:cubicBezTo>
                    <a:cubicBezTo>
                      <a:pt x="2" y="3"/>
                      <a:pt x="2" y="3"/>
                      <a:pt x="2" y="3"/>
                    </a:cubicBezTo>
                    <a:cubicBezTo>
                      <a:pt x="1" y="3"/>
                      <a:pt x="1" y="3"/>
                      <a:pt x="1" y="3"/>
                    </a:cubicBezTo>
                    <a:cubicBezTo>
                      <a:pt x="1" y="3"/>
                      <a:pt x="1" y="3"/>
                      <a:pt x="1" y="3"/>
                    </a:cubicBezTo>
                    <a:cubicBezTo>
                      <a:pt x="0" y="1"/>
                      <a:pt x="1" y="5"/>
                      <a:pt x="0" y="3"/>
                    </a:cubicBezTo>
                    <a:cubicBezTo>
                      <a:pt x="0" y="4"/>
                      <a:pt x="1" y="6"/>
                      <a:pt x="2" y="6"/>
                    </a:cubicBezTo>
                    <a:cubicBezTo>
                      <a:pt x="2" y="5"/>
                      <a:pt x="2" y="5"/>
                      <a:pt x="2" y="5"/>
                    </a:cubicBezTo>
                    <a:cubicBezTo>
                      <a:pt x="2" y="5"/>
                      <a:pt x="3" y="5"/>
                      <a:pt x="4" y="5"/>
                    </a:cubicBezTo>
                    <a:cubicBezTo>
                      <a:pt x="4" y="5"/>
                      <a:pt x="5" y="6"/>
                      <a:pt x="6" y="7"/>
                    </a:cubicBezTo>
                    <a:cubicBezTo>
                      <a:pt x="5" y="6"/>
                      <a:pt x="6" y="4"/>
                      <a:pt x="7" y="3"/>
                    </a:cubicBezTo>
                    <a:cubicBezTo>
                      <a:pt x="6" y="3"/>
                      <a:pt x="5" y="3"/>
                      <a:pt x="5" y="2"/>
                    </a:cubicBezTo>
                    <a:cubicBezTo>
                      <a:pt x="5" y="2"/>
                      <a:pt x="5" y="2"/>
                      <a:pt x="5" y="2"/>
                    </a:cubicBezTo>
                    <a:cubicBezTo>
                      <a:pt x="5" y="2"/>
                      <a:pt x="5" y="2"/>
                      <a:pt x="5" y="2"/>
                    </a:cubicBezTo>
                    <a:cubicBezTo>
                      <a:pt x="7" y="2"/>
                      <a:pt x="5" y="1"/>
                      <a:pt x="3" y="1"/>
                    </a:cubicBezTo>
                    <a:cubicBezTo>
                      <a:pt x="3" y="0"/>
                      <a:pt x="3" y="0"/>
                      <a:pt x="3" y="0"/>
                    </a:cubicBezTo>
                    <a:cubicBezTo>
                      <a:pt x="3" y="0"/>
                      <a:pt x="3" y="1"/>
                      <a:pt x="3" y="1"/>
                    </a:cubicBezTo>
                    <a:cubicBezTo>
                      <a:pt x="2" y="3"/>
                      <a:pt x="3" y="0"/>
                      <a:pt x="2" y="1"/>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4878">
                <a:extLst>
                  <a:ext uri="{FF2B5EF4-FFF2-40B4-BE49-F238E27FC236}">
                    <a16:creationId xmlns:a16="http://schemas.microsoft.com/office/drawing/2014/main" id="{AF9DF338-C853-4514-92CE-8BBFD2A1E5FB}"/>
                  </a:ext>
                </a:extLst>
              </p:cNvPr>
              <p:cNvSpPr>
                <a:spLocks/>
              </p:cNvSpPr>
              <p:nvPr/>
            </p:nvSpPr>
            <p:spPr bwMode="auto">
              <a:xfrm>
                <a:off x="-4215" y="2415"/>
                <a:ext cx="15" cy="7"/>
              </a:xfrm>
              <a:custGeom>
                <a:avLst/>
                <a:gdLst>
                  <a:gd name="T0" fmla="*/ 6 w 6"/>
                  <a:gd name="T1" fmla="*/ 0 h 3"/>
                  <a:gd name="T2" fmla="*/ 0 w 6"/>
                  <a:gd name="T3" fmla="*/ 1 h 3"/>
                  <a:gd name="T4" fmla="*/ 6 w 6"/>
                  <a:gd name="T5" fmla="*/ 0 h 3"/>
                </a:gdLst>
                <a:ahLst/>
                <a:cxnLst>
                  <a:cxn ang="0">
                    <a:pos x="T0" y="T1"/>
                  </a:cxn>
                  <a:cxn ang="0">
                    <a:pos x="T2" y="T3"/>
                  </a:cxn>
                  <a:cxn ang="0">
                    <a:pos x="T4" y="T5"/>
                  </a:cxn>
                </a:cxnLst>
                <a:rect l="0" t="0" r="r" b="b"/>
                <a:pathLst>
                  <a:path w="6" h="3">
                    <a:moveTo>
                      <a:pt x="6" y="0"/>
                    </a:moveTo>
                    <a:cubicBezTo>
                      <a:pt x="4" y="1"/>
                      <a:pt x="1" y="0"/>
                      <a:pt x="0" y="1"/>
                    </a:cubicBezTo>
                    <a:cubicBezTo>
                      <a:pt x="2" y="1"/>
                      <a:pt x="5" y="3"/>
                      <a:pt x="6" y="0"/>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4879">
                <a:extLst>
                  <a:ext uri="{FF2B5EF4-FFF2-40B4-BE49-F238E27FC236}">
                    <a16:creationId xmlns:a16="http://schemas.microsoft.com/office/drawing/2014/main" id="{3A53F544-9576-4BD7-99AF-CF0309E25035}"/>
                  </a:ext>
                </a:extLst>
              </p:cNvPr>
              <p:cNvSpPr>
                <a:spLocks/>
              </p:cNvSpPr>
              <p:nvPr/>
            </p:nvSpPr>
            <p:spPr bwMode="auto">
              <a:xfrm>
                <a:off x="-4241" y="2377"/>
                <a:ext cx="15" cy="12"/>
              </a:xfrm>
              <a:custGeom>
                <a:avLst/>
                <a:gdLst>
                  <a:gd name="T0" fmla="*/ 4 w 6"/>
                  <a:gd name="T1" fmla="*/ 0 h 5"/>
                  <a:gd name="T2" fmla="*/ 2 w 6"/>
                  <a:gd name="T3" fmla="*/ 4 h 5"/>
                  <a:gd name="T4" fmla="*/ 6 w 6"/>
                  <a:gd name="T5" fmla="*/ 4 h 5"/>
                  <a:gd name="T6" fmla="*/ 5 w 6"/>
                  <a:gd name="T7" fmla="*/ 1 h 5"/>
                  <a:gd name="T8" fmla="*/ 4 w 6"/>
                  <a:gd name="T9" fmla="*/ 0 h 5"/>
                </a:gdLst>
                <a:ahLst/>
                <a:cxnLst>
                  <a:cxn ang="0">
                    <a:pos x="T0" y="T1"/>
                  </a:cxn>
                  <a:cxn ang="0">
                    <a:pos x="T2" y="T3"/>
                  </a:cxn>
                  <a:cxn ang="0">
                    <a:pos x="T4" y="T5"/>
                  </a:cxn>
                  <a:cxn ang="0">
                    <a:pos x="T6" y="T7"/>
                  </a:cxn>
                  <a:cxn ang="0">
                    <a:pos x="T8" y="T9"/>
                  </a:cxn>
                </a:cxnLst>
                <a:rect l="0" t="0" r="r" b="b"/>
                <a:pathLst>
                  <a:path w="6" h="5">
                    <a:moveTo>
                      <a:pt x="4" y="0"/>
                    </a:moveTo>
                    <a:cubicBezTo>
                      <a:pt x="0" y="1"/>
                      <a:pt x="4" y="2"/>
                      <a:pt x="2" y="4"/>
                    </a:cubicBezTo>
                    <a:cubicBezTo>
                      <a:pt x="3" y="5"/>
                      <a:pt x="4" y="5"/>
                      <a:pt x="6" y="4"/>
                    </a:cubicBezTo>
                    <a:cubicBezTo>
                      <a:pt x="5" y="3"/>
                      <a:pt x="5" y="2"/>
                      <a:pt x="5" y="1"/>
                    </a:cubicBezTo>
                    <a:cubicBezTo>
                      <a:pt x="3" y="2"/>
                      <a:pt x="4" y="1"/>
                      <a:pt x="4" y="0"/>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4880">
                <a:extLst>
                  <a:ext uri="{FF2B5EF4-FFF2-40B4-BE49-F238E27FC236}">
                    <a16:creationId xmlns:a16="http://schemas.microsoft.com/office/drawing/2014/main" id="{307A92EB-7284-4CF8-856D-DD4F41DF7FA6}"/>
                  </a:ext>
                </a:extLst>
              </p:cNvPr>
              <p:cNvSpPr>
                <a:spLocks/>
              </p:cNvSpPr>
              <p:nvPr/>
            </p:nvSpPr>
            <p:spPr bwMode="auto">
              <a:xfrm>
                <a:off x="-4248" y="2396"/>
                <a:ext cx="10" cy="5"/>
              </a:xfrm>
              <a:custGeom>
                <a:avLst/>
                <a:gdLst>
                  <a:gd name="T0" fmla="*/ 4 w 4"/>
                  <a:gd name="T1" fmla="*/ 2 h 2"/>
                  <a:gd name="T2" fmla="*/ 3 w 4"/>
                  <a:gd name="T3" fmla="*/ 1 h 2"/>
                  <a:gd name="T4" fmla="*/ 1 w 4"/>
                  <a:gd name="T5" fmla="*/ 0 h 2"/>
                  <a:gd name="T6" fmla="*/ 4 w 4"/>
                  <a:gd name="T7" fmla="*/ 2 h 2"/>
                </a:gdLst>
                <a:ahLst/>
                <a:cxnLst>
                  <a:cxn ang="0">
                    <a:pos x="T0" y="T1"/>
                  </a:cxn>
                  <a:cxn ang="0">
                    <a:pos x="T2" y="T3"/>
                  </a:cxn>
                  <a:cxn ang="0">
                    <a:pos x="T4" y="T5"/>
                  </a:cxn>
                  <a:cxn ang="0">
                    <a:pos x="T6" y="T7"/>
                  </a:cxn>
                </a:cxnLst>
                <a:rect l="0" t="0" r="r" b="b"/>
                <a:pathLst>
                  <a:path w="4" h="2">
                    <a:moveTo>
                      <a:pt x="4" y="2"/>
                    </a:moveTo>
                    <a:cubicBezTo>
                      <a:pt x="3" y="2"/>
                      <a:pt x="3" y="1"/>
                      <a:pt x="3" y="1"/>
                    </a:cubicBezTo>
                    <a:cubicBezTo>
                      <a:pt x="2" y="0"/>
                      <a:pt x="1" y="2"/>
                      <a:pt x="1" y="0"/>
                    </a:cubicBezTo>
                    <a:cubicBezTo>
                      <a:pt x="0" y="1"/>
                      <a:pt x="3" y="2"/>
                      <a:pt x="4" y="2"/>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4881">
                <a:extLst>
                  <a:ext uri="{FF2B5EF4-FFF2-40B4-BE49-F238E27FC236}">
                    <a16:creationId xmlns:a16="http://schemas.microsoft.com/office/drawing/2014/main" id="{408C63CA-4425-4093-96FD-2A553DDDBB87}"/>
                  </a:ext>
                </a:extLst>
              </p:cNvPr>
              <p:cNvSpPr>
                <a:spLocks/>
              </p:cNvSpPr>
              <p:nvPr/>
            </p:nvSpPr>
            <p:spPr bwMode="auto">
              <a:xfrm>
                <a:off x="-4259" y="2375"/>
                <a:ext cx="7" cy="4"/>
              </a:xfrm>
              <a:custGeom>
                <a:avLst/>
                <a:gdLst>
                  <a:gd name="T0" fmla="*/ 0 w 3"/>
                  <a:gd name="T1" fmla="*/ 1 h 2"/>
                  <a:gd name="T2" fmla="*/ 1 w 3"/>
                  <a:gd name="T3" fmla="*/ 1 h 2"/>
                  <a:gd name="T4" fmla="*/ 2 w 3"/>
                  <a:gd name="T5" fmla="*/ 2 h 2"/>
                  <a:gd name="T6" fmla="*/ 3 w 3"/>
                  <a:gd name="T7" fmla="*/ 0 h 2"/>
                  <a:gd name="T8" fmla="*/ 0 w 3"/>
                  <a:gd name="T9" fmla="*/ 0 h 2"/>
                  <a:gd name="T10" fmla="*/ 0 w 3"/>
                  <a:gd name="T11" fmla="*/ 1 h 2"/>
                </a:gdLst>
                <a:ahLst/>
                <a:cxnLst>
                  <a:cxn ang="0">
                    <a:pos x="T0" y="T1"/>
                  </a:cxn>
                  <a:cxn ang="0">
                    <a:pos x="T2" y="T3"/>
                  </a:cxn>
                  <a:cxn ang="0">
                    <a:pos x="T4" y="T5"/>
                  </a:cxn>
                  <a:cxn ang="0">
                    <a:pos x="T6" y="T7"/>
                  </a:cxn>
                  <a:cxn ang="0">
                    <a:pos x="T8" y="T9"/>
                  </a:cxn>
                  <a:cxn ang="0">
                    <a:pos x="T10" y="T11"/>
                  </a:cxn>
                </a:cxnLst>
                <a:rect l="0" t="0" r="r" b="b"/>
                <a:pathLst>
                  <a:path w="3" h="2">
                    <a:moveTo>
                      <a:pt x="0" y="1"/>
                    </a:moveTo>
                    <a:cubicBezTo>
                      <a:pt x="0" y="1"/>
                      <a:pt x="0" y="1"/>
                      <a:pt x="1" y="1"/>
                    </a:cubicBezTo>
                    <a:cubicBezTo>
                      <a:pt x="1" y="2"/>
                      <a:pt x="2" y="2"/>
                      <a:pt x="2" y="2"/>
                    </a:cubicBezTo>
                    <a:cubicBezTo>
                      <a:pt x="2" y="2"/>
                      <a:pt x="3" y="1"/>
                      <a:pt x="3" y="0"/>
                    </a:cubicBezTo>
                    <a:cubicBezTo>
                      <a:pt x="2" y="0"/>
                      <a:pt x="1" y="1"/>
                      <a:pt x="0" y="0"/>
                    </a:cubicBezTo>
                    <a:cubicBezTo>
                      <a:pt x="0" y="0"/>
                      <a:pt x="0" y="1"/>
                      <a:pt x="0" y="1"/>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4882">
                <a:extLst>
                  <a:ext uri="{FF2B5EF4-FFF2-40B4-BE49-F238E27FC236}">
                    <a16:creationId xmlns:a16="http://schemas.microsoft.com/office/drawing/2014/main" id="{D669A7A9-F6CB-4921-A7F4-3D1DED1D549C}"/>
                  </a:ext>
                </a:extLst>
              </p:cNvPr>
              <p:cNvSpPr>
                <a:spLocks/>
              </p:cNvSpPr>
              <p:nvPr/>
            </p:nvSpPr>
            <p:spPr bwMode="auto">
              <a:xfrm>
                <a:off x="-4262" y="2384"/>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4883">
                <a:extLst>
                  <a:ext uri="{FF2B5EF4-FFF2-40B4-BE49-F238E27FC236}">
                    <a16:creationId xmlns:a16="http://schemas.microsoft.com/office/drawing/2014/main" id="{5F8D5250-5471-407C-81E7-419C148DCDEE}"/>
                  </a:ext>
                </a:extLst>
              </p:cNvPr>
              <p:cNvSpPr>
                <a:spLocks/>
              </p:cNvSpPr>
              <p:nvPr/>
            </p:nvSpPr>
            <p:spPr bwMode="auto">
              <a:xfrm>
                <a:off x="-4267" y="2346"/>
                <a:ext cx="29" cy="40"/>
              </a:xfrm>
              <a:custGeom>
                <a:avLst/>
                <a:gdLst>
                  <a:gd name="T0" fmla="*/ 11 w 12"/>
                  <a:gd name="T1" fmla="*/ 7 h 17"/>
                  <a:gd name="T2" fmla="*/ 5 w 12"/>
                  <a:gd name="T3" fmla="*/ 5 h 17"/>
                  <a:gd name="T4" fmla="*/ 4 w 12"/>
                  <a:gd name="T5" fmla="*/ 1 h 17"/>
                  <a:gd name="T6" fmla="*/ 0 w 12"/>
                  <a:gd name="T7" fmla="*/ 0 h 17"/>
                  <a:gd name="T8" fmla="*/ 3 w 12"/>
                  <a:gd name="T9" fmla="*/ 4 h 17"/>
                  <a:gd name="T10" fmla="*/ 1 w 12"/>
                  <a:gd name="T11" fmla="*/ 4 h 17"/>
                  <a:gd name="T12" fmla="*/ 0 w 12"/>
                  <a:gd name="T13" fmla="*/ 7 h 17"/>
                  <a:gd name="T14" fmla="*/ 5 w 12"/>
                  <a:gd name="T15" fmla="*/ 7 h 17"/>
                  <a:gd name="T16" fmla="*/ 5 w 12"/>
                  <a:gd name="T17" fmla="*/ 7 h 17"/>
                  <a:gd name="T18" fmla="*/ 4 w 12"/>
                  <a:gd name="T19" fmla="*/ 9 h 17"/>
                  <a:gd name="T20" fmla="*/ 4 w 12"/>
                  <a:gd name="T21" fmla="*/ 9 h 17"/>
                  <a:gd name="T22" fmla="*/ 5 w 12"/>
                  <a:gd name="T23" fmla="*/ 10 h 17"/>
                  <a:gd name="T24" fmla="*/ 4 w 12"/>
                  <a:gd name="T25" fmla="*/ 10 h 17"/>
                  <a:gd name="T26" fmla="*/ 6 w 12"/>
                  <a:gd name="T27" fmla="*/ 12 h 17"/>
                  <a:gd name="T28" fmla="*/ 7 w 12"/>
                  <a:gd name="T29" fmla="*/ 14 h 17"/>
                  <a:gd name="T30" fmla="*/ 9 w 12"/>
                  <a:gd name="T31" fmla="*/ 14 h 17"/>
                  <a:gd name="T32" fmla="*/ 7 w 12"/>
                  <a:gd name="T33" fmla="*/ 15 h 17"/>
                  <a:gd name="T34" fmla="*/ 7 w 12"/>
                  <a:gd name="T35" fmla="*/ 12 h 17"/>
                  <a:gd name="T36" fmla="*/ 8 w 12"/>
                  <a:gd name="T37" fmla="*/ 14 h 17"/>
                  <a:gd name="T38" fmla="*/ 9 w 12"/>
                  <a:gd name="T39" fmla="*/ 13 h 17"/>
                  <a:gd name="T40" fmla="*/ 9 w 12"/>
                  <a:gd name="T41" fmla="*/ 14 h 17"/>
                  <a:gd name="T42" fmla="*/ 12 w 12"/>
                  <a:gd name="T43" fmla="*/ 16 h 17"/>
                  <a:gd name="T44" fmla="*/ 12 w 12"/>
                  <a:gd name="T45" fmla="*/ 15 h 17"/>
                  <a:gd name="T46" fmla="*/ 12 w 12"/>
                  <a:gd name="T47" fmla="*/ 14 h 17"/>
                  <a:gd name="T48" fmla="*/ 11 w 12"/>
                  <a:gd name="T49" fmla="*/ 14 h 17"/>
                  <a:gd name="T50" fmla="*/ 10 w 12"/>
                  <a:gd name="T51" fmla="*/ 12 h 17"/>
                  <a:gd name="T52" fmla="*/ 9 w 12"/>
                  <a:gd name="T53" fmla="*/ 12 h 17"/>
                  <a:gd name="T54" fmla="*/ 10 w 12"/>
                  <a:gd name="T55" fmla="*/ 11 h 17"/>
                  <a:gd name="T56" fmla="*/ 8 w 12"/>
                  <a:gd name="T57" fmla="*/ 9 h 17"/>
                  <a:gd name="T58" fmla="*/ 9 w 12"/>
                  <a:gd name="T59" fmla="*/ 9 h 17"/>
                  <a:gd name="T60" fmla="*/ 9 w 12"/>
                  <a:gd name="T61" fmla="*/ 10 h 17"/>
                  <a:gd name="T62" fmla="*/ 11 w 12"/>
                  <a:gd name="T6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 h="17">
                    <a:moveTo>
                      <a:pt x="11" y="7"/>
                    </a:moveTo>
                    <a:cubicBezTo>
                      <a:pt x="10" y="8"/>
                      <a:pt x="6" y="6"/>
                      <a:pt x="5" y="5"/>
                    </a:cubicBezTo>
                    <a:cubicBezTo>
                      <a:pt x="4" y="4"/>
                      <a:pt x="5" y="2"/>
                      <a:pt x="4" y="1"/>
                    </a:cubicBezTo>
                    <a:cubicBezTo>
                      <a:pt x="2" y="1"/>
                      <a:pt x="2" y="1"/>
                      <a:pt x="0" y="0"/>
                    </a:cubicBezTo>
                    <a:cubicBezTo>
                      <a:pt x="2" y="1"/>
                      <a:pt x="1" y="3"/>
                      <a:pt x="3" y="4"/>
                    </a:cubicBezTo>
                    <a:cubicBezTo>
                      <a:pt x="2" y="5"/>
                      <a:pt x="1" y="6"/>
                      <a:pt x="1" y="4"/>
                    </a:cubicBezTo>
                    <a:cubicBezTo>
                      <a:pt x="0" y="5"/>
                      <a:pt x="1" y="5"/>
                      <a:pt x="0" y="7"/>
                    </a:cubicBezTo>
                    <a:cubicBezTo>
                      <a:pt x="2" y="6"/>
                      <a:pt x="3" y="6"/>
                      <a:pt x="5" y="7"/>
                    </a:cubicBezTo>
                    <a:cubicBezTo>
                      <a:pt x="5" y="7"/>
                      <a:pt x="5" y="7"/>
                      <a:pt x="5" y="7"/>
                    </a:cubicBezTo>
                    <a:cubicBezTo>
                      <a:pt x="4" y="8"/>
                      <a:pt x="4" y="9"/>
                      <a:pt x="4" y="9"/>
                    </a:cubicBezTo>
                    <a:cubicBezTo>
                      <a:pt x="4" y="10"/>
                      <a:pt x="4" y="9"/>
                      <a:pt x="4" y="9"/>
                    </a:cubicBezTo>
                    <a:cubicBezTo>
                      <a:pt x="4" y="9"/>
                      <a:pt x="5" y="9"/>
                      <a:pt x="5" y="10"/>
                    </a:cubicBezTo>
                    <a:cubicBezTo>
                      <a:pt x="4" y="10"/>
                      <a:pt x="4" y="10"/>
                      <a:pt x="4" y="10"/>
                    </a:cubicBezTo>
                    <a:cubicBezTo>
                      <a:pt x="4" y="11"/>
                      <a:pt x="5" y="11"/>
                      <a:pt x="6" y="12"/>
                    </a:cubicBezTo>
                    <a:cubicBezTo>
                      <a:pt x="6" y="12"/>
                      <a:pt x="7" y="14"/>
                      <a:pt x="7" y="14"/>
                    </a:cubicBezTo>
                    <a:cubicBezTo>
                      <a:pt x="7" y="16"/>
                      <a:pt x="9" y="17"/>
                      <a:pt x="9" y="14"/>
                    </a:cubicBezTo>
                    <a:cubicBezTo>
                      <a:pt x="8" y="15"/>
                      <a:pt x="8" y="15"/>
                      <a:pt x="7" y="15"/>
                    </a:cubicBezTo>
                    <a:cubicBezTo>
                      <a:pt x="8" y="13"/>
                      <a:pt x="7" y="13"/>
                      <a:pt x="7" y="12"/>
                    </a:cubicBezTo>
                    <a:cubicBezTo>
                      <a:pt x="8" y="13"/>
                      <a:pt x="8" y="13"/>
                      <a:pt x="8" y="14"/>
                    </a:cubicBezTo>
                    <a:cubicBezTo>
                      <a:pt x="8" y="14"/>
                      <a:pt x="9" y="13"/>
                      <a:pt x="9" y="13"/>
                    </a:cubicBezTo>
                    <a:cubicBezTo>
                      <a:pt x="9" y="13"/>
                      <a:pt x="9" y="14"/>
                      <a:pt x="9" y="14"/>
                    </a:cubicBezTo>
                    <a:cubicBezTo>
                      <a:pt x="10" y="13"/>
                      <a:pt x="11" y="15"/>
                      <a:pt x="12" y="16"/>
                    </a:cubicBezTo>
                    <a:cubicBezTo>
                      <a:pt x="12" y="16"/>
                      <a:pt x="12" y="15"/>
                      <a:pt x="12" y="15"/>
                    </a:cubicBezTo>
                    <a:cubicBezTo>
                      <a:pt x="12" y="15"/>
                      <a:pt x="12" y="14"/>
                      <a:pt x="12" y="14"/>
                    </a:cubicBezTo>
                    <a:cubicBezTo>
                      <a:pt x="11" y="14"/>
                      <a:pt x="11" y="14"/>
                      <a:pt x="11" y="14"/>
                    </a:cubicBezTo>
                    <a:cubicBezTo>
                      <a:pt x="10" y="14"/>
                      <a:pt x="11" y="13"/>
                      <a:pt x="10" y="12"/>
                    </a:cubicBezTo>
                    <a:cubicBezTo>
                      <a:pt x="10" y="12"/>
                      <a:pt x="9" y="12"/>
                      <a:pt x="9" y="12"/>
                    </a:cubicBezTo>
                    <a:cubicBezTo>
                      <a:pt x="9" y="12"/>
                      <a:pt x="10" y="12"/>
                      <a:pt x="10" y="11"/>
                    </a:cubicBezTo>
                    <a:cubicBezTo>
                      <a:pt x="8" y="12"/>
                      <a:pt x="8" y="10"/>
                      <a:pt x="8" y="9"/>
                    </a:cubicBezTo>
                    <a:cubicBezTo>
                      <a:pt x="8" y="9"/>
                      <a:pt x="9" y="9"/>
                      <a:pt x="9" y="9"/>
                    </a:cubicBezTo>
                    <a:cubicBezTo>
                      <a:pt x="9" y="9"/>
                      <a:pt x="9" y="10"/>
                      <a:pt x="9" y="10"/>
                    </a:cubicBezTo>
                    <a:cubicBezTo>
                      <a:pt x="10" y="10"/>
                      <a:pt x="10" y="8"/>
                      <a:pt x="11" y="7"/>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4884">
                <a:extLst>
                  <a:ext uri="{FF2B5EF4-FFF2-40B4-BE49-F238E27FC236}">
                    <a16:creationId xmlns:a16="http://schemas.microsoft.com/office/drawing/2014/main" id="{98885240-D4B1-4AE4-9532-650494FDE871}"/>
                  </a:ext>
                </a:extLst>
              </p:cNvPr>
              <p:cNvSpPr>
                <a:spLocks/>
              </p:cNvSpPr>
              <p:nvPr/>
            </p:nvSpPr>
            <p:spPr bwMode="auto">
              <a:xfrm>
                <a:off x="-4224" y="2368"/>
                <a:ext cx="7" cy="9"/>
              </a:xfrm>
              <a:custGeom>
                <a:avLst/>
                <a:gdLst>
                  <a:gd name="T0" fmla="*/ 2 w 3"/>
                  <a:gd name="T1" fmla="*/ 1 h 4"/>
                  <a:gd name="T2" fmla="*/ 0 w 3"/>
                  <a:gd name="T3" fmla="*/ 1 h 4"/>
                  <a:gd name="T4" fmla="*/ 2 w 3"/>
                  <a:gd name="T5" fmla="*/ 4 h 4"/>
                  <a:gd name="T6" fmla="*/ 3 w 3"/>
                  <a:gd name="T7" fmla="*/ 4 h 4"/>
                  <a:gd name="T8" fmla="*/ 3 w 3"/>
                  <a:gd name="T9" fmla="*/ 3 h 4"/>
                  <a:gd name="T10" fmla="*/ 2 w 3"/>
                  <a:gd name="T11" fmla="*/ 1 h 4"/>
                </a:gdLst>
                <a:ahLst/>
                <a:cxnLst>
                  <a:cxn ang="0">
                    <a:pos x="T0" y="T1"/>
                  </a:cxn>
                  <a:cxn ang="0">
                    <a:pos x="T2" y="T3"/>
                  </a:cxn>
                  <a:cxn ang="0">
                    <a:pos x="T4" y="T5"/>
                  </a:cxn>
                  <a:cxn ang="0">
                    <a:pos x="T6" y="T7"/>
                  </a:cxn>
                  <a:cxn ang="0">
                    <a:pos x="T8" y="T9"/>
                  </a:cxn>
                  <a:cxn ang="0">
                    <a:pos x="T10" y="T11"/>
                  </a:cxn>
                </a:cxnLst>
                <a:rect l="0" t="0" r="r" b="b"/>
                <a:pathLst>
                  <a:path w="3" h="4">
                    <a:moveTo>
                      <a:pt x="2" y="1"/>
                    </a:moveTo>
                    <a:cubicBezTo>
                      <a:pt x="2" y="0"/>
                      <a:pt x="1" y="1"/>
                      <a:pt x="0" y="1"/>
                    </a:cubicBezTo>
                    <a:cubicBezTo>
                      <a:pt x="0" y="2"/>
                      <a:pt x="3" y="2"/>
                      <a:pt x="2" y="4"/>
                    </a:cubicBezTo>
                    <a:cubicBezTo>
                      <a:pt x="3" y="4"/>
                      <a:pt x="3" y="4"/>
                      <a:pt x="3" y="4"/>
                    </a:cubicBezTo>
                    <a:cubicBezTo>
                      <a:pt x="3" y="3"/>
                      <a:pt x="3" y="3"/>
                      <a:pt x="3" y="3"/>
                    </a:cubicBezTo>
                    <a:cubicBezTo>
                      <a:pt x="2" y="3"/>
                      <a:pt x="1" y="1"/>
                      <a:pt x="2" y="1"/>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4885">
                <a:extLst>
                  <a:ext uri="{FF2B5EF4-FFF2-40B4-BE49-F238E27FC236}">
                    <a16:creationId xmlns:a16="http://schemas.microsoft.com/office/drawing/2014/main" id="{E051AAE2-90C2-4E18-AC3E-78ECBCE859CE}"/>
                  </a:ext>
                </a:extLst>
              </p:cNvPr>
              <p:cNvSpPr>
                <a:spLocks/>
              </p:cNvSpPr>
              <p:nvPr/>
            </p:nvSpPr>
            <p:spPr bwMode="auto">
              <a:xfrm>
                <a:off x="-4231" y="2360"/>
                <a:ext cx="12" cy="12"/>
              </a:xfrm>
              <a:custGeom>
                <a:avLst/>
                <a:gdLst>
                  <a:gd name="T0" fmla="*/ 0 w 5"/>
                  <a:gd name="T1" fmla="*/ 0 h 5"/>
                  <a:gd name="T2" fmla="*/ 3 w 5"/>
                  <a:gd name="T3" fmla="*/ 3 h 5"/>
                  <a:gd name="T4" fmla="*/ 3 w 5"/>
                  <a:gd name="T5" fmla="*/ 5 h 5"/>
                  <a:gd name="T6" fmla="*/ 5 w 5"/>
                  <a:gd name="T7" fmla="*/ 2 h 5"/>
                  <a:gd name="T8" fmla="*/ 0 w 5"/>
                  <a:gd name="T9" fmla="*/ 0 h 5"/>
                </a:gdLst>
                <a:ahLst/>
                <a:cxnLst>
                  <a:cxn ang="0">
                    <a:pos x="T0" y="T1"/>
                  </a:cxn>
                  <a:cxn ang="0">
                    <a:pos x="T2" y="T3"/>
                  </a:cxn>
                  <a:cxn ang="0">
                    <a:pos x="T4" y="T5"/>
                  </a:cxn>
                  <a:cxn ang="0">
                    <a:pos x="T6" y="T7"/>
                  </a:cxn>
                  <a:cxn ang="0">
                    <a:pos x="T8" y="T9"/>
                  </a:cxn>
                </a:cxnLst>
                <a:rect l="0" t="0" r="r" b="b"/>
                <a:pathLst>
                  <a:path w="5" h="5">
                    <a:moveTo>
                      <a:pt x="0" y="0"/>
                    </a:moveTo>
                    <a:cubicBezTo>
                      <a:pt x="0" y="2"/>
                      <a:pt x="2" y="2"/>
                      <a:pt x="3" y="3"/>
                    </a:cubicBezTo>
                    <a:cubicBezTo>
                      <a:pt x="2" y="3"/>
                      <a:pt x="2" y="4"/>
                      <a:pt x="3" y="5"/>
                    </a:cubicBezTo>
                    <a:cubicBezTo>
                      <a:pt x="4" y="5"/>
                      <a:pt x="3" y="2"/>
                      <a:pt x="5" y="2"/>
                    </a:cubicBezTo>
                    <a:cubicBezTo>
                      <a:pt x="4" y="2"/>
                      <a:pt x="2" y="1"/>
                      <a:pt x="0" y="0"/>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4886">
                <a:extLst>
                  <a:ext uri="{FF2B5EF4-FFF2-40B4-BE49-F238E27FC236}">
                    <a16:creationId xmlns:a16="http://schemas.microsoft.com/office/drawing/2014/main" id="{963E1DCD-7B00-494E-AFB4-A205998F8863}"/>
                  </a:ext>
                </a:extLst>
              </p:cNvPr>
              <p:cNvSpPr>
                <a:spLocks/>
              </p:cNvSpPr>
              <p:nvPr/>
            </p:nvSpPr>
            <p:spPr bwMode="auto">
              <a:xfrm>
                <a:off x="-4262" y="2370"/>
                <a:ext cx="21" cy="21"/>
              </a:xfrm>
              <a:custGeom>
                <a:avLst/>
                <a:gdLst>
                  <a:gd name="T0" fmla="*/ 6 w 9"/>
                  <a:gd name="T1" fmla="*/ 0 h 9"/>
                  <a:gd name="T2" fmla="*/ 5 w 9"/>
                  <a:gd name="T3" fmla="*/ 0 h 9"/>
                  <a:gd name="T4" fmla="*/ 4 w 9"/>
                  <a:gd name="T5" fmla="*/ 2 h 9"/>
                  <a:gd name="T6" fmla="*/ 6 w 9"/>
                  <a:gd name="T7" fmla="*/ 1 h 9"/>
                  <a:gd name="T8" fmla="*/ 2 w 9"/>
                  <a:gd name="T9" fmla="*/ 3 h 9"/>
                  <a:gd name="T10" fmla="*/ 2 w 9"/>
                  <a:gd name="T11" fmla="*/ 2 h 9"/>
                  <a:gd name="T12" fmla="*/ 1 w 9"/>
                  <a:gd name="T13" fmla="*/ 3 h 9"/>
                  <a:gd name="T14" fmla="*/ 0 w 9"/>
                  <a:gd name="T15" fmla="*/ 3 h 9"/>
                  <a:gd name="T16" fmla="*/ 0 w 9"/>
                  <a:gd name="T17" fmla="*/ 6 h 9"/>
                  <a:gd name="T18" fmla="*/ 1 w 9"/>
                  <a:gd name="T19" fmla="*/ 9 h 9"/>
                  <a:gd name="T20" fmla="*/ 3 w 9"/>
                  <a:gd name="T21" fmla="*/ 6 h 9"/>
                  <a:gd name="T22" fmla="*/ 4 w 9"/>
                  <a:gd name="T23" fmla="*/ 5 h 9"/>
                  <a:gd name="T24" fmla="*/ 4 w 9"/>
                  <a:gd name="T25" fmla="*/ 3 h 9"/>
                  <a:gd name="T26" fmla="*/ 4 w 9"/>
                  <a:gd name="T27" fmla="*/ 4 h 9"/>
                  <a:gd name="T28" fmla="*/ 6 w 9"/>
                  <a:gd name="T29" fmla="*/ 4 h 9"/>
                  <a:gd name="T30" fmla="*/ 6 w 9"/>
                  <a:gd name="T31" fmla="*/ 4 h 9"/>
                  <a:gd name="T32" fmla="*/ 6 w 9"/>
                  <a:gd name="T33" fmla="*/ 6 h 9"/>
                  <a:gd name="T34" fmla="*/ 6 w 9"/>
                  <a:gd name="T35" fmla="*/ 6 h 9"/>
                  <a:gd name="T36" fmla="*/ 7 w 9"/>
                  <a:gd name="T37" fmla="*/ 6 h 9"/>
                  <a:gd name="T38" fmla="*/ 8 w 9"/>
                  <a:gd name="T39" fmla="*/ 6 h 9"/>
                  <a:gd name="T40" fmla="*/ 8 w 9"/>
                  <a:gd name="T41" fmla="*/ 7 h 9"/>
                  <a:gd name="T42" fmla="*/ 8 w 9"/>
                  <a:gd name="T43" fmla="*/ 5 h 9"/>
                  <a:gd name="T44" fmla="*/ 9 w 9"/>
                  <a:gd name="T45" fmla="*/ 4 h 9"/>
                  <a:gd name="T46" fmla="*/ 6 w 9"/>
                  <a:gd name="T4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9">
                    <a:moveTo>
                      <a:pt x="6" y="0"/>
                    </a:moveTo>
                    <a:cubicBezTo>
                      <a:pt x="6" y="0"/>
                      <a:pt x="6" y="0"/>
                      <a:pt x="5" y="0"/>
                    </a:cubicBezTo>
                    <a:cubicBezTo>
                      <a:pt x="5" y="1"/>
                      <a:pt x="4" y="0"/>
                      <a:pt x="4" y="2"/>
                    </a:cubicBezTo>
                    <a:cubicBezTo>
                      <a:pt x="5" y="2"/>
                      <a:pt x="5" y="1"/>
                      <a:pt x="6" y="1"/>
                    </a:cubicBezTo>
                    <a:cubicBezTo>
                      <a:pt x="5" y="3"/>
                      <a:pt x="4" y="3"/>
                      <a:pt x="2" y="3"/>
                    </a:cubicBezTo>
                    <a:cubicBezTo>
                      <a:pt x="2" y="3"/>
                      <a:pt x="3" y="2"/>
                      <a:pt x="2" y="2"/>
                    </a:cubicBezTo>
                    <a:cubicBezTo>
                      <a:pt x="2" y="3"/>
                      <a:pt x="1" y="3"/>
                      <a:pt x="1" y="3"/>
                    </a:cubicBezTo>
                    <a:cubicBezTo>
                      <a:pt x="1" y="3"/>
                      <a:pt x="0" y="3"/>
                      <a:pt x="0" y="3"/>
                    </a:cubicBezTo>
                    <a:cubicBezTo>
                      <a:pt x="3" y="4"/>
                      <a:pt x="1" y="6"/>
                      <a:pt x="0" y="6"/>
                    </a:cubicBezTo>
                    <a:cubicBezTo>
                      <a:pt x="0" y="6"/>
                      <a:pt x="1" y="6"/>
                      <a:pt x="1" y="9"/>
                    </a:cubicBezTo>
                    <a:cubicBezTo>
                      <a:pt x="2" y="7"/>
                      <a:pt x="1" y="5"/>
                      <a:pt x="3" y="6"/>
                    </a:cubicBezTo>
                    <a:cubicBezTo>
                      <a:pt x="4" y="6"/>
                      <a:pt x="4" y="5"/>
                      <a:pt x="4" y="5"/>
                    </a:cubicBezTo>
                    <a:cubicBezTo>
                      <a:pt x="4" y="5"/>
                      <a:pt x="4" y="4"/>
                      <a:pt x="4" y="3"/>
                    </a:cubicBezTo>
                    <a:cubicBezTo>
                      <a:pt x="5" y="3"/>
                      <a:pt x="4" y="4"/>
                      <a:pt x="4" y="4"/>
                    </a:cubicBezTo>
                    <a:cubicBezTo>
                      <a:pt x="5" y="4"/>
                      <a:pt x="6" y="4"/>
                      <a:pt x="6" y="4"/>
                    </a:cubicBezTo>
                    <a:cubicBezTo>
                      <a:pt x="6" y="4"/>
                      <a:pt x="6" y="4"/>
                      <a:pt x="6" y="4"/>
                    </a:cubicBezTo>
                    <a:cubicBezTo>
                      <a:pt x="6" y="4"/>
                      <a:pt x="6" y="5"/>
                      <a:pt x="6" y="6"/>
                    </a:cubicBezTo>
                    <a:cubicBezTo>
                      <a:pt x="6" y="6"/>
                      <a:pt x="6" y="6"/>
                      <a:pt x="6" y="6"/>
                    </a:cubicBezTo>
                    <a:cubicBezTo>
                      <a:pt x="6" y="6"/>
                      <a:pt x="7" y="6"/>
                      <a:pt x="7" y="6"/>
                    </a:cubicBezTo>
                    <a:cubicBezTo>
                      <a:pt x="7" y="6"/>
                      <a:pt x="8" y="6"/>
                      <a:pt x="8" y="6"/>
                    </a:cubicBezTo>
                    <a:cubicBezTo>
                      <a:pt x="8" y="7"/>
                      <a:pt x="8" y="7"/>
                      <a:pt x="8" y="7"/>
                    </a:cubicBezTo>
                    <a:cubicBezTo>
                      <a:pt x="9" y="9"/>
                      <a:pt x="9" y="6"/>
                      <a:pt x="8" y="5"/>
                    </a:cubicBezTo>
                    <a:cubicBezTo>
                      <a:pt x="9" y="5"/>
                      <a:pt x="9" y="5"/>
                      <a:pt x="9" y="4"/>
                    </a:cubicBezTo>
                    <a:cubicBezTo>
                      <a:pt x="6" y="3"/>
                      <a:pt x="7" y="1"/>
                      <a:pt x="6" y="0"/>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4887">
                <a:extLst>
                  <a:ext uri="{FF2B5EF4-FFF2-40B4-BE49-F238E27FC236}">
                    <a16:creationId xmlns:a16="http://schemas.microsoft.com/office/drawing/2014/main" id="{4DD2866C-7A29-40C3-95F8-6BB392DA3913}"/>
                  </a:ext>
                </a:extLst>
              </p:cNvPr>
              <p:cNvSpPr>
                <a:spLocks/>
              </p:cNvSpPr>
              <p:nvPr/>
            </p:nvSpPr>
            <p:spPr bwMode="auto">
              <a:xfrm>
                <a:off x="-4224" y="2379"/>
                <a:ext cx="5" cy="7"/>
              </a:xfrm>
              <a:custGeom>
                <a:avLst/>
                <a:gdLst>
                  <a:gd name="T0" fmla="*/ 2 w 2"/>
                  <a:gd name="T1" fmla="*/ 0 h 3"/>
                  <a:gd name="T2" fmla="*/ 0 w 2"/>
                  <a:gd name="T3" fmla="*/ 0 h 3"/>
                  <a:gd name="T4" fmla="*/ 0 w 2"/>
                  <a:gd name="T5" fmla="*/ 1 h 3"/>
                  <a:gd name="T6" fmla="*/ 2 w 2"/>
                  <a:gd name="T7" fmla="*/ 0 h 3"/>
                </a:gdLst>
                <a:ahLst/>
                <a:cxnLst>
                  <a:cxn ang="0">
                    <a:pos x="T0" y="T1"/>
                  </a:cxn>
                  <a:cxn ang="0">
                    <a:pos x="T2" y="T3"/>
                  </a:cxn>
                  <a:cxn ang="0">
                    <a:pos x="T4" y="T5"/>
                  </a:cxn>
                  <a:cxn ang="0">
                    <a:pos x="T6" y="T7"/>
                  </a:cxn>
                </a:cxnLst>
                <a:rect l="0" t="0" r="r" b="b"/>
                <a:pathLst>
                  <a:path w="2" h="3">
                    <a:moveTo>
                      <a:pt x="2" y="0"/>
                    </a:moveTo>
                    <a:cubicBezTo>
                      <a:pt x="1" y="0"/>
                      <a:pt x="1" y="1"/>
                      <a:pt x="0" y="0"/>
                    </a:cubicBezTo>
                    <a:cubicBezTo>
                      <a:pt x="0" y="1"/>
                      <a:pt x="0" y="2"/>
                      <a:pt x="0" y="1"/>
                    </a:cubicBezTo>
                    <a:cubicBezTo>
                      <a:pt x="0" y="3"/>
                      <a:pt x="2" y="1"/>
                      <a:pt x="2" y="0"/>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4888">
                <a:extLst>
                  <a:ext uri="{FF2B5EF4-FFF2-40B4-BE49-F238E27FC236}">
                    <a16:creationId xmlns:a16="http://schemas.microsoft.com/office/drawing/2014/main" id="{FDAAF731-F1A5-4D2F-AEC6-D286F3A714E5}"/>
                  </a:ext>
                </a:extLst>
              </p:cNvPr>
              <p:cNvSpPr>
                <a:spLocks/>
              </p:cNvSpPr>
              <p:nvPr/>
            </p:nvSpPr>
            <p:spPr bwMode="auto">
              <a:xfrm>
                <a:off x="-4248" y="2382"/>
                <a:ext cx="26" cy="21"/>
              </a:xfrm>
              <a:custGeom>
                <a:avLst/>
                <a:gdLst>
                  <a:gd name="T0" fmla="*/ 0 w 11"/>
                  <a:gd name="T1" fmla="*/ 4 h 9"/>
                  <a:gd name="T2" fmla="*/ 1 w 11"/>
                  <a:gd name="T3" fmla="*/ 5 h 9"/>
                  <a:gd name="T4" fmla="*/ 1 w 11"/>
                  <a:gd name="T5" fmla="*/ 3 h 9"/>
                  <a:gd name="T6" fmla="*/ 4 w 11"/>
                  <a:gd name="T7" fmla="*/ 6 h 9"/>
                  <a:gd name="T8" fmla="*/ 3 w 11"/>
                  <a:gd name="T9" fmla="*/ 5 h 9"/>
                  <a:gd name="T10" fmla="*/ 5 w 11"/>
                  <a:gd name="T11" fmla="*/ 7 h 9"/>
                  <a:gd name="T12" fmla="*/ 4 w 11"/>
                  <a:gd name="T13" fmla="*/ 4 h 9"/>
                  <a:gd name="T14" fmla="*/ 5 w 11"/>
                  <a:gd name="T15" fmla="*/ 3 h 9"/>
                  <a:gd name="T16" fmla="*/ 8 w 11"/>
                  <a:gd name="T17" fmla="*/ 9 h 9"/>
                  <a:gd name="T18" fmla="*/ 10 w 11"/>
                  <a:gd name="T19" fmla="*/ 6 h 9"/>
                  <a:gd name="T20" fmla="*/ 2 w 11"/>
                  <a:gd name="T21" fmla="*/ 0 h 9"/>
                  <a:gd name="T22" fmla="*/ 0 w 11"/>
                  <a:gd name="T23"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9">
                    <a:moveTo>
                      <a:pt x="0" y="4"/>
                    </a:moveTo>
                    <a:cubicBezTo>
                      <a:pt x="0" y="4"/>
                      <a:pt x="1" y="4"/>
                      <a:pt x="1" y="5"/>
                    </a:cubicBezTo>
                    <a:cubicBezTo>
                      <a:pt x="1" y="5"/>
                      <a:pt x="1" y="4"/>
                      <a:pt x="1" y="3"/>
                    </a:cubicBezTo>
                    <a:cubicBezTo>
                      <a:pt x="3" y="3"/>
                      <a:pt x="4" y="3"/>
                      <a:pt x="4" y="6"/>
                    </a:cubicBezTo>
                    <a:cubicBezTo>
                      <a:pt x="4" y="6"/>
                      <a:pt x="3" y="6"/>
                      <a:pt x="3" y="5"/>
                    </a:cubicBezTo>
                    <a:cubicBezTo>
                      <a:pt x="2" y="6"/>
                      <a:pt x="4" y="7"/>
                      <a:pt x="5" y="7"/>
                    </a:cubicBezTo>
                    <a:cubicBezTo>
                      <a:pt x="4" y="6"/>
                      <a:pt x="6" y="4"/>
                      <a:pt x="4" y="4"/>
                    </a:cubicBezTo>
                    <a:cubicBezTo>
                      <a:pt x="4" y="4"/>
                      <a:pt x="5" y="3"/>
                      <a:pt x="5" y="3"/>
                    </a:cubicBezTo>
                    <a:cubicBezTo>
                      <a:pt x="6" y="6"/>
                      <a:pt x="6" y="5"/>
                      <a:pt x="8" y="9"/>
                    </a:cubicBezTo>
                    <a:cubicBezTo>
                      <a:pt x="9" y="8"/>
                      <a:pt x="11" y="8"/>
                      <a:pt x="10" y="6"/>
                    </a:cubicBezTo>
                    <a:cubicBezTo>
                      <a:pt x="8" y="4"/>
                      <a:pt x="5" y="2"/>
                      <a:pt x="2" y="0"/>
                    </a:cubicBezTo>
                    <a:cubicBezTo>
                      <a:pt x="1" y="1"/>
                      <a:pt x="2" y="3"/>
                      <a:pt x="0" y="4"/>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4889">
                <a:extLst>
                  <a:ext uri="{FF2B5EF4-FFF2-40B4-BE49-F238E27FC236}">
                    <a16:creationId xmlns:a16="http://schemas.microsoft.com/office/drawing/2014/main" id="{0257FB93-34FF-4407-BCFC-CB05DC73A472}"/>
                  </a:ext>
                </a:extLst>
              </p:cNvPr>
              <p:cNvSpPr>
                <a:spLocks/>
              </p:cNvSpPr>
              <p:nvPr/>
            </p:nvSpPr>
            <p:spPr bwMode="auto">
              <a:xfrm>
                <a:off x="-4255" y="2391"/>
                <a:ext cx="10" cy="7"/>
              </a:xfrm>
              <a:custGeom>
                <a:avLst/>
                <a:gdLst>
                  <a:gd name="T0" fmla="*/ 2 w 4"/>
                  <a:gd name="T1" fmla="*/ 0 h 3"/>
                  <a:gd name="T2" fmla="*/ 2 w 4"/>
                  <a:gd name="T3" fmla="*/ 3 h 3"/>
                  <a:gd name="T4" fmla="*/ 4 w 4"/>
                  <a:gd name="T5" fmla="*/ 2 h 3"/>
                  <a:gd name="T6" fmla="*/ 2 w 4"/>
                  <a:gd name="T7" fmla="*/ 0 h 3"/>
                </a:gdLst>
                <a:ahLst/>
                <a:cxnLst>
                  <a:cxn ang="0">
                    <a:pos x="T0" y="T1"/>
                  </a:cxn>
                  <a:cxn ang="0">
                    <a:pos x="T2" y="T3"/>
                  </a:cxn>
                  <a:cxn ang="0">
                    <a:pos x="T4" y="T5"/>
                  </a:cxn>
                  <a:cxn ang="0">
                    <a:pos x="T6" y="T7"/>
                  </a:cxn>
                </a:cxnLst>
                <a:rect l="0" t="0" r="r" b="b"/>
                <a:pathLst>
                  <a:path w="4" h="3">
                    <a:moveTo>
                      <a:pt x="2" y="0"/>
                    </a:moveTo>
                    <a:cubicBezTo>
                      <a:pt x="0" y="0"/>
                      <a:pt x="2" y="2"/>
                      <a:pt x="2" y="3"/>
                    </a:cubicBezTo>
                    <a:cubicBezTo>
                      <a:pt x="2" y="2"/>
                      <a:pt x="3" y="2"/>
                      <a:pt x="4" y="2"/>
                    </a:cubicBezTo>
                    <a:cubicBezTo>
                      <a:pt x="3" y="1"/>
                      <a:pt x="2" y="1"/>
                      <a:pt x="2" y="0"/>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4890">
                <a:extLst>
                  <a:ext uri="{FF2B5EF4-FFF2-40B4-BE49-F238E27FC236}">
                    <a16:creationId xmlns:a16="http://schemas.microsoft.com/office/drawing/2014/main" id="{41DC2A7D-BA8C-4DEE-A4D9-A658A582578C}"/>
                  </a:ext>
                </a:extLst>
              </p:cNvPr>
              <p:cNvSpPr>
                <a:spLocks/>
              </p:cNvSpPr>
              <p:nvPr/>
            </p:nvSpPr>
            <p:spPr bwMode="auto">
              <a:xfrm>
                <a:off x="-4264" y="2337"/>
                <a:ext cx="16" cy="14"/>
              </a:xfrm>
              <a:custGeom>
                <a:avLst/>
                <a:gdLst>
                  <a:gd name="T0" fmla="*/ 7 w 7"/>
                  <a:gd name="T1" fmla="*/ 2 h 6"/>
                  <a:gd name="T2" fmla="*/ 6 w 7"/>
                  <a:gd name="T3" fmla="*/ 0 h 6"/>
                  <a:gd name="T4" fmla="*/ 0 w 7"/>
                  <a:gd name="T5" fmla="*/ 3 h 6"/>
                  <a:gd name="T6" fmla="*/ 3 w 7"/>
                  <a:gd name="T7" fmla="*/ 6 h 6"/>
                  <a:gd name="T8" fmla="*/ 7 w 7"/>
                  <a:gd name="T9" fmla="*/ 2 h 6"/>
                </a:gdLst>
                <a:ahLst/>
                <a:cxnLst>
                  <a:cxn ang="0">
                    <a:pos x="T0" y="T1"/>
                  </a:cxn>
                  <a:cxn ang="0">
                    <a:pos x="T2" y="T3"/>
                  </a:cxn>
                  <a:cxn ang="0">
                    <a:pos x="T4" y="T5"/>
                  </a:cxn>
                  <a:cxn ang="0">
                    <a:pos x="T6" y="T7"/>
                  </a:cxn>
                  <a:cxn ang="0">
                    <a:pos x="T8" y="T9"/>
                  </a:cxn>
                </a:cxnLst>
                <a:rect l="0" t="0" r="r" b="b"/>
                <a:pathLst>
                  <a:path w="7" h="6">
                    <a:moveTo>
                      <a:pt x="7" y="2"/>
                    </a:moveTo>
                    <a:cubicBezTo>
                      <a:pt x="7" y="2"/>
                      <a:pt x="6" y="1"/>
                      <a:pt x="6" y="0"/>
                    </a:cubicBezTo>
                    <a:cubicBezTo>
                      <a:pt x="4" y="1"/>
                      <a:pt x="2" y="2"/>
                      <a:pt x="0" y="3"/>
                    </a:cubicBezTo>
                    <a:cubicBezTo>
                      <a:pt x="0" y="6"/>
                      <a:pt x="3" y="2"/>
                      <a:pt x="3" y="6"/>
                    </a:cubicBezTo>
                    <a:cubicBezTo>
                      <a:pt x="6" y="6"/>
                      <a:pt x="3" y="2"/>
                      <a:pt x="7" y="2"/>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4891">
                <a:extLst>
                  <a:ext uri="{FF2B5EF4-FFF2-40B4-BE49-F238E27FC236}">
                    <a16:creationId xmlns:a16="http://schemas.microsoft.com/office/drawing/2014/main" id="{8471798B-E750-4246-9CF5-DD2FB8EC3BFA}"/>
                  </a:ext>
                </a:extLst>
              </p:cNvPr>
              <p:cNvSpPr>
                <a:spLocks/>
              </p:cNvSpPr>
              <p:nvPr/>
            </p:nvSpPr>
            <p:spPr bwMode="auto">
              <a:xfrm>
                <a:off x="-4229" y="2413"/>
                <a:ext cx="14" cy="9"/>
              </a:xfrm>
              <a:custGeom>
                <a:avLst/>
                <a:gdLst>
                  <a:gd name="T0" fmla="*/ 6 w 6"/>
                  <a:gd name="T1" fmla="*/ 3 h 4"/>
                  <a:gd name="T2" fmla="*/ 0 w 6"/>
                  <a:gd name="T3" fmla="*/ 1 h 4"/>
                  <a:gd name="T4" fmla="*/ 6 w 6"/>
                  <a:gd name="T5" fmla="*/ 3 h 4"/>
                </a:gdLst>
                <a:ahLst/>
                <a:cxnLst>
                  <a:cxn ang="0">
                    <a:pos x="T0" y="T1"/>
                  </a:cxn>
                  <a:cxn ang="0">
                    <a:pos x="T2" y="T3"/>
                  </a:cxn>
                  <a:cxn ang="0">
                    <a:pos x="T4" y="T5"/>
                  </a:cxn>
                </a:cxnLst>
                <a:rect l="0" t="0" r="r" b="b"/>
                <a:pathLst>
                  <a:path w="6" h="4">
                    <a:moveTo>
                      <a:pt x="6" y="3"/>
                    </a:moveTo>
                    <a:cubicBezTo>
                      <a:pt x="4" y="1"/>
                      <a:pt x="3" y="0"/>
                      <a:pt x="0" y="1"/>
                    </a:cubicBezTo>
                    <a:cubicBezTo>
                      <a:pt x="0" y="4"/>
                      <a:pt x="3" y="3"/>
                      <a:pt x="6" y="3"/>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4892">
                <a:extLst>
                  <a:ext uri="{FF2B5EF4-FFF2-40B4-BE49-F238E27FC236}">
                    <a16:creationId xmlns:a16="http://schemas.microsoft.com/office/drawing/2014/main" id="{4B1B2FF1-8752-464B-BBF2-B1AA7BE03AC0}"/>
                  </a:ext>
                </a:extLst>
              </p:cNvPr>
              <p:cNvSpPr>
                <a:spLocks/>
              </p:cNvSpPr>
              <p:nvPr/>
            </p:nvSpPr>
            <p:spPr bwMode="auto">
              <a:xfrm>
                <a:off x="-4224" y="2405"/>
                <a:ext cx="14" cy="17"/>
              </a:xfrm>
              <a:custGeom>
                <a:avLst/>
                <a:gdLst>
                  <a:gd name="T0" fmla="*/ 2 w 6"/>
                  <a:gd name="T1" fmla="*/ 0 h 7"/>
                  <a:gd name="T2" fmla="*/ 0 w 6"/>
                  <a:gd name="T3" fmla="*/ 2 h 7"/>
                  <a:gd name="T4" fmla="*/ 1 w 6"/>
                  <a:gd name="T5" fmla="*/ 3 h 7"/>
                  <a:gd name="T6" fmla="*/ 1 w 6"/>
                  <a:gd name="T7" fmla="*/ 5 h 7"/>
                  <a:gd name="T8" fmla="*/ 1 w 6"/>
                  <a:gd name="T9" fmla="*/ 6 h 7"/>
                  <a:gd name="T10" fmla="*/ 4 w 6"/>
                  <a:gd name="T11" fmla="*/ 7 h 7"/>
                  <a:gd name="T12" fmla="*/ 4 w 6"/>
                  <a:gd name="T13" fmla="*/ 2 h 7"/>
                  <a:gd name="T14" fmla="*/ 2 w 6"/>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2" y="0"/>
                    </a:moveTo>
                    <a:cubicBezTo>
                      <a:pt x="0" y="0"/>
                      <a:pt x="0" y="1"/>
                      <a:pt x="0" y="2"/>
                    </a:cubicBezTo>
                    <a:cubicBezTo>
                      <a:pt x="1" y="2"/>
                      <a:pt x="1" y="3"/>
                      <a:pt x="1" y="3"/>
                    </a:cubicBezTo>
                    <a:cubicBezTo>
                      <a:pt x="0" y="4"/>
                      <a:pt x="0" y="5"/>
                      <a:pt x="1" y="5"/>
                    </a:cubicBezTo>
                    <a:cubicBezTo>
                      <a:pt x="1" y="5"/>
                      <a:pt x="1" y="6"/>
                      <a:pt x="1" y="6"/>
                    </a:cubicBezTo>
                    <a:cubicBezTo>
                      <a:pt x="2" y="7"/>
                      <a:pt x="3" y="6"/>
                      <a:pt x="4" y="7"/>
                    </a:cubicBezTo>
                    <a:cubicBezTo>
                      <a:pt x="5" y="5"/>
                      <a:pt x="6" y="3"/>
                      <a:pt x="4" y="2"/>
                    </a:cubicBezTo>
                    <a:cubicBezTo>
                      <a:pt x="4" y="1"/>
                      <a:pt x="4" y="1"/>
                      <a:pt x="2" y="0"/>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4893">
                <a:extLst>
                  <a:ext uri="{FF2B5EF4-FFF2-40B4-BE49-F238E27FC236}">
                    <a16:creationId xmlns:a16="http://schemas.microsoft.com/office/drawing/2014/main" id="{2050B670-114F-48AB-8F6E-9904271C05FA}"/>
                  </a:ext>
                </a:extLst>
              </p:cNvPr>
              <p:cNvSpPr>
                <a:spLocks/>
              </p:cNvSpPr>
              <p:nvPr/>
            </p:nvSpPr>
            <p:spPr bwMode="auto">
              <a:xfrm>
                <a:off x="-4222" y="2339"/>
                <a:ext cx="12" cy="12"/>
              </a:xfrm>
              <a:custGeom>
                <a:avLst/>
                <a:gdLst>
                  <a:gd name="T0" fmla="*/ 3 w 5"/>
                  <a:gd name="T1" fmla="*/ 2 h 5"/>
                  <a:gd name="T2" fmla="*/ 1 w 5"/>
                  <a:gd name="T3" fmla="*/ 1 h 5"/>
                  <a:gd name="T4" fmla="*/ 2 w 5"/>
                  <a:gd name="T5" fmla="*/ 4 h 5"/>
                  <a:gd name="T6" fmla="*/ 2 w 5"/>
                  <a:gd name="T7" fmla="*/ 3 h 5"/>
                  <a:gd name="T8" fmla="*/ 3 w 5"/>
                  <a:gd name="T9" fmla="*/ 4 h 5"/>
                  <a:gd name="T10" fmla="*/ 5 w 5"/>
                  <a:gd name="T11" fmla="*/ 1 h 5"/>
                  <a:gd name="T12" fmla="*/ 4 w 5"/>
                  <a:gd name="T13" fmla="*/ 0 h 5"/>
                  <a:gd name="T14" fmla="*/ 3 w 5"/>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3" y="2"/>
                    </a:moveTo>
                    <a:cubicBezTo>
                      <a:pt x="2" y="3"/>
                      <a:pt x="1" y="2"/>
                      <a:pt x="1" y="1"/>
                    </a:cubicBezTo>
                    <a:cubicBezTo>
                      <a:pt x="0" y="3"/>
                      <a:pt x="2" y="3"/>
                      <a:pt x="2" y="4"/>
                    </a:cubicBezTo>
                    <a:cubicBezTo>
                      <a:pt x="2" y="5"/>
                      <a:pt x="2" y="4"/>
                      <a:pt x="2" y="3"/>
                    </a:cubicBezTo>
                    <a:cubicBezTo>
                      <a:pt x="3" y="3"/>
                      <a:pt x="3" y="3"/>
                      <a:pt x="3" y="4"/>
                    </a:cubicBezTo>
                    <a:cubicBezTo>
                      <a:pt x="3" y="3"/>
                      <a:pt x="4" y="2"/>
                      <a:pt x="5" y="1"/>
                    </a:cubicBezTo>
                    <a:cubicBezTo>
                      <a:pt x="4" y="1"/>
                      <a:pt x="4" y="0"/>
                      <a:pt x="4" y="0"/>
                    </a:cubicBezTo>
                    <a:cubicBezTo>
                      <a:pt x="4" y="1"/>
                      <a:pt x="4" y="2"/>
                      <a:pt x="3" y="2"/>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4894">
                <a:extLst>
                  <a:ext uri="{FF2B5EF4-FFF2-40B4-BE49-F238E27FC236}">
                    <a16:creationId xmlns:a16="http://schemas.microsoft.com/office/drawing/2014/main" id="{127A3FB7-3F6E-491A-8306-8ACA002973F7}"/>
                  </a:ext>
                </a:extLst>
              </p:cNvPr>
              <p:cNvSpPr>
                <a:spLocks/>
              </p:cNvSpPr>
              <p:nvPr/>
            </p:nvSpPr>
            <p:spPr bwMode="auto">
              <a:xfrm>
                <a:off x="-4236" y="2351"/>
                <a:ext cx="3" cy="7"/>
              </a:xfrm>
              <a:custGeom>
                <a:avLst/>
                <a:gdLst>
                  <a:gd name="T0" fmla="*/ 1 w 1"/>
                  <a:gd name="T1" fmla="*/ 3 h 3"/>
                  <a:gd name="T2" fmla="*/ 0 w 1"/>
                  <a:gd name="T3" fmla="*/ 0 h 3"/>
                  <a:gd name="T4" fmla="*/ 0 w 1"/>
                  <a:gd name="T5" fmla="*/ 1 h 3"/>
                  <a:gd name="T6" fmla="*/ 1 w 1"/>
                  <a:gd name="T7" fmla="*/ 3 h 3"/>
                </a:gdLst>
                <a:ahLst/>
                <a:cxnLst>
                  <a:cxn ang="0">
                    <a:pos x="T0" y="T1"/>
                  </a:cxn>
                  <a:cxn ang="0">
                    <a:pos x="T2" y="T3"/>
                  </a:cxn>
                  <a:cxn ang="0">
                    <a:pos x="T4" y="T5"/>
                  </a:cxn>
                  <a:cxn ang="0">
                    <a:pos x="T6" y="T7"/>
                  </a:cxn>
                </a:cxnLst>
                <a:rect l="0" t="0" r="r" b="b"/>
                <a:pathLst>
                  <a:path w="1" h="3">
                    <a:moveTo>
                      <a:pt x="1" y="3"/>
                    </a:moveTo>
                    <a:cubicBezTo>
                      <a:pt x="0" y="2"/>
                      <a:pt x="0" y="1"/>
                      <a:pt x="0" y="0"/>
                    </a:cubicBezTo>
                    <a:cubicBezTo>
                      <a:pt x="0" y="0"/>
                      <a:pt x="0" y="1"/>
                      <a:pt x="0" y="1"/>
                    </a:cubicBezTo>
                    <a:cubicBezTo>
                      <a:pt x="0" y="2"/>
                      <a:pt x="0" y="3"/>
                      <a:pt x="1" y="3"/>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4895">
                <a:extLst>
                  <a:ext uri="{FF2B5EF4-FFF2-40B4-BE49-F238E27FC236}">
                    <a16:creationId xmlns:a16="http://schemas.microsoft.com/office/drawing/2014/main" id="{413B6955-AAF9-4E04-8BEE-D20C4FC11136}"/>
                  </a:ext>
                </a:extLst>
              </p:cNvPr>
              <p:cNvSpPr>
                <a:spLocks/>
              </p:cNvSpPr>
              <p:nvPr/>
            </p:nvSpPr>
            <p:spPr bwMode="auto">
              <a:xfrm>
                <a:off x="-4248" y="2386"/>
                <a:ext cx="15" cy="15"/>
              </a:xfrm>
              <a:custGeom>
                <a:avLst/>
                <a:gdLst>
                  <a:gd name="T0" fmla="*/ 2 w 6"/>
                  <a:gd name="T1" fmla="*/ 3 h 6"/>
                  <a:gd name="T2" fmla="*/ 3 w 6"/>
                  <a:gd name="T3" fmla="*/ 2 h 6"/>
                  <a:gd name="T4" fmla="*/ 6 w 6"/>
                  <a:gd name="T5" fmla="*/ 4 h 6"/>
                  <a:gd name="T6" fmla="*/ 4 w 6"/>
                  <a:gd name="T7" fmla="*/ 1 h 6"/>
                  <a:gd name="T8" fmla="*/ 0 w 6"/>
                  <a:gd name="T9" fmla="*/ 0 h 6"/>
                  <a:gd name="T10" fmla="*/ 2 w 6"/>
                  <a:gd name="T11" fmla="*/ 3 h 6"/>
                </a:gdLst>
                <a:ahLst/>
                <a:cxnLst>
                  <a:cxn ang="0">
                    <a:pos x="T0" y="T1"/>
                  </a:cxn>
                  <a:cxn ang="0">
                    <a:pos x="T2" y="T3"/>
                  </a:cxn>
                  <a:cxn ang="0">
                    <a:pos x="T4" y="T5"/>
                  </a:cxn>
                  <a:cxn ang="0">
                    <a:pos x="T6" y="T7"/>
                  </a:cxn>
                  <a:cxn ang="0">
                    <a:pos x="T8" y="T9"/>
                  </a:cxn>
                  <a:cxn ang="0">
                    <a:pos x="T10" y="T11"/>
                  </a:cxn>
                </a:cxnLst>
                <a:rect l="0" t="0" r="r" b="b"/>
                <a:pathLst>
                  <a:path w="6" h="6">
                    <a:moveTo>
                      <a:pt x="2" y="3"/>
                    </a:moveTo>
                    <a:cubicBezTo>
                      <a:pt x="3" y="2"/>
                      <a:pt x="3" y="2"/>
                      <a:pt x="3" y="2"/>
                    </a:cubicBezTo>
                    <a:cubicBezTo>
                      <a:pt x="2" y="3"/>
                      <a:pt x="5" y="6"/>
                      <a:pt x="6" y="4"/>
                    </a:cubicBezTo>
                    <a:cubicBezTo>
                      <a:pt x="6" y="3"/>
                      <a:pt x="4" y="2"/>
                      <a:pt x="4" y="1"/>
                    </a:cubicBezTo>
                    <a:cubicBezTo>
                      <a:pt x="3" y="3"/>
                      <a:pt x="1" y="0"/>
                      <a:pt x="0" y="0"/>
                    </a:cubicBezTo>
                    <a:cubicBezTo>
                      <a:pt x="1" y="1"/>
                      <a:pt x="2" y="2"/>
                      <a:pt x="2" y="3"/>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4896">
                <a:extLst>
                  <a:ext uri="{FF2B5EF4-FFF2-40B4-BE49-F238E27FC236}">
                    <a16:creationId xmlns:a16="http://schemas.microsoft.com/office/drawing/2014/main" id="{E35C9B15-E4AF-4642-9D3F-046BA5D58AF3}"/>
                  </a:ext>
                </a:extLst>
              </p:cNvPr>
              <p:cNvSpPr>
                <a:spLocks/>
              </p:cNvSpPr>
              <p:nvPr/>
            </p:nvSpPr>
            <p:spPr bwMode="auto">
              <a:xfrm>
                <a:off x="-4245" y="2358"/>
                <a:ext cx="7" cy="5"/>
              </a:xfrm>
              <a:custGeom>
                <a:avLst/>
                <a:gdLst>
                  <a:gd name="T0" fmla="*/ 0 w 3"/>
                  <a:gd name="T1" fmla="*/ 2 h 2"/>
                  <a:gd name="T2" fmla="*/ 1 w 3"/>
                  <a:gd name="T3" fmla="*/ 1 h 2"/>
                  <a:gd name="T4" fmla="*/ 2 w 3"/>
                  <a:gd name="T5" fmla="*/ 2 h 2"/>
                  <a:gd name="T6" fmla="*/ 3 w 3"/>
                  <a:gd name="T7" fmla="*/ 0 h 2"/>
                  <a:gd name="T8" fmla="*/ 1 w 3"/>
                  <a:gd name="T9" fmla="*/ 0 h 2"/>
                  <a:gd name="T10" fmla="*/ 0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0" y="2"/>
                    </a:moveTo>
                    <a:cubicBezTo>
                      <a:pt x="0" y="1"/>
                      <a:pt x="1" y="1"/>
                      <a:pt x="1" y="1"/>
                    </a:cubicBezTo>
                    <a:cubicBezTo>
                      <a:pt x="1" y="2"/>
                      <a:pt x="2" y="2"/>
                      <a:pt x="2" y="2"/>
                    </a:cubicBezTo>
                    <a:cubicBezTo>
                      <a:pt x="2" y="2"/>
                      <a:pt x="3" y="1"/>
                      <a:pt x="3" y="0"/>
                    </a:cubicBezTo>
                    <a:cubicBezTo>
                      <a:pt x="2" y="0"/>
                      <a:pt x="1" y="1"/>
                      <a:pt x="1" y="0"/>
                    </a:cubicBezTo>
                    <a:cubicBezTo>
                      <a:pt x="1" y="0"/>
                      <a:pt x="0" y="1"/>
                      <a:pt x="0" y="2"/>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4897">
                <a:extLst>
                  <a:ext uri="{FF2B5EF4-FFF2-40B4-BE49-F238E27FC236}">
                    <a16:creationId xmlns:a16="http://schemas.microsoft.com/office/drawing/2014/main" id="{BFADBBCF-1716-4FE3-8DE6-F3F3B93B2192}"/>
                  </a:ext>
                </a:extLst>
              </p:cNvPr>
              <p:cNvSpPr>
                <a:spLocks/>
              </p:cNvSpPr>
              <p:nvPr/>
            </p:nvSpPr>
            <p:spPr bwMode="auto">
              <a:xfrm>
                <a:off x="-4248" y="2334"/>
                <a:ext cx="29" cy="41"/>
              </a:xfrm>
              <a:custGeom>
                <a:avLst/>
                <a:gdLst>
                  <a:gd name="T0" fmla="*/ 11 w 12"/>
                  <a:gd name="T1" fmla="*/ 7 h 17"/>
                  <a:gd name="T2" fmla="*/ 5 w 12"/>
                  <a:gd name="T3" fmla="*/ 5 h 17"/>
                  <a:gd name="T4" fmla="*/ 4 w 12"/>
                  <a:gd name="T5" fmla="*/ 1 h 17"/>
                  <a:gd name="T6" fmla="*/ 0 w 12"/>
                  <a:gd name="T7" fmla="*/ 0 h 17"/>
                  <a:gd name="T8" fmla="*/ 3 w 12"/>
                  <a:gd name="T9" fmla="*/ 5 h 17"/>
                  <a:gd name="T10" fmla="*/ 1 w 12"/>
                  <a:gd name="T11" fmla="*/ 4 h 17"/>
                  <a:gd name="T12" fmla="*/ 0 w 12"/>
                  <a:gd name="T13" fmla="*/ 7 h 17"/>
                  <a:gd name="T14" fmla="*/ 5 w 12"/>
                  <a:gd name="T15" fmla="*/ 7 h 17"/>
                  <a:gd name="T16" fmla="*/ 4 w 12"/>
                  <a:gd name="T17" fmla="*/ 7 h 17"/>
                  <a:gd name="T18" fmla="*/ 3 w 12"/>
                  <a:gd name="T19" fmla="*/ 9 h 17"/>
                  <a:gd name="T20" fmla="*/ 4 w 12"/>
                  <a:gd name="T21" fmla="*/ 9 h 17"/>
                  <a:gd name="T22" fmla="*/ 4 w 12"/>
                  <a:gd name="T23" fmla="*/ 10 h 17"/>
                  <a:gd name="T24" fmla="*/ 4 w 12"/>
                  <a:gd name="T25" fmla="*/ 10 h 17"/>
                  <a:gd name="T26" fmla="*/ 6 w 12"/>
                  <a:gd name="T27" fmla="*/ 12 h 17"/>
                  <a:gd name="T28" fmla="*/ 6 w 12"/>
                  <a:gd name="T29" fmla="*/ 14 h 17"/>
                  <a:gd name="T30" fmla="*/ 8 w 12"/>
                  <a:gd name="T31" fmla="*/ 14 h 17"/>
                  <a:gd name="T32" fmla="*/ 7 w 12"/>
                  <a:gd name="T33" fmla="*/ 15 h 17"/>
                  <a:gd name="T34" fmla="*/ 7 w 12"/>
                  <a:gd name="T35" fmla="*/ 12 h 17"/>
                  <a:gd name="T36" fmla="*/ 8 w 12"/>
                  <a:gd name="T37" fmla="*/ 14 h 17"/>
                  <a:gd name="T38" fmla="*/ 9 w 12"/>
                  <a:gd name="T39" fmla="*/ 13 h 17"/>
                  <a:gd name="T40" fmla="*/ 9 w 12"/>
                  <a:gd name="T41" fmla="*/ 14 h 17"/>
                  <a:gd name="T42" fmla="*/ 11 w 12"/>
                  <a:gd name="T43" fmla="*/ 16 h 17"/>
                  <a:gd name="T44" fmla="*/ 12 w 12"/>
                  <a:gd name="T45" fmla="*/ 15 h 17"/>
                  <a:gd name="T46" fmla="*/ 11 w 12"/>
                  <a:gd name="T47" fmla="*/ 14 h 17"/>
                  <a:gd name="T48" fmla="*/ 11 w 12"/>
                  <a:gd name="T49" fmla="*/ 15 h 17"/>
                  <a:gd name="T50" fmla="*/ 10 w 12"/>
                  <a:gd name="T51" fmla="*/ 13 h 17"/>
                  <a:gd name="T52" fmla="*/ 9 w 12"/>
                  <a:gd name="T53" fmla="*/ 13 h 17"/>
                  <a:gd name="T54" fmla="*/ 9 w 12"/>
                  <a:gd name="T55" fmla="*/ 11 h 17"/>
                  <a:gd name="T56" fmla="*/ 7 w 12"/>
                  <a:gd name="T57" fmla="*/ 10 h 17"/>
                  <a:gd name="T58" fmla="*/ 9 w 12"/>
                  <a:gd name="T59" fmla="*/ 9 h 17"/>
                  <a:gd name="T60" fmla="*/ 9 w 12"/>
                  <a:gd name="T61" fmla="*/ 11 h 17"/>
                  <a:gd name="T62" fmla="*/ 11 w 12"/>
                  <a:gd name="T6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 h="17">
                    <a:moveTo>
                      <a:pt x="11" y="7"/>
                    </a:moveTo>
                    <a:cubicBezTo>
                      <a:pt x="9" y="8"/>
                      <a:pt x="6" y="6"/>
                      <a:pt x="5" y="5"/>
                    </a:cubicBezTo>
                    <a:cubicBezTo>
                      <a:pt x="4" y="4"/>
                      <a:pt x="4" y="2"/>
                      <a:pt x="4" y="1"/>
                    </a:cubicBezTo>
                    <a:cubicBezTo>
                      <a:pt x="2" y="1"/>
                      <a:pt x="2" y="1"/>
                      <a:pt x="0" y="0"/>
                    </a:cubicBezTo>
                    <a:cubicBezTo>
                      <a:pt x="1" y="1"/>
                      <a:pt x="1" y="4"/>
                      <a:pt x="3" y="5"/>
                    </a:cubicBezTo>
                    <a:cubicBezTo>
                      <a:pt x="2" y="6"/>
                      <a:pt x="1" y="6"/>
                      <a:pt x="1" y="4"/>
                    </a:cubicBezTo>
                    <a:cubicBezTo>
                      <a:pt x="0" y="5"/>
                      <a:pt x="1" y="6"/>
                      <a:pt x="0" y="7"/>
                    </a:cubicBezTo>
                    <a:cubicBezTo>
                      <a:pt x="2" y="6"/>
                      <a:pt x="3" y="6"/>
                      <a:pt x="5" y="7"/>
                    </a:cubicBezTo>
                    <a:cubicBezTo>
                      <a:pt x="5" y="7"/>
                      <a:pt x="4" y="7"/>
                      <a:pt x="4" y="7"/>
                    </a:cubicBezTo>
                    <a:cubicBezTo>
                      <a:pt x="4" y="8"/>
                      <a:pt x="4" y="9"/>
                      <a:pt x="3" y="9"/>
                    </a:cubicBezTo>
                    <a:cubicBezTo>
                      <a:pt x="4" y="10"/>
                      <a:pt x="4" y="10"/>
                      <a:pt x="4" y="9"/>
                    </a:cubicBezTo>
                    <a:cubicBezTo>
                      <a:pt x="4" y="9"/>
                      <a:pt x="4" y="10"/>
                      <a:pt x="4" y="10"/>
                    </a:cubicBezTo>
                    <a:cubicBezTo>
                      <a:pt x="4" y="10"/>
                      <a:pt x="4" y="10"/>
                      <a:pt x="4" y="10"/>
                    </a:cubicBezTo>
                    <a:cubicBezTo>
                      <a:pt x="4" y="11"/>
                      <a:pt x="5" y="11"/>
                      <a:pt x="6" y="12"/>
                    </a:cubicBezTo>
                    <a:cubicBezTo>
                      <a:pt x="6" y="12"/>
                      <a:pt x="7" y="14"/>
                      <a:pt x="6" y="14"/>
                    </a:cubicBezTo>
                    <a:cubicBezTo>
                      <a:pt x="7" y="16"/>
                      <a:pt x="9" y="17"/>
                      <a:pt x="8" y="14"/>
                    </a:cubicBezTo>
                    <a:cubicBezTo>
                      <a:pt x="8" y="15"/>
                      <a:pt x="8" y="15"/>
                      <a:pt x="7" y="15"/>
                    </a:cubicBezTo>
                    <a:cubicBezTo>
                      <a:pt x="8" y="13"/>
                      <a:pt x="7" y="13"/>
                      <a:pt x="7" y="12"/>
                    </a:cubicBezTo>
                    <a:cubicBezTo>
                      <a:pt x="7" y="13"/>
                      <a:pt x="8" y="13"/>
                      <a:pt x="8" y="14"/>
                    </a:cubicBezTo>
                    <a:cubicBezTo>
                      <a:pt x="8" y="14"/>
                      <a:pt x="8" y="14"/>
                      <a:pt x="9" y="13"/>
                    </a:cubicBezTo>
                    <a:cubicBezTo>
                      <a:pt x="9" y="13"/>
                      <a:pt x="9" y="14"/>
                      <a:pt x="9" y="14"/>
                    </a:cubicBezTo>
                    <a:cubicBezTo>
                      <a:pt x="10" y="13"/>
                      <a:pt x="10" y="15"/>
                      <a:pt x="11" y="16"/>
                    </a:cubicBezTo>
                    <a:cubicBezTo>
                      <a:pt x="12" y="16"/>
                      <a:pt x="12" y="15"/>
                      <a:pt x="12" y="15"/>
                    </a:cubicBezTo>
                    <a:cubicBezTo>
                      <a:pt x="12" y="15"/>
                      <a:pt x="12" y="14"/>
                      <a:pt x="11" y="14"/>
                    </a:cubicBezTo>
                    <a:cubicBezTo>
                      <a:pt x="11" y="14"/>
                      <a:pt x="11" y="14"/>
                      <a:pt x="11" y="15"/>
                    </a:cubicBezTo>
                    <a:cubicBezTo>
                      <a:pt x="10" y="15"/>
                      <a:pt x="10" y="13"/>
                      <a:pt x="10" y="13"/>
                    </a:cubicBezTo>
                    <a:cubicBezTo>
                      <a:pt x="9" y="13"/>
                      <a:pt x="9" y="13"/>
                      <a:pt x="9" y="13"/>
                    </a:cubicBezTo>
                    <a:cubicBezTo>
                      <a:pt x="9" y="12"/>
                      <a:pt x="9" y="12"/>
                      <a:pt x="9" y="11"/>
                    </a:cubicBezTo>
                    <a:cubicBezTo>
                      <a:pt x="8" y="12"/>
                      <a:pt x="8" y="10"/>
                      <a:pt x="7" y="10"/>
                    </a:cubicBezTo>
                    <a:cubicBezTo>
                      <a:pt x="8" y="9"/>
                      <a:pt x="8" y="10"/>
                      <a:pt x="9" y="9"/>
                    </a:cubicBezTo>
                    <a:cubicBezTo>
                      <a:pt x="9" y="9"/>
                      <a:pt x="9" y="10"/>
                      <a:pt x="9" y="11"/>
                    </a:cubicBezTo>
                    <a:cubicBezTo>
                      <a:pt x="10" y="10"/>
                      <a:pt x="10" y="8"/>
                      <a:pt x="11" y="7"/>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4898">
                <a:extLst>
                  <a:ext uri="{FF2B5EF4-FFF2-40B4-BE49-F238E27FC236}">
                    <a16:creationId xmlns:a16="http://schemas.microsoft.com/office/drawing/2014/main" id="{3F7DF091-7F43-42AE-A314-060E518D5F55}"/>
                  </a:ext>
                </a:extLst>
              </p:cNvPr>
              <p:cNvSpPr>
                <a:spLocks/>
              </p:cNvSpPr>
              <p:nvPr/>
            </p:nvSpPr>
            <p:spPr bwMode="auto">
              <a:xfrm>
                <a:off x="-4255" y="2358"/>
                <a:ext cx="7" cy="10"/>
              </a:xfrm>
              <a:custGeom>
                <a:avLst/>
                <a:gdLst>
                  <a:gd name="T0" fmla="*/ 2 w 3"/>
                  <a:gd name="T1" fmla="*/ 2 h 4"/>
                  <a:gd name="T2" fmla="*/ 0 w 3"/>
                  <a:gd name="T3" fmla="*/ 1 h 4"/>
                  <a:gd name="T4" fmla="*/ 1 w 3"/>
                  <a:gd name="T5" fmla="*/ 4 h 4"/>
                  <a:gd name="T6" fmla="*/ 2 w 3"/>
                  <a:gd name="T7" fmla="*/ 4 h 4"/>
                  <a:gd name="T8" fmla="*/ 3 w 3"/>
                  <a:gd name="T9" fmla="*/ 3 h 4"/>
                  <a:gd name="T10" fmla="*/ 2 w 3"/>
                  <a:gd name="T11" fmla="*/ 2 h 4"/>
                </a:gdLst>
                <a:ahLst/>
                <a:cxnLst>
                  <a:cxn ang="0">
                    <a:pos x="T0" y="T1"/>
                  </a:cxn>
                  <a:cxn ang="0">
                    <a:pos x="T2" y="T3"/>
                  </a:cxn>
                  <a:cxn ang="0">
                    <a:pos x="T4" y="T5"/>
                  </a:cxn>
                  <a:cxn ang="0">
                    <a:pos x="T6" y="T7"/>
                  </a:cxn>
                  <a:cxn ang="0">
                    <a:pos x="T8" y="T9"/>
                  </a:cxn>
                  <a:cxn ang="0">
                    <a:pos x="T10" y="T11"/>
                  </a:cxn>
                </a:cxnLst>
                <a:rect l="0" t="0" r="r" b="b"/>
                <a:pathLst>
                  <a:path w="3" h="4">
                    <a:moveTo>
                      <a:pt x="2" y="2"/>
                    </a:moveTo>
                    <a:cubicBezTo>
                      <a:pt x="1" y="0"/>
                      <a:pt x="0" y="2"/>
                      <a:pt x="0" y="1"/>
                    </a:cubicBezTo>
                    <a:cubicBezTo>
                      <a:pt x="0" y="3"/>
                      <a:pt x="2" y="2"/>
                      <a:pt x="1" y="4"/>
                    </a:cubicBezTo>
                    <a:cubicBezTo>
                      <a:pt x="2" y="4"/>
                      <a:pt x="2" y="4"/>
                      <a:pt x="2" y="4"/>
                    </a:cubicBezTo>
                    <a:cubicBezTo>
                      <a:pt x="2" y="4"/>
                      <a:pt x="3" y="3"/>
                      <a:pt x="3" y="3"/>
                    </a:cubicBezTo>
                    <a:cubicBezTo>
                      <a:pt x="1" y="3"/>
                      <a:pt x="0" y="2"/>
                      <a:pt x="2" y="2"/>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4899">
                <a:extLst>
                  <a:ext uri="{FF2B5EF4-FFF2-40B4-BE49-F238E27FC236}">
                    <a16:creationId xmlns:a16="http://schemas.microsoft.com/office/drawing/2014/main" id="{7D10D092-37A1-4C7B-A746-8A96558B7E7F}"/>
                  </a:ext>
                </a:extLst>
              </p:cNvPr>
              <p:cNvSpPr>
                <a:spLocks/>
              </p:cNvSpPr>
              <p:nvPr/>
            </p:nvSpPr>
            <p:spPr bwMode="auto">
              <a:xfrm>
                <a:off x="-4264" y="2353"/>
                <a:ext cx="12" cy="10"/>
              </a:xfrm>
              <a:custGeom>
                <a:avLst/>
                <a:gdLst>
                  <a:gd name="T0" fmla="*/ 0 w 5"/>
                  <a:gd name="T1" fmla="*/ 0 h 4"/>
                  <a:gd name="T2" fmla="*/ 3 w 5"/>
                  <a:gd name="T3" fmla="*/ 2 h 4"/>
                  <a:gd name="T4" fmla="*/ 3 w 5"/>
                  <a:gd name="T5" fmla="*/ 4 h 4"/>
                  <a:gd name="T6" fmla="*/ 5 w 5"/>
                  <a:gd name="T7" fmla="*/ 2 h 4"/>
                  <a:gd name="T8" fmla="*/ 0 w 5"/>
                  <a:gd name="T9" fmla="*/ 0 h 4"/>
                </a:gdLst>
                <a:ahLst/>
                <a:cxnLst>
                  <a:cxn ang="0">
                    <a:pos x="T0" y="T1"/>
                  </a:cxn>
                  <a:cxn ang="0">
                    <a:pos x="T2" y="T3"/>
                  </a:cxn>
                  <a:cxn ang="0">
                    <a:pos x="T4" y="T5"/>
                  </a:cxn>
                  <a:cxn ang="0">
                    <a:pos x="T6" y="T7"/>
                  </a:cxn>
                  <a:cxn ang="0">
                    <a:pos x="T8" y="T9"/>
                  </a:cxn>
                </a:cxnLst>
                <a:rect l="0" t="0" r="r" b="b"/>
                <a:pathLst>
                  <a:path w="5" h="4">
                    <a:moveTo>
                      <a:pt x="0" y="0"/>
                    </a:moveTo>
                    <a:cubicBezTo>
                      <a:pt x="0" y="1"/>
                      <a:pt x="2" y="1"/>
                      <a:pt x="3" y="2"/>
                    </a:cubicBezTo>
                    <a:cubicBezTo>
                      <a:pt x="3" y="3"/>
                      <a:pt x="2" y="3"/>
                      <a:pt x="3" y="4"/>
                    </a:cubicBezTo>
                    <a:cubicBezTo>
                      <a:pt x="4" y="4"/>
                      <a:pt x="3" y="2"/>
                      <a:pt x="5" y="2"/>
                    </a:cubicBezTo>
                    <a:cubicBezTo>
                      <a:pt x="4" y="2"/>
                      <a:pt x="3" y="0"/>
                      <a:pt x="0" y="0"/>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4900">
                <a:extLst>
                  <a:ext uri="{FF2B5EF4-FFF2-40B4-BE49-F238E27FC236}">
                    <a16:creationId xmlns:a16="http://schemas.microsoft.com/office/drawing/2014/main" id="{6063FA5E-43A7-444A-8406-9F8E17830348}"/>
                  </a:ext>
                </a:extLst>
              </p:cNvPr>
              <p:cNvSpPr>
                <a:spLocks/>
              </p:cNvSpPr>
              <p:nvPr/>
            </p:nvSpPr>
            <p:spPr bwMode="auto">
              <a:xfrm>
                <a:off x="-4231" y="2410"/>
                <a:ext cx="12" cy="12"/>
              </a:xfrm>
              <a:custGeom>
                <a:avLst/>
                <a:gdLst>
                  <a:gd name="T0" fmla="*/ 3 w 5"/>
                  <a:gd name="T1" fmla="*/ 0 h 5"/>
                  <a:gd name="T2" fmla="*/ 1 w 5"/>
                  <a:gd name="T3" fmla="*/ 3 h 5"/>
                  <a:gd name="T4" fmla="*/ 2 w 5"/>
                  <a:gd name="T5" fmla="*/ 4 h 5"/>
                  <a:gd name="T6" fmla="*/ 3 w 5"/>
                  <a:gd name="T7" fmla="*/ 0 h 5"/>
                </a:gdLst>
                <a:ahLst/>
                <a:cxnLst>
                  <a:cxn ang="0">
                    <a:pos x="T0" y="T1"/>
                  </a:cxn>
                  <a:cxn ang="0">
                    <a:pos x="T2" y="T3"/>
                  </a:cxn>
                  <a:cxn ang="0">
                    <a:pos x="T4" y="T5"/>
                  </a:cxn>
                  <a:cxn ang="0">
                    <a:pos x="T6" y="T7"/>
                  </a:cxn>
                </a:cxnLst>
                <a:rect l="0" t="0" r="r" b="b"/>
                <a:pathLst>
                  <a:path w="5" h="5">
                    <a:moveTo>
                      <a:pt x="3" y="0"/>
                    </a:moveTo>
                    <a:cubicBezTo>
                      <a:pt x="4" y="2"/>
                      <a:pt x="3" y="3"/>
                      <a:pt x="1" y="3"/>
                    </a:cubicBezTo>
                    <a:cubicBezTo>
                      <a:pt x="0" y="5"/>
                      <a:pt x="3" y="3"/>
                      <a:pt x="2" y="4"/>
                    </a:cubicBezTo>
                    <a:cubicBezTo>
                      <a:pt x="4" y="4"/>
                      <a:pt x="5" y="0"/>
                      <a:pt x="3" y="0"/>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4901">
                <a:extLst>
                  <a:ext uri="{FF2B5EF4-FFF2-40B4-BE49-F238E27FC236}">
                    <a16:creationId xmlns:a16="http://schemas.microsoft.com/office/drawing/2014/main" id="{FDF7F45E-6138-4F8D-92D4-76D8F8AC36F5}"/>
                  </a:ext>
                </a:extLst>
              </p:cNvPr>
              <p:cNvSpPr>
                <a:spLocks/>
              </p:cNvSpPr>
              <p:nvPr/>
            </p:nvSpPr>
            <p:spPr bwMode="auto">
              <a:xfrm>
                <a:off x="-4224" y="2389"/>
                <a:ext cx="12" cy="9"/>
              </a:xfrm>
              <a:custGeom>
                <a:avLst/>
                <a:gdLst>
                  <a:gd name="T0" fmla="*/ 1 w 5"/>
                  <a:gd name="T1" fmla="*/ 1 h 4"/>
                  <a:gd name="T2" fmla="*/ 4 w 5"/>
                  <a:gd name="T3" fmla="*/ 4 h 4"/>
                  <a:gd name="T4" fmla="*/ 2 w 5"/>
                  <a:gd name="T5" fmla="*/ 0 h 4"/>
                  <a:gd name="T6" fmla="*/ 2 w 5"/>
                  <a:gd name="T7" fmla="*/ 1 h 4"/>
                  <a:gd name="T8" fmla="*/ 1 w 5"/>
                  <a:gd name="T9" fmla="*/ 1 h 4"/>
                </a:gdLst>
                <a:ahLst/>
                <a:cxnLst>
                  <a:cxn ang="0">
                    <a:pos x="T0" y="T1"/>
                  </a:cxn>
                  <a:cxn ang="0">
                    <a:pos x="T2" y="T3"/>
                  </a:cxn>
                  <a:cxn ang="0">
                    <a:pos x="T4" y="T5"/>
                  </a:cxn>
                  <a:cxn ang="0">
                    <a:pos x="T6" y="T7"/>
                  </a:cxn>
                  <a:cxn ang="0">
                    <a:pos x="T8" y="T9"/>
                  </a:cxn>
                </a:cxnLst>
                <a:rect l="0" t="0" r="r" b="b"/>
                <a:pathLst>
                  <a:path w="5" h="4">
                    <a:moveTo>
                      <a:pt x="1" y="1"/>
                    </a:moveTo>
                    <a:cubicBezTo>
                      <a:pt x="2" y="2"/>
                      <a:pt x="3" y="3"/>
                      <a:pt x="4" y="4"/>
                    </a:cubicBezTo>
                    <a:cubicBezTo>
                      <a:pt x="5" y="3"/>
                      <a:pt x="1" y="2"/>
                      <a:pt x="2" y="0"/>
                    </a:cubicBezTo>
                    <a:cubicBezTo>
                      <a:pt x="1" y="0"/>
                      <a:pt x="0" y="1"/>
                      <a:pt x="2" y="1"/>
                    </a:cubicBezTo>
                    <a:cubicBezTo>
                      <a:pt x="2" y="1"/>
                      <a:pt x="1" y="1"/>
                      <a:pt x="1" y="1"/>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4902">
                <a:extLst>
                  <a:ext uri="{FF2B5EF4-FFF2-40B4-BE49-F238E27FC236}">
                    <a16:creationId xmlns:a16="http://schemas.microsoft.com/office/drawing/2014/main" id="{BC537758-4F10-4385-9842-D6E7DE0DB87A}"/>
                  </a:ext>
                </a:extLst>
              </p:cNvPr>
              <p:cNvSpPr>
                <a:spLocks/>
              </p:cNvSpPr>
              <p:nvPr/>
            </p:nvSpPr>
            <p:spPr bwMode="auto">
              <a:xfrm>
                <a:off x="-4224" y="2405"/>
                <a:ext cx="7" cy="10"/>
              </a:xfrm>
              <a:custGeom>
                <a:avLst/>
                <a:gdLst>
                  <a:gd name="T0" fmla="*/ 2 w 3"/>
                  <a:gd name="T1" fmla="*/ 4 h 4"/>
                  <a:gd name="T2" fmla="*/ 3 w 3"/>
                  <a:gd name="T3" fmla="*/ 0 h 4"/>
                  <a:gd name="T4" fmla="*/ 1 w 3"/>
                  <a:gd name="T5" fmla="*/ 4 h 4"/>
                  <a:gd name="T6" fmla="*/ 2 w 3"/>
                  <a:gd name="T7" fmla="*/ 4 h 4"/>
                </a:gdLst>
                <a:ahLst/>
                <a:cxnLst>
                  <a:cxn ang="0">
                    <a:pos x="T0" y="T1"/>
                  </a:cxn>
                  <a:cxn ang="0">
                    <a:pos x="T2" y="T3"/>
                  </a:cxn>
                  <a:cxn ang="0">
                    <a:pos x="T4" y="T5"/>
                  </a:cxn>
                  <a:cxn ang="0">
                    <a:pos x="T6" y="T7"/>
                  </a:cxn>
                </a:cxnLst>
                <a:rect l="0" t="0" r="r" b="b"/>
                <a:pathLst>
                  <a:path w="3" h="4">
                    <a:moveTo>
                      <a:pt x="2" y="4"/>
                    </a:moveTo>
                    <a:cubicBezTo>
                      <a:pt x="2" y="3"/>
                      <a:pt x="3" y="3"/>
                      <a:pt x="3" y="0"/>
                    </a:cubicBezTo>
                    <a:cubicBezTo>
                      <a:pt x="2" y="1"/>
                      <a:pt x="0" y="2"/>
                      <a:pt x="1" y="4"/>
                    </a:cubicBezTo>
                    <a:cubicBezTo>
                      <a:pt x="1" y="3"/>
                      <a:pt x="2" y="3"/>
                      <a:pt x="2" y="4"/>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4903">
                <a:extLst>
                  <a:ext uri="{FF2B5EF4-FFF2-40B4-BE49-F238E27FC236}">
                    <a16:creationId xmlns:a16="http://schemas.microsoft.com/office/drawing/2014/main" id="{08F2E70B-F774-47E9-8C0E-158F157B57ED}"/>
                  </a:ext>
                </a:extLst>
              </p:cNvPr>
              <p:cNvSpPr>
                <a:spLocks/>
              </p:cNvSpPr>
              <p:nvPr/>
            </p:nvSpPr>
            <p:spPr bwMode="auto">
              <a:xfrm>
                <a:off x="-4224" y="2384"/>
                <a:ext cx="14" cy="17"/>
              </a:xfrm>
              <a:custGeom>
                <a:avLst/>
                <a:gdLst>
                  <a:gd name="T0" fmla="*/ 0 w 6"/>
                  <a:gd name="T1" fmla="*/ 3 h 7"/>
                  <a:gd name="T2" fmla="*/ 4 w 6"/>
                  <a:gd name="T3" fmla="*/ 5 h 7"/>
                  <a:gd name="T4" fmla="*/ 4 w 6"/>
                  <a:gd name="T5" fmla="*/ 7 h 7"/>
                  <a:gd name="T6" fmla="*/ 2 w 6"/>
                  <a:gd name="T7" fmla="*/ 0 h 7"/>
                  <a:gd name="T8" fmla="*/ 0 w 6"/>
                  <a:gd name="T9" fmla="*/ 3 h 7"/>
                </a:gdLst>
                <a:ahLst/>
                <a:cxnLst>
                  <a:cxn ang="0">
                    <a:pos x="T0" y="T1"/>
                  </a:cxn>
                  <a:cxn ang="0">
                    <a:pos x="T2" y="T3"/>
                  </a:cxn>
                  <a:cxn ang="0">
                    <a:pos x="T4" y="T5"/>
                  </a:cxn>
                  <a:cxn ang="0">
                    <a:pos x="T6" y="T7"/>
                  </a:cxn>
                  <a:cxn ang="0">
                    <a:pos x="T8" y="T9"/>
                  </a:cxn>
                </a:cxnLst>
                <a:rect l="0" t="0" r="r" b="b"/>
                <a:pathLst>
                  <a:path w="6" h="7">
                    <a:moveTo>
                      <a:pt x="0" y="3"/>
                    </a:moveTo>
                    <a:cubicBezTo>
                      <a:pt x="2" y="3"/>
                      <a:pt x="3" y="6"/>
                      <a:pt x="4" y="5"/>
                    </a:cubicBezTo>
                    <a:cubicBezTo>
                      <a:pt x="4" y="5"/>
                      <a:pt x="4" y="6"/>
                      <a:pt x="4" y="7"/>
                    </a:cubicBezTo>
                    <a:cubicBezTo>
                      <a:pt x="6" y="4"/>
                      <a:pt x="2" y="2"/>
                      <a:pt x="2" y="0"/>
                    </a:cubicBezTo>
                    <a:cubicBezTo>
                      <a:pt x="0" y="0"/>
                      <a:pt x="0" y="2"/>
                      <a:pt x="0" y="3"/>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4904">
                <a:extLst>
                  <a:ext uri="{FF2B5EF4-FFF2-40B4-BE49-F238E27FC236}">
                    <a16:creationId xmlns:a16="http://schemas.microsoft.com/office/drawing/2014/main" id="{F074D802-FBF9-42D9-80F1-F3777941F5E4}"/>
                  </a:ext>
                </a:extLst>
              </p:cNvPr>
              <p:cNvSpPr>
                <a:spLocks/>
              </p:cNvSpPr>
              <p:nvPr/>
            </p:nvSpPr>
            <p:spPr bwMode="auto">
              <a:xfrm>
                <a:off x="-4226" y="2349"/>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4905">
                <a:extLst>
                  <a:ext uri="{FF2B5EF4-FFF2-40B4-BE49-F238E27FC236}">
                    <a16:creationId xmlns:a16="http://schemas.microsoft.com/office/drawing/2014/main" id="{9E52CDD2-9535-4A43-B440-92485BC6AD5D}"/>
                  </a:ext>
                </a:extLst>
              </p:cNvPr>
              <p:cNvSpPr>
                <a:spLocks/>
              </p:cNvSpPr>
              <p:nvPr/>
            </p:nvSpPr>
            <p:spPr bwMode="auto">
              <a:xfrm>
                <a:off x="-4215" y="2375"/>
                <a:ext cx="8" cy="4"/>
              </a:xfrm>
              <a:custGeom>
                <a:avLst/>
                <a:gdLst>
                  <a:gd name="T0" fmla="*/ 0 w 3"/>
                  <a:gd name="T1" fmla="*/ 1 h 2"/>
                  <a:gd name="T2" fmla="*/ 2 w 3"/>
                  <a:gd name="T3" fmla="*/ 1 h 2"/>
                  <a:gd name="T4" fmla="*/ 2 w 3"/>
                  <a:gd name="T5" fmla="*/ 0 h 2"/>
                  <a:gd name="T6" fmla="*/ 0 w 3"/>
                  <a:gd name="T7" fmla="*/ 1 h 2"/>
                </a:gdLst>
                <a:ahLst/>
                <a:cxnLst>
                  <a:cxn ang="0">
                    <a:pos x="T0" y="T1"/>
                  </a:cxn>
                  <a:cxn ang="0">
                    <a:pos x="T2" y="T3"/>
                  </a:cxn>
                  <a:cxn ang="0">
                    <a:pos x="T4" y="T5"/>
                  </a:cxn>
                  <a:cxn ang="0">
                    <a:pos x="T6" y="T7"/>
                  </a:cxn>
                </a:cxnLst>
                <a:rect l="0" t="0" r="r" b="b"/>
                <a:pathLst>
                  <a:path w="3" h="2">
                    <a:moveTo>
                      <a:pt x="0" y="1"/>
                    </a:moveTo>
                    <a:cubicBezTo>
                      <a:pt x="1" y="2"/>
                      <a:pt x="2" y="1"/>
                      <a:pt x="2" y="1"/>
                    </a:cubicBezTo>
                    <a:cubicBezTo>
                      <a:pt x="3" y="1"/>
                      <a:pt x="2" y="0"/>
                      <a:pt x="2" y="0"/>
                    </a:cubicBezTo>
                    <a:cubicBezTo>
                      <a:pt x="2" y="1"/>
                      <a:pt x="1" y="1"/>
                      <a:pt x="0" y="1"/>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4906">
                <a:extLst>
                  <a:ext uri="{FF2B5EF4-FFF2-40B4-BE49-F238E27FC236}">
                    <a16:creationId xmlns:a16="http://schemas.microsoft.com/office/drawing/2014/main" id="{F265B569-29E6-46C7-9607-D029C4212865}"/>
                  </a:ext>
                </a:extLst>
              </p:cNvPr>
              <p:cNvSpPr>
                <a:spLocks/>
              </p:cNvSpPr>
              <p:nvPr/>
            </p:nvSpPr>
            <p:spPr bwMode="auto">
              <a:xfrm>
                <a:off x="-4250" y="2370"/>
                <a:ext cx="7" cy="7"/>
              </a:xfrm>
              <a:custGeom>
                <a:avLst/>
                <a:gdLst>
                  <a:gd name="T0" fmla="*/ 3 w 3"/>
                  <a:gd name="T1" fmla="*/ 3 h 3"/>
                  <a:gd name="T2" fmla="*/ 2 w 3"/>
                  <a:gd name="T3" fmla="*/ 1 h 3"/>
                  <a:gd name="T4" fmla="*/ 1 w 3"/>
                  <a:gd name="T5" fmla="*/ 2 h 3"/>
                  <a:gd name="T6" fmla="*/ 3 w 3"/>
                  <a:gd name="T7" fmla="*/ 3 h 3"/>
                </a:gdLst>
                <a:ahLst/>
                <a:cxnLst>
                  <a:cxn ang="0">
                    <a:pos x="T0" y="T1"/>
                  </a:cxn>
                  <a:cxn ang="0">
                    <a:pos x="T2" y="T3"/>
                  </a:cxn>
                  <a:cxn ang="0">
                    <a:pos x="T4" y="T5"/>
                  </a:cxn>
                  <a:cxn ang="0">
                    <a:pos x="T6" y="T7"/>
                  </a:cxn>
                </a:cxnLst>
                <a:rect l="0" t="0" r="r" b="b"/>
                <a:pathLst>
                  <a:path w="3" h="3">
                    <a:moveTo>
                      <a:pt x="3" y="3"/>
                    </a:moveTo>
                    <a:cubicBezTo>
                      <a:pt x="3" y="2"/>
                      <a:pt x="2" y="1"/>
                      <a:pt x="2" y="1"/>
                    </a:cubicBezTo>
                    <a:cubicBezTo>
                      <a:pt x="1" y="0"/>
                      <a:pt x="1" y="2"/>
                      <a:pt x="1" y="2"/>
                    </a:cubicBezTo>
                    <a:cubicBezTo>
                      <a:pt x="0" y="3"/>
                      <a:pt x="2" y="2"/>
                      <a:pt x="3" y="3"/>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4907">
                <a:extLst>
                  <a:ext uri="{FF2B5EF4-FFF2-40B4-BE49-F238E27FC236}">
                    <a16:creationId xmlns:a16="http://schemas.microsoft.com/office/drawing/2014/main" id="{44E205DB-BED1-4160-AD27-BAE261BDEC1D}"/>
                  </a:ext>
                </a:extLst>
              </p:cNvPr>
              <p:cNvSpPr>
                <a:spLocks/>
              </p:cNvSpPr>
              <p:nvPr/>
            </p:nvSpPr>
            <p:spPr bwMode="auto">
              <a:xfrm>
                <a:off x="-4252" y="2346"/>
                <a:ext cx="11" cy="19"/>
              </a:xfrm>
              <a:custGeom>
                <a:avLst/>
                <a:gdLst>
                  <a:gd name="T0" fmla="*/ 2 w 5"/>
                  <a:gd name="T1" fmla="*/ 0 h 8"/>
                  <a:gd name="T2" fmla="*/ 2 w 5"/>
                  <a:gd name="T3" fmla="*/ 8 h 8"/>
                  <a:gd name="T4" fmla="*/ 2 w 5"/>
                  <a:gd name="T5" fmla="*/ 0 h 8"/>
                </a:gdLst>
                <a:ahLst/>
                <a:cxnLst>
                  <a:cxn ang="0">
                    <a:pos x="T0" y="T1"/>
                  </a:cxn>
                  <a:cxn ang="0">
                    <a:pos x="T2" y="T3"/>
                  </a:cxn>
                  <a:cxn ang="0">
                    <a:pos x="T4" y="T5"/>
                  </a:cxn>
                </a:cxnLst>
                <a:rect l="0" t="0" r="r" b="b"/>
                <a:pathLst>
                  <a:path w="5" h="8">
                    <a:moveTo>
                      <a:pt x="2" y="0"/>
                    </a:moveTo>
                    <a:cubicBezTo>
                      <a:pt x="1" y="3"/>
                      <a:pt x="0" y="3"/>
                      <a:pt x="2" y="8"/>
                    </a:cubicBezTo>
                    <a:cubicBezTo>
                      <a:pt x="3" y="5"/>
                      <a:pt x="5" y="2"/>
                      <a:pt x="2" y="0"/>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4908">
                <a:extLst>
                  <a:ext uri="{FF2B5EF4-FFF2-40B4-BE49-F238E27FC236}">
                    <a16:creationId xmlns:a16="http://schemas.microsoft.com/office/drawing/2014/main" id="{423B5843-77AA-47BF-B035-7F09DF68D04B}"/>
                  </a:ext>
                </a:extLst>
              </p:cNvPr>
              <p:cNvSpPr>
                <a:spLocks/>
              </p:cNvSpPr>
              <p:nvPr/>
            </p:nvSpPr>
            <p:spPr bwMode="auto">
              <a:xfrm>
                <a:off x="-4212" y="2391"/>
                <a:ext cx="16" cy="17"/>
              </a:xfrm>
              <a:custGeom>
                <a:avLst/>
                <a:gdLst>
                  <a:gd name="T0" fmla="*/ 5 w 7"/>
                  <a:gd name="T1" fmla="*/ 0 h 7"/>
                  <a:gd name="T2" fmla="*/ 2 w 7"/>
                  <a:gd name="T3" fmla="*/ 0 h 7"/>
                  <a:gd name="T4" fmla="*/ 2 w 7"/>
                  <a:gd name="T5" fmla="*/ 2 h 7"/>
                  <a:gd name="T6" fmla="*/ 3 w 7"/>
                  <a:gd name="T7" fmla="*/ 4 h 7"/>
                  <a:gd name="T8" fmla="*/ 3 w 7"/>
                  <a:gd name="T9" fmla="*/ 7 h 7"/>
                  <a:gd name="T10" fmla="*/ 4 w 7"/>
                  <a:gd name="T11" fmla="*/ 2 h 7"/>
                  <a:gd name="T12" fmla="*/ 5 w 7"/>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5" y="0"/>
                    </a:moveTo>
                    <a:cubicBezTo>
                      <a:pt x="4" y="0"/>
                      <a:pt x="4" y="1"/>
                      <a:pt x="2" y="0"/>
                    </a:cubicBezTo>
                    <a:cubicBezTo>
                      <a:pt x="3" y="1"/>
                      <a:pt x="2" y="1"/>
                      <a:pt x="2" y="2"/>
                    </a:cubicBezTo>
                    <a:cubicBezTo>
                      <a:pt x="5" y="2"/>
                      <a:pt x="0" y="3"/>
                      <a:pt x="3" y="4"/>
                    </a:cubicBezTo>
                    <a:cubicBezTo>
                      <a:pt x="2" y="5"/>
                      <a:pt x="2" y="6"/>
                      <a:pt x="3" y="7"/>
                    </a:cubicBezTo>
                    <a:cubicBezTo>
                      <a:pt x="4" y="5"/>
                      <a:pt x="7" y="2"/>
                      <a:pt x="4" y="2"/>
                    </a:cubicBezTo>
                    <a:cubicBezTo>
                      <a:pt x="3" y="0"/>
                      <a:pt x="6" y="1"/>
                      <a:pt x="5" y="0"/>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4909">
                <a:extLst>
                  <a:ext uri="{FF2B5EF4-FFF2-40B4-BE49-F238E27FC236}">
                    <a16:creationId xmlns:a16="http://schemas.microsoft.com/office/drawing/2014/main" id="{89050B85-767D-4937-B4DB-B1C5EDE6FC7E}"/>
                  </a:ext>
                </a:extLst>
              </p:cNvPr>
              <p:cNvSpPr>
                <a:spLocks/>
              </p:cNvSpPr>
              <p:nvPr/>
            </p:nvSpPr>
            <p:spPr bwMode="auto">
              <a:xfrm>
                <a:off x="-4207" y="2405"/>
                <a:ext cx="14" cy="10"/>
              </a:xfrm>
              <a:custGeom>
                <a:avLst/>
                <a:gdLst>
                  <a:gd name="T0" fmla="*/ 3 w 6"/>
                  <a:gd name="T1" fmla="*/ 0 h 4"/>
                  <a:gd name="T2" fmla="*/ 2 w 6"/>
                  <a:gd name="T3" fmla="*/ 4 h 4"/>
                  <a:gd name="T4" fmla="*/ 6 w 6"/>
                  <a:gd name="T5" fmla="*/ 1 h 4"/>
                  <a:gd name="T6" fmla="*/ 3 w 6"/>
                  <a:gd name="T7" fmla="*/ 0 h 4"/>
                </a:gdLst>
                <a:ahLst/>
                <a:cxnLst>
                  <a:cxn ang="0">
                    <a:pos x="T0" y="T1"/>
                  </a:cxn>
                  <a:cxn ang="0">
                    <a:pos x="T2" y="T3"/>
                  </a:cxn>
                  <a:cxn ang="0">
                    <a:pos x="T4" y="T5"/>
                  </a:cxn>
                  <a:cxn ang="0">
                    <a:pos x="T6" y="T7"/>
                  </a:cxn>
                </a:cxnLst>
                <a:rect l="0" t="0" r="r" b="b"/>
                <a:pathLst>
                  <a:path w="6" h="4">
                    <a:moveTo>
                      <a:pt x="3" y="0"/>
                    </a:moveTo>
                    <a:cubicBezTo>
                      <a:pt x="1" y="2"/>
                      <a:pt x="0" y="3"/>
                      <a:pt x="2" y="4"/>
                    </a:cubicBezTo>
                    <a:cubicBezTo>
                      <a:pt x="3" y="3"/>
                      <a:pt x="5" y="2"/>
                      <a:pt x="6" y="1"/>
                    </a:cubicBezTo>
                    <a:cubicBezTo>
                      <a:pt x="5" y="1"/>
                      <a:pt x="4" y="1"/>
                      <a:pt x="3" y="0"/>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4910">
                <a:extLst>
                  <a:ext uri="{FF2B5EF4-FFF2-40B4-BE49-F238E27FC236}">
                    <a16:creationId xmlns:a16="http://schemas.microsoft.com/office/drawing/2014/main" id="{D4F43F87-D9C0-40E5-8EE5-FFFC616AC951}"/>
                  </a:ext>
                </a:extLst>
              </p:cNvPr>
              <p:cNvSpPr>
                <a:spLocks/>
              </p:cNvSpPr>
              <p:nvPr/>
            </p:nvSpPr>
            <p:spPr bwMode="auto">
              <a:xfrm>
                <a:off x="-4207" y="2405"/>
                <a:ext cx="4" cy="8"/>
              </a:xfrm>
              <a:custGeom>
                <a:avLst/>
                <a:gdLst>
                  <a:gd name="T0" fmla="*/ 2 w 2"/>
                  <a:gd name="T1" fmla="*/ 3 h 3"/>
                  <a:gd name="T2" fmla="*/ 1 w 2"/>
                  <a:gd name="T3" fmla="*/ 0 h 3"/>
                  <a:gd name="T4" fmla="*/ 0 w 2"/>
                  <a:gd name="T5" fmla="*/ 0 h 3"/>
                  <a:gd name="T6" fmla="*/ 2 w 2"/>
                  <a:gd name="T7" fmla="*/ 3 h 3"/>
                </a:gdLst>
                <a:ahLst/>
                <a:cxnLst>
                  <a:cxn ang="0">
                    <a:pos x="T0" y="T1"/>
                  </a:cxn>
                  <a:cxn ang="0">
                    <a:pos x="T2" y="T3"/>
                  </a:cxn>
                  <a:cxn ang="0">
                    <a:pos x="T4" y="T5"/>
                  </a:cxn>
                  <a:cxn ang="0">
                    <a:pos x="T6" y="T7"/>
                  </a:cxn>
                </a:cxnLst>
                <a:rect l="0" t="0" r="r" b="b"/>
                <a:pathLst>
                  <a:path w="2" h="3">
                    <a:moveTo>
                      <a:pt x="2" y="3"/>
                    </a:moveTo>
                    <a:cubicBezTo>
                      <a:pt x="1" y="2"/>
                      <a:pt x="2" y="1"/>
                      <a:pt x="1" y="0"/>
                    </a:cubicBezTo>
                    <a:cubicBezTo>
                      <a:pt x="1" y="0"/>
                      <a:pt x="0" y="0"/>
                      <a:pt x="0" y="0"/>
                    </a:cubicBezTo>
                    <a:cubicBezTo>
                      <a:pt x="0" y="1"/>
                      <a:pt x="1" y="2"/>
                      <a:pt x="2" y="3"/>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4911">
                <a:extLst>
                  <a:ext uri="{FF2B5EF4-FFF2-40B4-BE49-F238E27FC236}">
                    <a16:creationId xmlns:a16="http://schemas.microsoft.com/office/drawing/2014/main" id="{4CDB8883-BB5D-413F-BDD7-B28F7E7B1E29}"/>
                  </a:ext>
                </a:extLst>
              </p:cNvPr>
              <p:cNvSpPr>
                <a:spLocks/>
              </p:cNvSpPr>
              <p:nvPr/>
            </p:nvSpPr>
            <p:spPr bwMode="auto">
              <a:xfrm>
                <a:off x="-4257" y="2334"/>
                <a:ext cx="9" cy="10"/>
              </a:xfrm>
              <a:custGeom>
                <a:avLst/>
                <a:gdLst>
                  <a:gd name="T0" fmla="*/ 3 w 4"/>
                  <a:gd name="T1" fmla="*/ 4 h 4"/>
                  <a:gd name="T2" fmla="*/ 4 w 4"/>
                  <a:gd name="T3" fmla="*/ 2 h 4"/>
                  <a:gd name="T4" fmla="*/ 2 w 4"/>
                  <a:gd name="T5" fmla="*/ 1 h 4"/>
                  <a:gd name="T6" fmla="*/ 3 w 4"/>
                  <a:gd name="T7" fmla="*/ 4 h 4"/>
                </a:gdLst>
                <a:ahLst/>
                <a:cxnLst>
                  <a:cxn ang="0">
                    <a:pos x="T0" y="T1"/>
                  </a:cxn>
                  <a:cxn ang="0">
                    <a:pos x="T2" y="T3"/>
                  </a:cxn>
                  <a:cxn ang="0">
                    <a:pos x="T4" y="T5"/>
                  </a:cxn>
                  <a:cxn ang="0">
                    <a:pos x="T6" y="T7"/>
                  </a:cxn>
                </a:cxnLst>
                <a:rect l="0" t="0" r="r" b="b"/>
                <a:pathLst>
                  <a:path w="4" h="4">
                    <a:moveTo>
                      <a:pt x="3" y="4"/>
                    </a:moveTo>
                    <a:cubicBezTo>
                      <a:pt x="4" y="4"/>
                      <a:pt x="3" y="3"/>
                      <a:pt x="4" y="2"/>
                    </a:cubicBezTo>
                    <a:cubicBezTo>
                      <a:pt x="4" y="2"/>
                      <a:pt x="1" y="0"/>
                      <a:pt x="2" y="1"/>
                    </a:cubicBezTo>
                    <a:cubicBezTo>
                      <a:pt x="4" y="2"/>
                      <a:pt x="0" y="3"/>
                      <a:pt x="3" y="4"/>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4912">
                <a:extLst>
                  <a:ext uri="{FF2B5EF4-FFF2-40B4-BE49-F238E27FC236}">
                    <a16:creationId xmlns:a16="http://schemas.microsoft.com/office/drawing/2014/main" id="{6BE168A6-9D97-4635-8113-2FE45D7507DB}"/>
                  </a:ext>
                </a:extLst>
              </p:cNvPr>
              <p:cNvSpPr>
                <a:spLocks/>
              </p:cNvSpPr>
              <p:nvPr/>
            </p:nvSpPr>
            <p:spPr bwMode="auto">
              <a:xfrm>
                <a:off x="-4264" y="2365"/>
                <a:ext cx="5" cy="10"/>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3"/>
                      <a:pt x="2" y="1"/>
                      <a:pt x="0" y="0"/>
                    </a:cubicBezTo>
                    <a:cubicBezTo>
                      <a:pt x="1" y="2"/>
                      <a:pt x="1" y="4"/>
                      <a:pt x="2" y="4"/>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4913">
                <a:extLst>
                  <a:ext uri="{FF2B5EF4-FFF2-40B4-BE49-F238E27FC236}">
                    <a16:creationId xmlns:a16="http://schemas.microsoft.com/office/drawing/2014/main" id="{B2C22C28-238B-4A58-8131-140A56B22DBC}"/>
                  </a:ext>
                </a:extLst>
              </p:cNvPr>
              <p:cNvSpPr>
                <a:spLocks/>
              </p:cNvSpPr>
              <p:nvPr/>
            </p:nvSpPr>
            <p:spPr bwMode="auto">
              <a:xfrm>
                <a:off x="-4252" y="2368"/>
                <a:ext cx="14" cy="26"/>
              </a:xfrm>
              <a:custGeom>
                <a:avLst/>
                <a:gdLst>
                  <a:gd name="T0" fmla="*/ 4 w 6"/>
                  <a:gd name="T1" fmla="*/ 1 h 11"/>
                  <a:gd name="T2" fmla="*/ 2 w 6"/>
                  <a:gd name="T3" fmla="*/ 0 h 11"/>
                  <a:gd name="T4" fmla="*/ 0 w 6"/>
                  <a:gd name="T5" fmla="*/ 8 h 11"/>
                  <a:gd name="T6" fmla="*/ 2 w 6"/>
                  <a:gd name="T7" fmla="*/ 10 h 11"/>
                  <a:gd name="T8" fmla="*/ 3 w 6"/>
                  <a:gd name="T9" fmla="*/ 6 h 11"/>
                  <a:gd name="T10" fmla="*/ 4 w 6"/>
                  <a:gd name="T11" fmla="*/ 9 h 11"/>
                  <a:gd name="T12" fmla="*/ 6 w 6"/>
                  <a:gd name="T13" fmla="*/ 4 h 11"/>
                  <a:gd name="T14" fmla="*/ 4 w 6"/>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1">
                    <a:moveTo>
                      <a:pt x="4" y="1"/>
                    </a:moveTo>
                    <a:cubicBezTo>
                      <a:pt x="3" y="0"/>
                      <a:pt x="2" y="2"/>
                      <a:pt x="2" y="0"/>
                    </a:cubicBezTo>
                    <a:cubicBezTo>
                      <a:pt x="1" y="2"/>
                      <a:pt x="1" y="6"/>
                      <a:pt x="0" y="8"/>
                    </a:cubicBezTo>
                    <a:cubicBezTo>
                      <a:pt x="0" y="9"/>
                      <a:pt x="3" y="8"/>
                      <a:pt x="2" y="10"/>
                    </a:cubicBezTo>
                    <a:cubicBezTo>
                      <a:pt x="3" y="11"/>
                      <a:pt x="3" y="7"/>
                      <a:pt x="3" y="6"/>
                    </a:cubicBezTo>
                    <a:cubicBezTo>
                      <a:pt x="4" y="7"/>
                      <a:pt x="3" y="9"/>
                      <a:pt x="4" y="9"/>
                    </a:cubicBezTo>
                    <a:cubicBezTo>
                      <a:pt x="3" y="8"/>
                      <a:pt x="5" y="5"/>
                      <a:pt x="6" y="4"/>
                    </a:cubicBezTo>
                    <a:cubicBezTo>
                      <a:pt x="4" y="4"/>
                      <a:pt x="5" y="2"/>
                      <a:pt x="4" y="1"/>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4914">
                <a:extLst>
                  <a:ext uri="{FF2B5EF4-FFF2-40B4-BE49-F238E27FC236}">
                    <a16:creationId xmlns:a16="http://schemas.microsoft.com/office/drawing/2014/main" id="{6F3E3F88-A9E1-45D6-865B-680303DADC9E}"/>
                  </a:ext>
                </a:extLst>
              </p:cNvPr>
              <p:cNvSpPr>
                <a:spLocks/>
              </p:cNvSpPr>
              <p:nvPr/>
            </p:nvSpPr>
            <p:spPr bwMode="auto">
              <a:xfrm>
                <a:off x="-4241" y="2370"/>
                <a:ext cx="26" cy="21"/>
              </a:xfrm>
              <a:custGeom>
                <a:avLst/>
                <a:gdLst>
                  <a:gd name="T0" fmla="*/ 1 w 11"/>
                  <a:gd name="T1" fmla="*/ 7 h 9"/>
                  <a:gd name="T2" fmla="*/ 3 w 11"/>
                  <a:gd name="T3" fmla="*/ 6 h 9"/>
                  <a:gd name="T4" fmla="*/ 4 w 11"/>
                  <a:gd name="T5" fmla="*/ 8 h 9"/>
                  <a:gd name="T6" fmla="*/ 4 w 11"/>
                  <a:gd name="T7" fmla="*/ 5 h 9"/>
                  <a:gd name="T8" fmla="*/ 4 w 11"/>
                  <a:gd name="T9" fmla="*/ 5 h 9"/>
                  <a:gd name="T10" fmla="*/ 4 w 11"/>
                  <a:gd name="T11" fmla="*/ 4 h 9"/>
                  <a:gd name="T12" fmla="*/ 6 w 11"/>
                  <a:gd name="T13" fmla="*/ 8 h 9"/>
                  <a:gd name="T14" fmla="*/ 6 w 11"/>
                  <a:gd name="T15" fmla="*/ 6 h 9"/>
                  <a:gd name="T16" fmla="*/ 7 w 11"/>
                  <a:gd name="T17" fmla="*/ 8 h 9"/>
                  <a:gd name="T18" fmla="*/ 9 w 11"/>
                  <a:gd name="T19" fmla="*/ 7 h 9"/>
                  <a:gd name="T20" fmla="*/ 8 w 11"/>
                  <a:gd name="T21" fmla="*/ 4 h 9"/>
                  <a:gd name="T22" fmla="*/ 10 w 11"/>
                  <a:gd name="T23" fmla="*/ 4 h 9"/>
                  <a:gd name="T24" fmla="*/ 6 w 11"/>
                  <a:gd name="T25" fmla="*/ 3 h 9"/>
                  <a:gd name="T26" fmla="*/ 5 w 11"/>
                  <a:gd name="T27" fmla="*/ 1 h 9"/>
                  <a:gd name="T28" fmla="*/ 0 w 11"/>
                  <a:gd name="T29" fmla="*/ 0 h 9"/>
                  <a:gd name="T30" fmla="*/ 3 w 11"/>
                  <a:gd name="T31" fmla="*/ 2 h 9"/>
                  <a:gd name="T32" fmla="*/ 1 w 11"/>
                  <a:gd name="T33"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9">
                    <a:moveTo>
                      <a:pt x="1" y="7"/>
                    </a:moveTo>
                    <a:cubicBezTo>
                      <a:pt x="2" y="8"/>
                      <a:pt x="2" y="6"/>
                      <a:pt x="3" y="6"/>
                    </a:cubicBezTo>
                    <a:cubicBezTo>
                      <a:pt x="3" y="7"/>
                      <a:pt x="3" y="9"/>
                      <a:pt x="4" y="8"/>
                    </a:cubicBezTo>
                    <a:cubicBezTo>
                      <a:pt x="3" y="7"/>
                      <a:pt x="6" y="6"/>
                      <a:pt x="4" y="5"/>
                    </a:cubicBezTo>
                    <a:cubicBezTo>
                      <a:pt x="4" y="5"/>
                      <a:pt x="4" y="5"/>
                      <a:pt x="4" y="5"/>
                    </a:cubicBezTo>
                    <a:cubicBezTo>
                      <a:pt x="4" y="5"/>
                      <a:pt x="4" y="4"/>
                      <a:pt x="4" y="4"/>
                    </a:cubicBezTo>
                    <a:cubicBezTo>
                      <a:pt x="4" y="5"/>
                      <a:pt x="6" y="6"/>
                      <a:pt x="6" y="8"/>
                    </a:cubicBezTo>
                    <a:cubicBezTo>
                      <a:pt x="6" y="8"/>
                      <a:pt x="7" y="7"/>
                      <a:pt x="6" y="6"/>
                    </a:cubicBezTo>
                    <a:cubicBezTo>
                      <a:pt x="7" y="7"/>
                      <a:pt x="7" y="7"/>
                      <a:pt x="7" y="8"/>
                    </a:cubicBezTo>
                    <a:cubicBezTo>
                      <a:pt x="8" y="8"/>
                      <a:pt x="8" y="3"/>
                      <a:pt x="9" y="7"/>
                    </a:cubicBezTo>
                    <a:cubicBezTo>
                      <a:pt x="10" y="7"/>
                      <a:pt x="9" y="4"/>
                      <a:pt x="8" y="4"/>
                    </a:cubicBezTo>
                    <a:cubicBezTo>
                      <a:pt x="9" y="3"/>
                      <a:pt x="9" y="3"/>
                      <a:pt x="10" y="4"/>
                    </a:cubicBezTo>
                    <a:cubicBezTo>
                      <a:pt x="11" y="3"/>
                      <a:pt x="6" y="2"/>
                      <a:pt x="6" y="3"/>
                    </a:cubicBezTo>
                    <a:cubicBezTo>
                      <a:pt x="5" y="3"/>
                      <a:pt x="5" y="1"/>
                      <a:pt x="5" y="1"/>
                    </a:cubicBezTo>
                    <a:cubicBezTo>
                      <a:pt x="4" y="0"/>
                      <a:pt x="2" y="0"/>
                      <a:pt x="0" y="0"/>
                    </a:cubicBezTo>
                    <a:cubicBezTo>
                      <a:pt x="1" y="1"/>
                      <a:pt x="2" y="1"/>
                      <a:pt x="3" y="2"/>
                    </a:cubicBezTo>
                    <a:cubicBezTo>
                      <a:pt x="3" y="5"/>
                      <a:pt x="1" y="5"/>
                      <a:pt x="1" y="7"/>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4915">
                <a:extLst>
                  <a:ext uri="{FF2B5EF4-FFF2-40B4-BE49-F238E27FC236}">
                    <a16:creationId xmlns:a16="http://schemas.microsoft.com/office/drawing/2014/main" id="{14C1FBEC-73FA-4658-BD8B-69F5F5D6D3A7}"/>
                  </a:ext>
                </a:extLst>
              </p:cNvPr>
              <p:cNvSpPr>
                <a:spLocks/>
              </p:cNvSpPr>
              <p:nvPr/>
            </p:nvSpPr>
            <p:spPr bwMode="auto">
              <a:xfrm>
                <a:off x="-4262" y="2358"/>
                <a:ext cx="10" cy="7"/>
              </a:xfrm>
              <a:custGeom>
                <a:avLst/>
                <a:gdLst>
                  <a:gd name="T0" fmla="*/ 2 w 4"/>
                  <a:gd name="T1" fmla="*/ 0 h 3"/>
                  <a:gd name="T2" fmla="*/ 0 w 4"/>
                  <a:gd name="T3" fmla="*/ 2 h 3"/>
                  <a:gd name="T4" fmla="*/ 3 w 4"/>
                  <a:gd name="T5" fmla="*/ 3 h 3"/>
                  <a:gd name="T6" fmla="*/ 2 w 4"/>
                  <a:gd name="T7" fmla="*/ 0 h 3"/>
                </a:gdLst>
                <a:ahLst/>
                <a:cxnLst>
                  <a:cxn ang="0">
                    <a:pos x="T0" y="T1"/>
                  </a:cxn>
                  <a:cxn ang="0">
                    <a:pos x="T2" y="T3"/>
                  </a:cxn>
                  <a:cxn ang="0">
                    <a:pos x="T4" y="T5"/>
                  </a:cxn>
                  <a:cxn ang="0">
                    <a:pos x="T6" y="T7"/>
                  </a:cxn>
                </a:cxnLst>
                <a:rect l="0" t="0" r="r" b="b"/>
                <a:pathLst>
                  <a:path w="4" h="3">
                    <a:moveTo>
                      <a:pt x="2" y="0"/>
                    </a:moveTo>
                    <a:cubicBezTo>
                      <a:pt x="0" y="0"/>
                      <a:pt x="2" y="2"/>
                      <a:pt x="0" y="2"/>
                    </a:cubicBezTo>
                    <a:cubicBezTo>
                      <a:pt x="0" y="3"/>
                      <a:pt x="2" y="0"/>
                      <a:pt x="3" y="3"/>
                    </a:cubicBezTo>
                    <a:cubicBezTo>
                      <a:pt x="4" y="1"/>
                      <a:pt x="2" y="1"/>
                      <a:pt x="2" y="0"/>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4916">
                <a:extLst>
                  <a:ext uri="{FF2B5EF4-FFF2-40B4-BE49-F238E27FC236}">
                    <a16:creationId xmlns:a16="http://schemas.microsoft.com/office/drawing/2014/main" id="{D37F4DDB-1E8F-4810-8017-738B7492584D}"/>
                  </a:ext>
                </a:extLst>
              </p:cNvPr>
              <p:cNvSpPr>
                <a:spLocks/>
              </p:cNvSpPr>
              <p:nvPr/>
            </p:nvSpPr>
            <p:spPr bwMode="auto">
              <a:xfrm>
                <a:off x="-4262" y="2344"/>
                <a:ext cx="5" cy="7"/>
              </a:xfrm>
              <a:custGeom>
                <a:avLst/>
                <a:gdLst>
                  <a:gd name="T0" fmla="*/ 0 w 2"/>
                  <a:gd name="T1" fmla="*/ 2 h 3"/>
                  <a:gd name="T2" fmla="*/ 1 w 2"/>
                  <a:gd name="T3" fmla="*/ 3 h 3"/>
                  <a:gd name="T4" fmla="*/ 2 w 2"/>
                  <a:gd name="T5" fmla="*/ 1 h 3"/>
                  <a:gd name="T6" fmla="*/ 0 w 2"/>
                  <a:gd name="T7" fmla="*/ 2 h 3"/>
                </a:gdLst>
                <a:ahLst/>
                <a:cxnLst>
                  <a:cxn ang="0">
                    <a:pos x="T0" y="T1"/>
                  </a:cxn>
                  <a:cxn ang="0">
                    <a:pos x="T2" y="T3"/>
                  </a:cxn>
                  <a:cxn ang="0">
                    <a:pos x="T4" y="T5"/>
                  </a:cxn>
                  <a:cxn ang="0">
                    <a:pos x="T6" y="T7"/>
                  </a:cxn>
                </a:cxnLst>
                <a:rect l="0" t="0" r="r" b="b"/>
                <a:pathLst>
                  <a:path w="2" h="3">
                    <a:moveTo>
                      <a:pt x="0" y="2"/>
                    </a:moveTo>
                    <a:cubicBezTo>
                      <a:pt x="0" y="1"/>
                      <a:pt x="1" y="2"/>
                      <a:pt x="1" y="3"/>
                    </a:cubicBezTo>
                    <a:cubicBezTo>
                      <a:pt x="2" y="3"/>
                      <a:pt x="1" y="2"/>
                      <a:pt x="2" y="1"/>
                    </a:cubicBezTo>
                    <a:cubicBezTo>
                      <a:pt x="1" y="2"/>
                      <a:pt x="0" y="0"/>
                      <a:pt x="0" y="2"/>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4917">
                <a:extLst>
                  <a:ext uri="{FF2B5EF4-FFF2-40B4-BE49-F238E27FC236}">
                    <a16:creationId xmlns:a16="http://schemas.microsoft.com/office/drawing/2014/main" id="{F53BE35E-8341-4E86-95D7-3C4AEAA94ACD}"/>
                  </a:ext>
                </a:extLst>
              </p:cNvPr>
              <p:cNvSpPr>
                <a:spLocks/>
              </p:cNvSpPr>
              <p:nvPr/>
            </p:nvSpPr>
            <p:spPr bwMode="auto">
              <a:xfrm>
                <a:off x="-4257" y="2344"/>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4918">
                <a:extLst>
                  <a:ext uri="{FF2B5EF4-FFF2-40B4-BE49-F238E27FC236}">
                    <a16:creationId xmlns:a16="http://schemas.microsoft.com/office/drawing/2014/main" id="{DD3629FC-4075-4156-AAA5-D8F7E99A5001}"/>
                  </a:ext>
                </a:extLst>
              </p:cNvPr>
              <p:cNvSpPr>
                <a:spLocks/>
              </p:cNvSpPr>
              <p:nvPr/>
            </p:nvSpPr>
            <p:spPr bwMode="auto">
              <a:xfrm>
                <a:off x="-4207" y="2391"/>
                <a:ext cx="14" cy="14"/>
              </a:xfrm>
              <a:custGeom>
                <a:avLst/>
                <a:gdLst>
                  <a:gd name="T0" fmla="*/ 6 w 6"/>
                  <a:gd name="T1" fmla="*/ 3 h 6"/>
                  <a:gd name="T2" fmla="*/ 4 w 6"/>
                  <a:gd name="T3" fmla="*/ 0 h 6"/>
                  <a:gd name="T4" fmla="*/ 2 w 6"/>
                  <a:gd name="T5" fmla="*/ 2 h 6"/>
                  <a:gd name="T6" fmla="*/ 0 w 6"/>
                  <a:gd name="T7" fmla="*/ 0 h 6"/>
                  <a:gd name="T8" fmla="*/ 1 w 6"/>
                  <a:gd name="T9" fmla="*/ 5 h 6"/>
                  <a:gd name="T10" fmla="*/ 5 w 6"/>
                  <a:gd name="T11" fmla="*/ 4 h 6"/>
                  <a:gd name="T12" fmla="*/ 6 w 6"/>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6" y="3"/>
                    </a:moveTo>
                    <a:cubicBezTo>
                      <a:pt x="5" y="2"/>
                      <a:pt x="5" y="2"/>
                      <a:pt x="4" y="0"/>
                    </a:cubicBezTo>
                    <a:cubicBezTo>
                      <a:pt x="4" y="2"/>
                      <a:pt x="3" y="1"/>
                      <a:pt x="2" y="2"/>
                    </a:cubicBezTo>
                    <a:cubicBezTo>
                      <a:pt x="2" y="0"/>
                      <a:pt x="3" y="0"/>
                      <a:pt x="0" y="0"/>
                    </a:cubicBezTo>
                    <a:cubicBezTo>
                      <a:pt x="0" y="2"/>
                      <a:pt x="1" y="3"/>
                      <a:pt x="1" y="5"/>
                    </a:cubicBezTo>
                    <a:cubicBezTo>
                      <a:pt x="3" y="6"/>
                      <a:pt x="3" y="3"/>
                      <a:pt x="5" y="4"/>
                    </a:cubicBezTo>
                    <a:cubicBezTo>
                      <a:pt x="5" y="4"/>
                      <a:pt x="5" y="2"/>
                      <a:pt x="6" y="3"/>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4919">
                <a:extLst>
                  <a:ext uri="{FF2B5EF4-FFF2-40B4-BE49-F238E27FC236}">
                    <a16:creationId xmlns:a16="http://schemas.microsoft.com/office/drawing/2014/main" id="{251F074F-531F-4751-A3D7-8864A6117D50}"/>
                  </a:ext>
                </a:extLst>
              </p:cNvPr>
              <p:cNvSpPr>
                <a:spLocks/>
              </p:cNvSpPr>
              <p:nvPr/>
            </p:nvSpPr>
            <p:spPr bwMode="auto">
              <a:xfrm>
                <a:off x="-4269" y="2363"/>
                <a:ext cx="10" cy="9"/>
              </a:xfrm>
              <a:custGeom>
                <a:avLst/>
                <a:gdLst>
                  <a:gd name="T0" fmla="*/ 4 w 4"/>
                  <a:gd name="T1" fmla="*/ 1 h 4"/>
                  <a:gd name="T2" fmla="*/ 0 w 4"/>
                  <a:gd name="T3" fmla="*/ 3 h 4"/>
                  <a:gd name="T4" fmla="*/ 1 w 4"/>
                  <a:gd name="T5" fmla="*/ 3 h 4"/>
                  <a:gd name="T6" fmla="*/ 4 w 4"/>
                  <a:gd name="T7" fmla="*/ 1 h 4"/>
                </a:gdLst>
                <a:ahLst/>
                <a:cxnLst>
                  <a:cxn ang="0">
                    <a:pos x="T0" y="T1"/>
                  </a:cxn>
                  <a:cxn ang="0">
                    <a:pos x="T2" y="T3"/>
                  </a:cxn>
                  <a:cxn ang="0">
                    <a:pos x="T4" y="T5"/>
                  </a:cxn>
                  <a:cxn ang="0">
                    <a:pos x="T6" y="T7"/>
                  </a:cxn>
                </a:cxnLst>
                <a:rect l="0" t="0" r="r" b="b"/>
                <a:pathLst>
                  <a:path w="4" h="4">
                    <a:moveTo>
                      <a:pt x="4" y="1"/>
                    </a:moveTo>
                    <a:cubicBezTo>
                      <a:pt x="2" y="2"/>
                      <a:pt x="0" y="1"/>
                      <a:pt x="0" y="3"/>
                    </a:cubicBezTo>
                    <a:cubicBezTo>
                      <a:pt x="0" y="3"/>
                      <a:pt x="1" y="3"/>
                      <a:pt x="1" y="3"/>
                    </a:cubicBezTo>
                    <a:cubicBezTo>
                      <a:pt x="0" y="0"/>
                      <a:pt x="3" y="4"/>
                      <a:pt x="4" y="1"/>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4920">
                <a:extLst>
                  <a:ext uri="{FF2B5EF4-FFF2-40B4-BE49-F238E27FC236}">
                    <a16:creationId xmlns:a16="http://schemas.microsoft.com/office/drawing/2014/main" id="{A3DBED07-BE2B-4F5A-B90E-3E6630523717}"/>
                  </a:ext>
                </a:extLst>
              </p:cNvPr>
              <p:cNvSpPr>
                <a:spLocks/>
              </p:cNvSpPr>
              <p:nvPr/>
            </p:nvSpPr>
            <p:spPr bwMode="auto">
              <a:xfrm>
                <a:off x="-4257" y="2334"/>
                <a:ext cx="9" cy="12"/>
              </a:xfrm>
              <a:custGeom>
                <a:avLst/>
                <a:gdLst>
                  <a:gd name="T0" fmla="*/ 0 w 4"/>
                  <a:gd name="T1" fmla="*/ 4 h 5"/>
                  <a:gd name="T2" fmla="*/ 3 w 4"/>
                  <a:gd name="T3" fmla="*/ 5 h 5"/>
                  <a:gd name="T4" fmla="*/ 0 w 4"/>
                  <a:gd name="T5" fmla="*/ 4 h 5"/>
                </a:gdLst>
                <a:ahLst/>
                <a:cxnLst>
                  <a:cxn ang="0">
                    <a:pos x="T0" y="T1"/>
                  </a:cxn>
                  <a:cxn ang="0">
                    <a:pos x="T2" y="T3"/>
                  </a:cxn>
                  <a:cxn ang="0">
                    <a:pos x="T4" y="T5"/>
                  </a:cxn>
                </a:cxnLst>
                <a:rect l="0" t="0" r="r" b="b"/>
                <a:pathLst>
                  <a:path w="4" h="5">
                    <a:moveTo>
                      <a:pt x="0" y="4"/>
                    </a:moveTo>
                    <a:cubicBezTo>
                      <a:pt x="1" y="3"/>
                      <a:pt x="2" y="5"/>
                      <a:pt x="3" y="5"/>
                    </a:cubicBezTo>
                    <a:cubicBezTo>
                      <a:pt x="4" y="5"/>
                      <a:pt x="0" y="0"/>
                      <a:pt x="0" y="4"/>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4921">
                <a:extLst>
                  <a:ext uri="{FF2B5EF4-FFF2-40B4-BE49-F238E27FC236}">
                    <a16:creationId xmlns:a16="http://schemas.microsoft.com/office/drawing/2014/main" id="{FBB14CEB-B16C-48DC-A992-604A2A541660}"/>
                  </a:ext>
                </a:extLst>
              </p:cNvPr>
              <p:cNvSpPr>
                <a:spLocks/>
              </p:cNvSpPr>
              <p:nvPr/>
            </p:nvSpPr>
            <p:spPr bwMode="auto">
              <a:xfrm>
                <a:off x="-4238" y="2353"/>
                <a:ext cx="7" cy="5"/>
              </a:xfrm>
              <a:custGeom>
                <a:avLst/>
                <a:gdLst>
                  <a:gd name="T0" fmla="*/ 0 w 3"/>
                  <a:gd name="T1" fmla="*/ 1 h 2"/>
                  <a:gd name="T2" fmla="*/ 3 w 3"/>
                  <a:gd name="T3" fmla="*/ 2 h 2"/>
                  <a:gd name="T4" fmla="*/ 0 w 3"/>
                  <a:gd name="T5" fmla="*/ 1 h 2"/>
                </a:gdLst>
                <a:ahLst/>
                <a:cxnLst>
                  <a:cxn ang="0">
                    <a:pos x="T0" y="T1"/>
                  </a:cxn>
                  <a:cxn ang="0">
                    <a:pos x="T2" y="T3"/>
                  </a:cxn>
                  <a:cxn ang="0">
                    <a:pos x="T4" y="T5"/>
                  </a:cxn>
                </a:cxnLst>
                <a:rect l="0" t="0" r="r" b="b"/>
                <a:pathLst>
                  <a:path w="3" h="2">
                    <a:moveTo>
                      <a:pt x="0" y="1"/>
                    </a:moveTo>
                    <a:cubicBezTo>
                      <a:pt x="0" y="1"/>
                      <a:pt x="2" y="1"/>
                      <a:pt x="3" y="2"/>
                    </a:cubicBezTo>
                    <a:cubicBezTo>
                      <a:pt x="3" y="1"/>
                      <a:pt x="1" y="0"/>
                      <a:pt x="0" y="1"/>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4922">
                <a:extLst>
                  <a:ext uri="{FF2B5EF4-FFF2-40B4-BE49-F238E27FC236}">
                    <a16:creationId xmlns:a16="http://schemas.microsoft.com/office/drawing/2014/main" id="{F57AEADB-938C-4AE8-BE89-A3013402DAF8}"/>
                  </a:ext>
                </a:extLst>
              </p:cNvPr>
              <p:cNvSpPr>
                <a:spLocks noEditPoints="1"/>
              </p:cNvSpPr>
              <p:nvPr/>
            </p:nvSpPr>
            <p:spPr bwMode="auto">
              <a:xfrm>
                <a:off x="-4215" y="2351"/>
                <a:ext cx="17" cy="21"/>
              </a:xfrm>
              <a:custGeom>
                <a:avLst/>
                <a:gdLst>
                  <a:gd name="T0" fmla="*/ 7 w 7"/>
                  <a:gd name="T1" fmla="*/ 4 h 9"/>
                  <a:gd name="T2" fmla="*/ 7 w 7"/>
                  <a:gd name="T3" fmla="*/ 4 h 9"/>
                  <a:gd name="T4" fmla="*/ 6 w 7"/>
                  <a:gd name="T5" fmla="*/ 1 h 9"/>
                  <a:gd name="T6" fmla="*/ 5 w 7"/>
                  <a:gd name="T7" fmla="*/ 1 h 9"/>
                  <a:gd name="T8" fmla="*/ 4 w 7"/>
                  <a:gd name="T9" fmla="*/ 0 h 9"/>
                  <a:gd name="T10" fmla="*/ 5 w 7"/>
                  <a:gd name="T11" fmla="*/ 1 h 9"/>
                  <a:gd name="T12" fmla="*/ 5 w 7"/>
                  <a:gd name="T13" fmla="*/ 2 h 9"/>
                  <a:gd name="T14" fmla="*/ 2 w 7"/>
                  <a:gd name="T15" fmla="*/ 2 h 9"/>
                  <a:gd name="T16" fmla="*/ 2 w 7"/>
                  <a:gd name="T17" fmla="*/ 2 h 9"/>
                  <a:gd name="T18" fmla="*/ 1 w 7"/>
                  <a:gd name="T19" fmla="*/ 2 h 9"/>
                  <a:gd name="T20" fmla="*/ 1 w 7"/>
                  <a:gd name="T21" fmla="*/ 2 h 9"/>
                  <a:gd name="T22" fmla="*/ 3 w 7"/>
                  <a:gd name="T23" fmla="*/ 6 h 9"/>
                  <a:gd name="T24" fmla="*/ 4 w 7"/>
                  <a:gd name="T25" fmla="*/ 8 h 9"/>
                  <a:gd name="T26" fmla="*/ 4 w 7"/>
                  <a:gd name="T27" fmla="*/ 8 h 9"/>
                  <a:gd name="T28" fmla="*/ 5 w 7"/>
                  <a:gd name="T29" fmla="*/ 9 h 9"/>
                  <a:gd name="T30" fmla="*/ 4 w 7"/>
                  <a:gd name="T31" fmla="*/ 4 h 9"/>
                  <a:gd name="T32" fmla="*/ 3 w 7"/>
                  <a:gd name="T33" fmla="*/ 4 h 9"/>
                  <a:gd name="T34" fmla="*/ 3 w 7"/>
                  <a:gd name="T35" fmla="*/ 4 h 9"/>
                  <a:gd name="T36" fmla="*/ 3 w 7"/>
                  <a:gd name="T37" fmla="*/ 4 h 9"/>
                  <a:gd name="T38" fmla="*/ 7 w 7"/>
                  <a:gd name="T39" fmla="*/ 4 h 9"/>
                  <a:gd name="T40" fmla="*/ 2 w 7"/>
                  <a:gd name="T41" fmla="*/ 3 h 9"/>
                  <a:gd name="T42" fmla="*/ 3 w 7"/>
                  <a:gd name="T43" fmla="*/ 4 h 9"/>
                  <a:gd name="T44" fmla="*/ 2 w 7"/>
                  <a:gd name="T4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 h="9">
                    <a:moveTo>
                      <a:pt x="7" y="4"/>
                    </a:moveTo>
                    <a:cubicBezTo>
                      <a:pt x="7" y="4"/>
                      <a:pt x="7" y="4"/>
                      <a:pt x="7" y="4"/>
                    </a:cubicBezTo>
                    <a:cubicBezTo>
                      <a:pt x="7" y="2"/>
                      <a:pt x="7" y="2"/>
                      <a:pt x="6" y="1"/>
                    </a:cubicBezTo>
                    <a:cubicBezTo>
                      <a:pt x="6" y="1"/>
                      <a:pt x="6" y="1"/>
                      <a:pt x="5" y="1"/>
                    </a:cubicBezTo>
                    <a:cubicBezTo>
                      <a:pt x="5" y="1"/>
                      <a:pt x="5" y="1"/>
                      <a:pt x="4" y="0"/>
                    </a:cubicBezTo>
                    <a:cubicBezTo>
                      <a:pt x="4" y="1"/>
                      <a:pt x="5" y="1"/>
                      <a:pt x="5" y="1"/>
                    </a:cubicBezTo>
                    <a:cubicBezTo>
                      <a:pt x="5" y="2"/>
                      <a:pt x="5" y="2"/>
                      <a:pt x="5" y="2"/>
                    </a:cubicBezTo>
                    <a:cubicBezTo>
                      <a:pt x="4" y="0"/>
                      <a:pt x="3" y="2"/>
                      <a:pt x="2" y="2"/>
                    </a:cubicBezTo>
                    <a:cubicBezTo>
                      <a:pt x="2" y="2"/>
                      <a:pt x="2" y="2"/>
                      <a:pt x="2" y="2"/>
                    </a:cubicBezTo>
                    <a:cubicBezTo>
                      <a:pt x="1" y="2"/>
                      <a:pt x="1" y="2"/>
                      <a:pt x="1" y="2"/>
                    </a:cubicBezTo>
                    <a:cubicBezTo>
                      <a:pt x="0" y="3"/>
                      <a:pt x="1" y="3"/>
                      <a:pt x="1" y="2"/>
                    </a:cubicBezTo>
                    <a:cubicBezTo>
                      <a:pt x="2" y="4"/>
                      <a:pt x="2" y="5"/>
                      <a:pt x="3" y="6"/>
                    </a:cubicBezTo>
                    <a:cubicBezTo>
                      <a:pt x="3" y="7"/>
                      <a:pt x="2" y="8"/>
                      <a:pt x="4" y="8"/>
                    </a:cubicBezTo>
                    <a:cubicBezTo>
                      <a:pt x="4" y="8"/>
                      <a:pt x="4" y="8"/>
                      <a:pt x="4" y="8"/>
                    </a:cubicBezTo>
                    <a:cubicBezTo>
                      <a:pt x="4" y="8"/>
                      <a:pt x="4" y="8"/>
                      <a:pt x="5" y="9"/>
                    </a:cubicBezTo>
                    <a:cubicBezTo>
                      <a:pt x="6" y="8"/>
                      <a:pt x="3" y="6"/>
                      <a:pt x="4" y="4"/>
                    </a:cubicBezTo>
                    <a:cubicBezTo>
                      <a:pt x="4" y="4"/>
                      <a:pt x="3" y="4"/>
                      <a:pt x="3" y="4"/>
                    </a:cubicBezTo>
                    <a:cubicBezTo>
                      <a:pt x="3" y="4"/>
                      <a:pt x="3" y="4"/>
                      <a:pt x="3" y="4"/>
                    </a:cubicBezTo>
                    <a:cubicBezTo>
                      <a:pt x="3" y="4"/>
                      <a:pt x="3" y="4"/>
                      <a:pt x="3" y="4"/>
                    </a:cubicBezTo>
                    <a:cubicBezTo>
                      <a:pt x="4" y="2"/>
                      <a:pt x="5" y="5"/>
                      <a:pt x="7" y="4"/>
                    </a:cubicBezTo>
                    <a:close/>
                    <a:moveTo>
                      <a:pt x="2" y="3"/>
                    </a:moveTo>
                    <a:cubicBezTo>
                      <a:pt x="2" y="3"/>
                      <a:pt x="3" y="4"/>
                      <a:pt x="3" y="4"/>
                    </a:cubicBezTo>
                    <a:cubicBezTo>
                      <a:pt x="2" y="4"/>
                      <a:pt x="2" y="4"/>
                      <a:pt x="2" y="3"/>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4923">
                <a:extLst>
                  <a:ext uri="{FF2B5EF4-FFF2-40B4-BE49-F238E27FC236}">
                    <a16:creationId xmlns:a16="http://schemas.microsoft.com/office/drawing/2014/main" id="{62487BEA-83C2-4D78-AEA7-6825B5D74431}"/>
                  </a:ext>
                </a:extLst>
              </p:cNvPr>
              <p:cNvSpPr>
                <a:spLocks/>
              </p:cNvSpPr>
              <p:nvPr/>
            </p:nvSpPr>
            <p:spPr bwMode="auto">
              <a:xfrm>
                <a:off x="-4259" y="2349"/>
                <a:ext cx="9" cy="11"/>
              </a:xfrm>
              <a:custGeom>
                <a:avLst/>
                <a:gdLst>
                  <a:gd name="T0" fmla="*/ 0 w 4"/>
                  <a:gd name="T1" fmla="*/ 1 h 5"/>
                  <a:gd name="T2" fmla="*/ 1 w 4"/>
                  <a:gd name="T3" fmla="*/ 5 h 5"/>
                  <a:gd name="T4" fmla="*/ 4 w 4"/>
                  <a:gd name="T5" fmla="*/ 4 h 5"/>
                  <a:gd name="T6" fmla="*/ 0 w 4"/>
                  <a:gd name="T7" fmla="*/ 1 h 5"/>
                </a:gdLst>
                <a:ahLst/>
                <a:cxnLst>
                  <a:cxn ang="0">
                    <a:pos x="T0" y="T1"/>
                  </a:cxn>
                  <a:cxn ang="0">
                    <a:pos x="T2" y="T3"/>
                  </a:cxn>
                  <a:cxn ang="0">
                    <a:pos x="T4" y="T5"/>
                  </a:cxn>
                  <a:cxn ang="0">
                    <a:pos x="T6" y="T7"/>
                  </a:cxn>
                </a:cxnLst>
                <a:rect l="0" t="0" r="r" b="b"/>
                <a:pathLst>
                  <a:path w="4" h="5">
                    <a:moveTo>
                      <a:pt x="0" y="1"/>
                    </a:moveTo>
                    <a:cubicBezTo>
                      <a:pt x="0" y="2"/>
                      <a:pt x="1" y="3"/>
                      <a:pt x="1" y="5"/>
                    </a:cubicBezTo>
                    <a:cubicBezTo>
                      <a:pt x="2" y="5"/>
                      <a:pt x="3" y="5"/>
                      <a:pt x="4" y="4"/>
                    </a:cubicBezTo>
                    <a:cubicBezTo>
                      <a:pt x="3" y="3"/>
                      <a:pt x="3" y="0"/>
                      <a:pt x="0" y="1"/>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4924">
                <a:extLst>
                  <a:ext uri="{FF2B5EF4-FFF2-40B4-BE49-F238E27FC236}">
                    <a16:creationId xmlns:a16="http://schemas.microsoft.com/office/drawing/2014/main" id="{DADFA286-168D-486F-981E-314CFA5EEC2D}"/>
                  </a:ext>
                </a:extLst>
              </p:cNvPr>
              <p:cNvSpPr>
                <a:spLocks/>
              </p:cNvSpPr>
              <p:nvPr/>
            </p:nvSpPr>
            <p:spPr bwMode="auto">
              <a:xfrm>
                <a:off x="-4224" y="2372"/>
                <a:ext cx="12" cy="10"/>
              </a:xfrm>
              <a:custGeom>
                <a:avLst/>
                <a:gdLst>
                  <a:gd name="T0" fmla="*/ 2 w 5"/>
                  <a:gd name="T1" fmla="*/ 4 h 4"/>
                  <a:gd name="T2" fmla="*/ 4 w 5"/>
                  <a:gd name="T3" fmla="*/ 1 h 4"/>
                  <a:gd name="T4" fmla="*/ 0 w 5"/>
                  <a:gd name="T5" fmla="*/ 2 h 4"/>
                  <a:gd name="T6" fmla="*/ 2 w 5"/>
                  <a:gd name="T7" fmla="*/ 4 h 4"/>
                </a:gdLst>
                <a:ahLst/>
                <a:cxnLst>
                  <a:cxn ang="0">
                    <a:pos x="T0" y="T1"/>
                  </a:cxn>
                  <a:cxn ang="0">
                    <a:pos x="T2" y="T3"/>
                  </a:cxn>
                  <a:cxn ang="0">
                    <a:pos x="T4" y="T5"/>
                  </a:cxn>
                  <a:cxn ang="0">
                    <a:pos x="T6" y="T7"/>
                  </a:cxn>
                </a:cxnLst>
                <a:rect l="0" t="0" r="r" b="b"/>
                <a:pathLst>
                  <a:path w="5" h="4">
                    <a:moveTo>
                      <a:pt x="2" y="4"/>
                    </a:moveTo>
                    <a:cubicBezTo>
                      <a:pt x="4" y="4"/>
                      <a:pt x="5" y="3"/>
                      <a:pt x="4" y="1"/>
                    </a:cubicBezTo>
                    <a:cubicBezTo>
                      <a:pt x="1" y="0"/>
                      <a:pt x="2" y="2"/>
                      <a:pt x="0" y="2"/>
                    </a:cubicBezTo>
                    <a:cubicBezTo>
                      <a:pt x="0" y="3"/>
                      <a:pt x="1" y="3"/>
                      <a:pt x="2" y="4"/>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4925">
                <a:extLst>
                  <a:ext uri="{FF2B5EF4-FFF2-40B4-BE49-F238E27FC236}">
                    <a16:creationId xmlns:a16="http://schemas.microsoft.com/office/drawing/2014/main" id="{A5F1CBC8-6326-4756-9FA9-3CF40569AEC1}"/>
                  </a:ext>
                </a:extLst>
              </p:cNvPr>
              <p:cNvSpPr>
                <a:spLocks/>
              </p:cNvSpPr>
              <p:nvPr/>
            </p:nvSpPr>
            <p:spPr bwMode="auto">
              <a:xfrm>
                <a:off x="-4259" y="2360"/>
                <a:ext cx="11" cy="12"/>
              </a:xfrm>
              <a:custGeom>
                <a:avLst/>
                <a:gdLst>
                  <a:gd name="T0" fmla="*/ 5 w 5"/>
                  <a:gd name="T1" fmla="*/ 5 h 5"/>
                  <a:gd name="T2" fmla="*/ 5 w 5"/>
                  <a:gd name="T3" fmla="*/ 3 h 5"/>
                  <a:gd name="T4" fmla="*/ 4 w 5"/>
                  <a:gd name="T5" fmla="*/ 0 h 5"/>
                  <a:gd name="T6" fmla="*/ 0 w 5"/>
                  <a:gd name="T7" fmla="*/ 0 h 5"/>
                  <a:gd name="T8" fmla="*/ 0 w 5"/>
                  <a:gd name="T9" fmla="*/ 2 h 5"/>
                  <a:gd name="T10" fmla="*/ 5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5" y="5"/>
                    </a:moveTo>
                    <a:cubicBezTo>
                      <a:pt x="5" y="4"/>
                      <a:pt x="5" y="4"/>
                      <a:pt x="5" y="3"/>
                    </a:cubicBezTo>
                    <a:cubicBezTo>
                      <a:pt x="4" y="2"/>
                      <a:pt x="4" y="1"/>
                      <a:pt x="4" y="0"/>
                    </a:cubicBezTo>
                    <a:cubicBezTo>
                      <a:pt x="3" y="0"/>
                      <a:pt x="1" y="0"/>
                      <a:pt x="0" y="0"/>
                    </a:cubicBezTo>
                    <a:cubicBezTo>
                      <a:pt x="0" y="1"/>
                      <a:pt x="0" y="2"/>
                      <a:pt x="0" y="2"/>
                    </a:cubicBezTo>
                    <a:cubicBezTo>
                      <a:pt x="2" y="2"/>
                      <a:pt x="2" y="5"/>
                      <a:pt x="5" y="5"/>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4926">
                <a:extLst>
                  <a:ext uri="{FF2B5EF4-FFF2-40B4-BE49-F238E27FC236}">
                    <a16:creationId xmlns:a16="http://schemas.microsoft.com/office/drawing/2014/main" id="{57D99579-0C3E-4EF0-9E2B-1115359CB951}"/>
                  </a:ext>
                </a:extLst>
              </p:cNvPr>
              <p:cNvSpPr>
                <a:spLocks/>
              </p:cNvSpPr>
              <p:nvPr/>
            </p:nvSpPr>
            <p:spPr bwMode="auto">
              <a:xfrm>
                <a:off x="-4226" y="2356"/>
                <a:ext cx="7" cy="19"/>
              </a:xfrm>
              <a:custGeom>
                <a:avLst/>
                <a:gdLst>
                  <a:gd name="T0" fmla="*/ 1 w 3"/>
                  <a:gd name="T1" fmla="*/ 0 h 8"/>
                  <a:gd name="T2" fmla="*/ 2 w 3"/>
                  <a:gd name="T3" fmla="*/ 8 h 8"/>
                  <a:gd name="T4" fmla="*/ 1 w 3"/>
                  <a:gd name="T5" fmla="*/ 0 h 8"/>
                </a:gdLst>
                <a:ahLst/>
                <a:cxnLst>
                  <a:cxn ang="0">
                    <a:pos x="T0" y="T1"/>
                  </a:cxn>
                  <a:cxn ang="0">
                    <a:pos x="T2" y="T3"/>
                  </a:cxn>
                  <a:cxn ang="0">
                    <a:pos x="T4" y="T5"/>
                  </a:cxn>
                </a:cxnLst>
                <a:rect l="0" t="0" r="r" b="b"/>
                <a:pathLst>
                  <a:path w="3" h="8">
                    <a:moveTo>
                      <a:pt x="1" y="0"/>
                    </a:moveTo>
                    <a:cubicBezTo>
                      <a:pt x="1" y="2"/>
                      <a:pt x="0" y="8"/>
                      <a:pt x="2" y="8"/>
                    </a:cubicBezTo>
                    <a:cubicBezTo>
                      <a:pt x="3" y="6"/>
                      <a:pt x="2" y="3"/>
                      <a:pt x="1" y="0"/>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4927">
                <a:extLst>
                  <a:ext uri="{FF2B5EF4-FFF2-40B4-BE49-F238E27FC236}">
                    <a16:creationId xmlns:a16="http://schemas.microsoft.com/office/drawing/2014/main" id="{06CF9F01-067F-4C84-86FC-3C4220C90579}"/>
                  </a:ext>
                </a:extLst>
              </p:cNvPr>
              <p:cNvSpPr>
                <a:spLocks/>
              </p:cNvSpPr>
              <p:nvPr/>
            </p:nvSpPr>
            <p:spPr bwMode="auto">
              <a:xfrm>
                <a:off x="-4207" y="2386"/>
                <a:ext cx="16" cy="19"/>
              </a:xfrm>
              <a:custGeom>
                <a:avLst/>
                <a:gdLst>
                  <a:gd name="T0" fmla="*/ 3 w 7"/>
                  <a:gd name="T1" fmla="*/ 2 h 8"/>
                  <a:gd name="T2" fmla="*/ 3 w 7"/>
                  <a:gd name="T3" fmla="*/ 3 h 8"/>
                  <a:gd name="T4" fmla="*/ 3 w 7"/>
                  <a:gd name="T5" fmla="*/ 4 h 8"/>
                  <a:gd name="T6" fmla="*/ 2 w 7"/>
                  <a:gd name="T7" fmla="*/ 3 h 8"/>
                  <a:gd name="T8" fmla="*/ 2 w 7"/>
                  <a:gd name="T9" fmla="*/ 3 h 8"/>
                  <a:gd name="T10" fmla="*/ 2 w 7"/>
                  <a:gd name="T11" fmla="*/ 3 h 8"/>
                  <a:gd name="T12" fmla="*/ 0 w 7"/>
                  <a:gd name="T13" fmla="*/ 3 h 8"/>
                  <a:gd name="T14" fmla="*/ 1 w 7"/>
                  <a:gd name="T15" fmla="*/ 6 h 8"/>
                  <a:gd name="T16" fmla="*/ 1 w 7"/>
                  <a:gd name="T17" fmla="*/ 5 h 8"/>
                  <a:gd name="T18" fmla="*/ 3 w 7"/>
                  <a:gd name="T19" fmla="*/ 5 h 8"/>
                  <a:gd name="T20" fmla="*/ 5 w 7"/>
                  <a:gd name="T21" fmla="*/ 8 h 8"/>
                  <a:gd name="T22" fmla="*/ 7 w 7"/>
                  <a:gd name="T23" fmla="*/ 5 h 8"/>
                  <a:gd name="T24" fmla="*/ 5 w 7"/>
                  <a:gd name="T25" fmla="*/ 3 h 8"/>
                  <a:gd name="T26" fmla="*/ 5 w 7"/>
                  <a:gd name="T27" fmla="*/ 3 h 8"/>
                  <a:gd name="T28" fmla="*/ 6 w 7"/>
                  <a:gd name="T29" fmla="*/ 3 h 8"/>
                  <a:gd name="T30" fmla="*/ 4 w 7"/>
                  <a:gd name="T31" fmla="*/ 1 h 8"/>
                  <a:gd name="T32" fmla="*/ 4 w 7"/>
                  <a:gd name="T33" fmla="*/ 0 h 8"/>
                  <a:gd name="T34" fmla="*/ 4 w 7"/>
                  <a:gd name="T35" fmla="*/ 2 h 8"/>
                  <a:gd name="T36" fmla="*/ 3 w 7"/>
                  <a:gd name="T3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8">
                    <a:moveTo>
                      <a:pt x="3" y="2"/>
                    </a:moveTo>
                    <a:cubicBezTo>
                      <a:pt x="3" y="2"/>
                      <a:pt x="3" y="3"/>
                      <a:pt x="3" y="3"/>
                    </a:cubicBezTo>
                    <a:cubicBezTo>
                      <a:pt x="3" y="3"/>
                      <a:pt x="3" y="3"/>
                      <a:pt x="3" y="4"/>
                    </a:cubicBezTo>
                    <a:cubicBezTo>
                      <a:pt x="2" y="3"/>
                      <a:pt x="2" y="3"/>
                      <a:pt x="2" y="3"/>
                    </a:cubicBezTo>
                    <a:cubicBezTo>
                      <a:pt x="2" y="3"/>
                      <a:pt x="2" y="3"/>
                      <a:pt x="2" y="3"/>
                    </a:cubicBezTo>
                    <a:cubicBezTo>
                      <a:pt x="2" y="3"/>
                      <a:pt x="2" y="3"/>
                      <a:pt x="2" y="3"/>
                    </a:cubicBezTo>
                    <a:cubicBezTo>
                      <a:pt x="1" y="1"/>
                      <a:pt x="1" y="5"/>
                      <a:pt x="0" y="3"/>
                    </a:cubicBezTo>
                    <a:cubicBezTo>
                      <a:pt x="0" y="4"/>
                      <a:pt x="0" y="5"/>
                      <a:pt x="1" y="6"/>
                    </a:cubicBezTo>
                    <a:cubicBezTo>
                      <a:pt x="1" y="5"/>
                      <a:pt x="1" y="5"/>
                      <a:pt x="1" y="5"/>
                    </a:cubicBezTo>
                    <a:cubicBezTo>
                      <a:pt x="2" y="5"/>
                      <a:pt x="3" y="5"/>
                      <a:pt x="3" y="5"/>
                    </a:cubicBezTo>
                    <a:cubicBezTo>
                      <a:pt x="4" y="6"/>
                      <a:pt x="4" y="6"/>
                      <a:pt x="5" y="8"/>
                    </a:cubicBezTo>
                    <a:cubicBezTo>
                      <a:pt x="5" y="6"/>
                      <a:pt x="6" y="6"/>
                      <a:pt x="7" y="5"/>
                    </a:cubicBezTo>
                    <a:cubicBezTo>
                      <a:pt x="6" y="4"/>
                      <a:pt x="5" y="4"/>
                      <a:pt x="5" y="3"/>
                    </a:cubicBezTo>
                    <a:cubicBezTo>
                      <a:pt x="5" y="3"/>
                      <a:pt x="5" y="3"/>
                      <a:pt x="5" y="3"/>
                    </a:cubicBezTo>
                    <a:cubicBezTo>
                      <a:pt x="6" y="3"/>
                      <a:pt x="6" y="3"/>
                      <a:pt x="6" y="3"/>
                    </a:cubicBezTo>
                    <a:cubicBezTo>
                      <a:pt x="7" y="4"/>
                      <a:pt x="5" y="2"/>
                      <a:pt x="4" y="1"/>
                    </a:cubicBezTo>
                    <a:cubicBezTo>
                      <a:pt x="4" y="1"/>
                      <a:pt x="4" y="1"/>
                      <a:pt x="4" y="0"/>
                    </a:cubicBezTo>
                    <a:cubicBezTo>
                      <a:pt x="4" y="0"/>
                      <a:pt x="4" y="1"/>
                      <a:pt x="4" y="2"/>
                    </a:cubicBezTo>
                    <a:cubicBezTo>
                      <a:pt x="3" y="3"/>
                      <a:pt x="4" y="1"/>
                      <a:pt x="3" y="2"/>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4928">
                <a:extLst>
                  <a:ext uri="{FF2B5EF4-FFF2-40B4-BE49-F238E27FC236}">
                    <a16:creationId xmlns:a16="http://schemas.microsoft.com/office/drawing/2014/main" id="{104F921C-BD21-4FF9-997C-6417534061CE}"/>
                  </a:ext>
                </a:extLst>
              </p:cNvPr>
              <p:cNvSpPr>
                <a:spLocks/>
              </p:cNvSpPr>
              <p:nvPr/>
            </p:nvSpPr>
            <p:spPr bwMode="auto">
              <a:xfrm>
                <a:off x="-4224" y="2370"/>
                <a:ext cx="5" cy="5"/>
              </a:xfrm>
              <a:custGeom>
                <a:avLst/>
                <a:gdLst>
                  <a:gd name="T0" fmla="*/ 1 w 2"/>
                  <a:gd name="T1" fmla="*/ 0 h 2"/>
                  <a:gd name="T2" fmla="*/ 0 w 2"/>
                  <a:gd name="T3" fmla="*/ 1 h 2"/>
                  <a:gd name="T4" fmla="*/ 2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0" y="1"/>
                    </a:cubicBezTo>
                    <a:cubicBezTo>
                      <a:pt x="0" y="2"/>
                      <a:pt x="2" y="1"/>
                      <a:pt x="2" y="2"/>
                    </a:cubicBezTo>
                    <a:cubicBezTo>
                      <a:pt x="2" y="1"/>
                      <a:pt x="2" y="0"/>
                      <a:pt x="1" y="0"/>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4929">
                <a:extLst>
                  <a:ext uri="{FF2B5EF4-FFF2-40B4-BE49-F238E27FC236}">
                    <a16:creationId xmlns:a16="http://schemas.microsoft.com/office/drawing/2014/main" id="{745E73BA-BC64-4831-9E5F-FCB6999571E9}"/>
                  </a:ext>
                </a:extLst>
              </p:cNvPr>
              <p:cNvSpPr>
                <a:spLocks/>
              </p:cNvSpPr>
              <p:nvPr/>
            </p:nvSpPr>
            <p:spPr bwMode="auto">
              <a:xfrm>
                <a:off x="-4224" y="2363"/>
                <a:ext cx="9" cy="7"/>
              </a:xfrm>
              <a:custGeom>
                <a:avLst/>
                <a:gdLst>
                  <a:gd name="T0" fmla="*/ 4 w 4"/>
                  <a:gd name="T1" fmla="*/ 0 h 3"/>
                  <a:gd name="T2" fmla="*/ 0 w 4"/>
                  <a:gd name="T3" fmla="*/ 0 h 3"/>
                  <a:gd name="T4" fmla="*/ 1 w 4"/>
                  <a:gd name="T5" fmla="*/ 2 h 3"/>
                  <a:gd name="T6" fmla="*/ 2 w 4"/>
                  <a:gd name="T7" fmla="*/ 3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cubicBezTo>
                      <a:pt x="2" y="1"/>
                      <a:pt x="2" y="2"/>
                      <a:pt x="0" y="0"/>
                    </a:cubicBezTo>
                    <a:cubicBezTo>
                      <a:pt x="0" y="1"/>
                      <a:pt x="1" y="1"/>
                      <a:pt x="1" y="2"/>
                    </a:cubicBezTo>
                    <a:cubicBezTo>
                      <a:pt x="1" y="2"/>
                      <a:pt x="2" y="3"/>
                      <a:pt x="2" y="3"/>
                    </a:cubicBezTo>
                    <a:cubicBezTo>
                      <a:pt x="3" y="3"/>
                      <a:pt x="4" y="1"/>
                      <a:pt x="4" y="0"/>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4930">
                <a:extLst>
                  <a:ext uri="{FF2B5EF4-FFF2-40B4-BE49-F238E27FC236}">
                    <a16:creationId xmlns:a16="http://schemas.microsoft.com/office/drawing/2014/main" id="{5E388519-3A02-4C90-8697-7629E909F00B}"/>
                  </a:ext>
                </a:extLst>
              </p:cNvPr>
              <p:cNvSpPr>
                <a:spLocks/>
              </p:cNvSpPr>
              <p:nvPr/>
            </p:nvSpPr>
            <p:spPr bwMode="auto">
              <a:xfrm>
                <a:off x="-4207" y="2391"/>
                <a:ext cx="33" cy="26"/>
              </a:xfrm>
              <a:custGeom>
                <a:avLst/>
                <a:gdLst>
                  <a:gd name="T0" fmla="*/ 4 w 14"/>
                  <a:gd name="T1" fmla="*/ 9 h 11"/>
                  <a:gd name="T2" fmla="*/ 14 w 14"/>
                  <a:gd name="T3" fmla="*/ 6 h 11"/>
                  <a:gd name="T4" fmla="*/ 12 w 14"/>
                  <a:gd name="T5" fmla="*/ 7 h 11"/>
                  <a:gd name="T6" fmla="*/ 11 w 14"/>
                  <a:gd name="T7" fmla="*/ 6 h 11"/>
                  <a:gd name="T8" fmla="*/ 12 w 14"/>
                  <a:gd name="T9" fmla="*/ 5 h 11"/>
                  <a:gd name="T10" fmla="*/ 14 w 14"/>
                  <a:gd name="T11" fmla="*/ 4 h 11"/>
                  <a:gd name="T12" fmla="*/ 13 w 14"/>
                  <a:gd name="T13" fmla="*/ 4 h 11"/>
                  <a:gd name="T14" fmla="*/ 12 w 14"/>
                  <a:gd name="T15" fmla="*/ 2 h 11"/>
                  <a:gd name="T16" fmla="*/ 9 w 14"/>
                  <a:gd name="T17" fmla="*/ 4 h 11"/>
                  <a:gd name="T18" fmla="*/ 9 w 14"/>
                  <a:gd name="T19" fmla="*/ 2 h 11"/>
                  <a:gd name="T20" fmla="*/ 11 w 14"/>
                  <a:gd name="T21" fmla="*/ 2 h 11"/>
                  <a:gd name="T22" fmla="*/ 7 w 14"/>
                  <a:gd name="T23" fmla="*/ 1 h 11"/>
                  <a:gd name="T24" fmla="*/ 7 w 14"/>
                  <a:gd name="T25" fmla="*/ 3 h 11"/>
                  <a:gd name="T26" fmla="*/ 3 w 14"/>
                  <a:gd name="T27" fmla="*/ 1 h 11"/>
                  <a:gd name="T28" fmla="*/ 3 w 14"/>
                  <a:gd name="T29" fmla="*/ 4 h 11"/>
                  <a:gd name="T30" fmla="*/ 0 w 14"/>
                  <a:gd name="T31" fmla="*/ 6 h 11"/>
                  <a:gd name="T32" fmla="*/ 3 w 14"/>
                  <a:gd name="T33" fmla="*/ 8 h 11"/>
                  <a:gd name="T34" fmla="*/ 3 w 14"/>
                  <a:gd name="T35" fmla="*/ 5 h 11"/>
                  <a:gd name="T36" fmla="*/ 4 w 14"/>
                  <a:gd name="T37" fmla="*/ 7 h 11"/>
                  <a:gd name="T38" fmla="*/ 5 w 14"/>
                  <a:gd name="T39" fmla="*/ 6 h 11"/>
                  <a:gd name="T40" fmla="*/ 5 w 14"/>
                  <a:gd name="T41" fmla="*/ 6 h 11"/>
                  <a:gd name="T42" fmla="*/ 5 w 14"/>
                  <a:gd name="T43" fmla="*/ 4 h 11"/>
                  <a:gd name="T44" fmla="*/ 5 w 14"/>
                  <a:gd name="T45" fmla="*/ 4 h 11"/>
                  <a:gd name="T46" fmla="*/ 8 w 14"/>
                  <a:gd name="T47" fmla="*/ 7 h 11"/>
                  <a:gd name="T48" fmla="*/ 9 w 14"/>
                  <a:gd name="T49" fmla="*/ 4 h 11"/>
                  <a:gd name="T50" fmla="*/ 11 w 14"/>
                  <a:gd name="T51" fmla="*/ 7 h 11"/>
                  <a:gd name="T52" fmla="*/ 5 w 14"/>
                  <a:gd name="T53" fmla="*/ 7 h 11"/>
                  <a:gd name="T54" fmla="*/ 4 w 14"/>
                  <a:gd name="T55"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 h="11">
                    <a:moveTo>
                      <a:pt x="4" y="9"/>
                    </a:moveTo>
                    <a:cubicBezTo>
                      <a:pt x="8" y="8"/>
                      <a:pt x="13" y="11"/>
                      <a:pt x="14" y="6"/>
                    </a:cubicBezTo>
                    <a:cubicBezTo>
                      <a:pt x="13" y="6"/>
                      <a:pt x="13" y="8"/>
                      <a:pt x="12" y="7"/>
                    </a:cubicBezTo>
                    <a:cubicBezTo>
                      <a:pt x="12" y="7"/>
                      <a:pt x="12" y="6"/>
                      <a:pt x="11" y="6"/>
                    </a:cubicBezTo>
                    <a:cubicBezTo>
                      <a:pt x="12" y="6"/>
                      <a:pt x="13" y="6"/>
                      <a:pt x="12" y="5"/>
                    </a:cubicBezTo>
                    <a:cubicBezTo>
                      <a:pt x="12" y="5"/>
                      <a:pt x="13" y="4"/>
                      <a:pt x="14" y="4"/>
                    </a:cubicBezTo>
                    <a:cubicBezTo>
                      <a:pt x="14" y="4"/>
                      <a:pt x="13" y="3"/>
                      <a:pt x="13" y="4"/>
                    </a:cubicBezTo>
                    <a:cubicBezTo>
                      <a:pt x="12" y="3"/>
                      <a:pt x="13" y="2"/>
                      <a:pt x="12" y="2"/>
                    </a:cubicBezTo>
                    <a:cubicBezTo>
                      <a:pt x="11" y="5"/>
                      <a:pt x="9" y="2"/>
                      <a:pt x="9" y="4"/>
                    </a:cubicBezTo>
                    <a:cubicBezTo>
                      <a:pt x="8" y="3"/>
                      <a:pt x="9" y="3"/>
                      <a:pt x="9" y="2"/>
                    </a:cubicBezTo>
                    <a:cubicBezTo>
                      <a:pt x="9" y="1"/>
                      <a:pt x="10" y="2"/>
                      <a:pt x="11" y="2"/>
                    </a:cubicBezTo>
                    <a:cubicBezTo>
                      <a:pt x="10" y="0"/>
                      <a:pt x="9" y="1"/>
                      <a:pt x="7" y="1"/>
                    </a:cubicBezTo>
                    <a:cubicBezTo>
                      <a:pt x="7" y="2"/>
                      <a:pt x="7" y="2"/>
                      <a:pt x="7" y="3"/>
                    </a:cubicBezTo>
                    <a:cubicBezTo>
                      <a:pt x="5" y="3"/>
                      <a:pt x="4" y="1"/>
                      <a:pt x="3" y="1"/>
                    </a:cubicBezTo>
                    <a:cubicBezTo>
                      <a:pt x="1" y="1"/>
                      <a:pt x="2" y="3"/>
                      <a:pt x="3" y="4"/>
                    </a:cubicBezTo>
                    <a:cubicBezTo>
                      <a:pt x="1" y="3"/>
                      <a:pt x="1" y="4"/>
                      <a:pt x="0" y="6"/>
                    </a:cubicBezTo>
                    <a:cubicBezTo>
                      <a:pt x="2" y="6"/>
                      <a:pt x="1" y="7"/>
                      <a:pt x="3" y="8"/>
                    </a:cubicBezTo>
                    <a:cubicBezTo>
                      <a:pt x="4" y="7"/>
                      <a:pt x="3" y="6"/>
                      <a:pt x="3" y="5"/>
                    </a:cubicBezTo>
                    <a:cubicBezTo>
                      <a:pt x="5" y="6"/>
                      <a:pt x="3" y="6"/>
                      <a:pt x="4" y="7"/>
                    </a:cubicBezTo>
                    <a:cubicBezTo>
                      <a:pt x="5" y="7"/>
                      <a:pt x="5" y="6"/>
                      <a:pt x="5" y="6"/>
                    </a:cubicBezTo>
                    <a:cubicBezTo>
                      <a:pt x="5" y="6"/>
                      <a:pt x="5" y="6"/>
                      <a:pt x="5" y="6"/>
                    </a:cubicBezTo>
                    <a:cubicBezTo>
                      <a:pt x="6" y="6"/>
                      <a:pt x="5" y="5"/>
                      <a:pt x="5" y="4"/>
                    </a:cubicBezTo>
                    <a:cubicBezTo>
                      <a:pt x="5" y="4"/>
                      <a:pt x="5" y="4"/>
                      <a:pt x="5" y="4"/>
                    </a:cubicBezTo>
                    <a:cubicBezTo>
                      <a:pt x="7" y="5"/>
                      <a:pt x="7" y="6"/>
                      <a:pt x="8" y="7"/>
                    </a:cubicBezTo>
                    <a:cubicBezTo>
                      <a:pt x="10" y="6"/>
                      <a:pt x="9" y="5"/>
                      <a:pt x="9" y="4"/>
                    </a:cubicBezTo>
                    <a:cubicBezTo>
                      <a:pt x="9" y="6"/>
                      <a:pt x="10" y="5"/>
                      <a:pt x="11" y="7"/>
                    </a:cubicBezTo>
                    <a:cubicBezTo>
                      <a:pt x="9" y="7"/>
                      <a:pt x="8" y="8"/>
                      <a:pt x="5" y="7"/>
                    </a:cubicBezTo>
                    <a:cubicBezTo>
                      <a:pt x="6" y="8"/>
                      <a:pt x="5" y="8"/>
                      <a:pt x="4" y="9"/>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4931">
                <a:extLst>
                  <a:ext uri="{FF2B5EF4-FFF2-40B4-BE49-F238E27FC236}">
                    <a16:creationId xmlns:a16="http://schemas.microsoft.com/office/drawing/2014/main" id="{F59C71A8-9834-4CA0-9FA5-720403E97F75}"/>
                  </a:ext>
                </a:extLst>
              </p:cNvPr>
              <p:cNvSpPr>
                <a:spLocks/>
              </p:cNvSpPr>
              <p:nvPr/>
            </p:nvSpPr>
            <p:spPr bwMode="auto">
              <a:xfrm>
                <a:off x="-4304" y="2325"/>
                <a:ext cx="35" cy="31"/>
              </a:xfrm>
              <a:custGeom>
                <a:avLst/>
                <a:gdLst>
                  <a:gd name="T0" fmla="*/ 6 w 15"/>
                  <a:gd name="T1" fmla="*/ 11 h 13"/>
                  <a:gd name="T2" fmla="*/ 8 w 15"/>
                  <a:gd name="T3" fmla="*/ 9 h 13"/>
                  <a:gd name="T4" fmla="*/ 9 w 15"/>
                  <a:gd name="T5" fmla="*/ 11 h 13"/>
                  <a:gd name="T6" fmla="*/ 9 w 15"/>
                  <a:gd name="T7" fmla="*/ 8 h 13"/>
                  <a:gd name="T8" fmla="*/ 10 w 15"/>
                  <a:gd name="T9" fmla="*/ 10 h 13"/>
                  <a:gd name="T10" fmla="*/ 11 w 15"/>
                  <a:gd name="T11" fmla="*/ 10 h 13"/>
                  <a:gd name="T12" fmla="*/ 14 w 15"/>
                  <a:gd name="T13" fmla="*/ 10 h 13"/>
                  <a:gd name="T14" fmla="*/ 15 w 15"/>
                  <a:gd name="T15" fmla="*/ 7 h 13"/>
                  <a:gd name="T16" fmla="*/ 11 w 15"/>
                  <a:gd name="T17" fmla="*/ 8 h 13"/>
                  <a:gd name="T18" fmla="*/ 10 w 15"/>
                  <a:gd name="T19" fmla="*/ 7 h 13"/>
                  <a:gd name="T20" fmla="*/ 8 w 15"/>
                  <a:gd name="T21" fmla="*/ 5 h 13"/>
                  <a:gd name="T22" fmla="*/ 9 w 15"/>
                  <a:gd name="T23" fmla="*/ 5 h 13"/>
                  <a:gd name="T24" fmla="*/ 7 w 15"/>
                  <a:gd name="T25" fmla="*/ 4 h 13"/>
                  <a:gd name="T26" fmla="*/ 9 w 15"/>
                  <a:gd name="T27" fmla="*/ 7 h 13"/>
                  <a:gd name="T28" fmla="*/ 4 w 15"/>
                  <a:gd name="T29" fmla="*/ 5 h 13"/>
                  <a:gd name="T30" fmla="*/ 7 w 15"/>
                  <a:gd name="T31" fmla="*/ 2 h 13"/>
                  <a:gd name="T32" fmla="*/ 3 w 15"/>
                  <a:gd name="T33" fmla="*/ 0 h 13"/>
                  <a:gd name="T34" fmla="*/ 5 w 15"/>
                  <a:gd name="T35" fmla="*/ 1 h 13"/>
                  <a:gd name="T36" fmla="*/ 5 w 15"/>
                  <a:gd name="T37" fmla="*/ 3 h 13"/>
                  <a:gd name="T38" fmla="*/ 3 w 15"/>
                  <a:gd name="T39" fmla="*/ 2 h 13"/>
                  <a:gd name="T40" fmla="*/ 1 w 15"/>
                  <a:gd name="T41" fmla="*/ 6 h 13"/>
                  <a:gd name="T42" fmla="*/ 1 w 15"/>
                  <a:gd name="T43" fmla="*/ 7 h 13"/>
                  <a:gd name="T44" fmla="*/ 3 w 15"/>
                  <a:gd name="T45" fmla="*/ 8 h 13"/>
                  <a:gd name="T46" fmla="*/ 4 w 15"/>
                  <a:gd name="T47" fmla="*/ 5 h 13"/>
                  <a:gd name="T48" fmla="*/ 7 w 15"/>
                  <a:gd name="T49" fmla="*/ 8 h 13"/>
                  <a:gd name="T50" fmla="*/ 1 w 15"/>
                  <a:gd name="T51" fmla="*/ 9 h 13"/>
                  <a:gd name="T52" fmla="*/ 1 w 15"/>
                  <a:gd name="T53" fmla="*/ 12 h 13"/>
                  <a:gd name="T54" fmla="*/ 3 w 15"/>
                  <a:gd name="T55" fmla="*/ 13 h 13"/>
                  <a:gd name="T56" fmla="*/ 6 w 15"/>
                  <a:gd name="T5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13">
                    <a:moveTo>
                      <a:pt x="6" y="11"/>
                    </a:moveTo>
                    <a:cubicBezTo>
                      <a:pt x="8" y="11"/>
                      <a:pt x="7" y="9"/>
                      <a:pt x="8" y="9"/>
                    </a:cubicBezTo>
                    <a:cubicBezTo>
                      <a:pt x="8" y="9"/>
                      <a:pt x="9" y="10"/>
                      <a:pt x="9" y="11"/>
                    </a:cubicBezTo>
                    <a:cubicBezTo>
                      <a:pt x="11" y="11"/>
                      <a:pt x="8" y="9"/>
                      <a:pt x="9" y="8"/>
                    </a:cubicBezTo>
                    <a:cubicBezTo>
                      <a:pt x="11" y="8"/>
                      <a:pt x="10" y="9"/>
                      <a:pt x="10" y="10"/>
                    </a:cubicBezTo>
                    <a:cubicBezTo>
                      <a:pt x="11" y="10"/>
                      <a:pt x="11" y="9"/>
                      <a:pt x="11" y="10"/>
                    </a:cubicBezTo>
                    <a:cubicBezTo>
                      <a:pt x="12" y="10"/>
                      <a:pt x="11" y="8"/>
                      <a:pt x="14" y="10"/>
                    </a:cubicBezTo>
                    <a:cubicBezTo>
                      <a:pt x="14" y="8"/>
                      <a:pt x="15" y="9"/>
                      <a:pt x="15" y="7"/>
                    </a:cubicBezTo>
                    <a:cubicBezTo>
                      <a:pt x="14" y="7"/>
                      <a:pt x="13" y="9"/>
                      <a:pt x="11" y="8"/>
                    </a:cubicBezTo>
                    <a:cubicBezTo>
                      <a:pt x="12" y="7"/>
                      <a:pt x="11" y="6"/>
                      <a:pt x="10" y="7"/>
                    </a:cubicBezTo>
                    <a:cubicBezTo>
                      <a:pt x="10" y="6"/>
                      <a:pt x="9" y="6"/>
                      <a:pt x="8" y="5"/>
                    </a:cubicBezTo>
                    <a:cubicBezTo>
                      <a:pt x="9" y="4"/>
                      <a:pt x="9" y="6"/>
                      <a:pt x="9" y="5"/>
                    </a:cubicBezTo>
                    <a:cubicBezTo>
                      <a:pt x="10" y="2"/>
                      <a:pt x="8" y="5"/>
                      <a:pt x="7" y="4"/>
                    </a:cubicBezTo>
                    <a:cubicBezTo>
                      <a:pt x="7" y="6"/>
                      <a:pt x="9" y="6"/>
                      <a:pt x="9" y="7"/>
                    </a:cubicBezTo>
                    <a:cubicBezTo>
                      <a:pt x="7" y="8"/>
                      <a:pt x="7" y="3"/>
                      <a:pt x="4" y="5"/>
                    </a:cubicBezTo>
                    <a:cubicBezTo>
                      <a:pt x="5" y="3"/>
                      <a:pt x="7" y="4"/>
                      <a:pt x="7" y="2"/>
                    </a:cubicBezTo>
                    <a:cubicBezTo>
                      <a:pt x="6" y="2"/>
                      <a:pt x="6" y="0"/>
                      <a:pt x="3" y="0"/>
                    </a:cubicBezTo>
                    <a:cubicBezTo>
                      <a:pt x="3" y="2"/>
                      <a:pt x="5" y="1"/>
                      <a:pt x="5" y="1"/>
                    </a:cubicBezTo>
                    <a:cubicBezTo>
                      <a:pt x="6" y="2"/>
                      <a:pt x="5" y="2"/>
                      <a:pt x="5" y="3"/>
                    </a:cubicBezTo>
                    <a:cubicBezTo>
                      <a:pt x="4" y="3"/>
                      <a:pt x="4" y="3"/>
                      <a:pt x="3" y="2"/>
                    </a:cubicBezTo>
                    <a:cubicBezTo>
                      <a:pt x="2" y="4"/>
                      <a:pt x="3" y="6"/>
                      <a:pt x="1" y="6"/>
                    </a:cubicBezTo>
                    <a:cubicBezTo>
                      <a:pt x="0" y="7"/>
                      <a:pt x="3" y="6"/>
                      <a:pt x="1" y="7"/>
                    </a:cubicBezTo>
                    <a:cubicBezTo>
                      <a:pt x="1" y="10"/>
                      <a:pt x="4" y="6"/>
                      <a:pt x="3" y="8"/>
                    </a:cubicBezTo>
                    <a:cubicBezTo>
                      <a:pt x="5" y="8"/>
                      <a:pt x="3" y="6"/>
                      <a:pt x="4" y="5"/>
                    </a:cubicBezTo>
                    <a:cubicBezTo>
                      <a:pt x="5" y="6"/>
                      <a:pt x="5" y="9"/>
                      <a:pt x="7" y="8"/>
                    </a:cubicBezTo>
                    <a:cubicBezTo>
                      <a:pt x="5" y="9"/>
                      <a:pt x="3" y="9"/>
                      <a:pt x="1" y="9"/>
                    </a:cubicBezTo>
                    <a:cubicBezTo>
                      <a:pt x="1" y="10"/>
                      <a:pt x="3" y="11"/>
                      <a:pt x="1" y="12"/>
                    </a:cubicBezTo>
                    <a:cubicBezTo>
                      <a:pt x="2" y="12"/>
                      <a:pt x="2" y="13"/>
                      <a:pt x="3" y="13"/>
                    </a:cubicBezTo>
                    <a:cubicBezTo>
                      <a:pt x="2" y="10"/>
                      <a:pt x="6" y="11"/>
                      <a:pt x="6" y="11"/>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4932">
                <a:extLst>
                  <a:ext uri="{FF2B5EF4-FFF2-40B4-BE49-F238E27FC236}">
                    <a16:creationId xmlns:a16="http://schemas.microsoft.com/office/drawing/2014/main" id="{6D493345-A6B6-4FF2-AE25-D4B8F13253C4}"/>
                  </a:ext>
                </a:extLst>
              </p:cNvPr>
              <p:cNvSpPr>
                <a:spLocks/>
              </p:cNvSpPr>
              <p:nvPr/>
            </p:nvSpPr>
            <p:spPr bwMode="auto">
              <a:xfrm>
                <a:off x="-4238" y="2344"/>
                <a:ext cx="5" cy="7"/>
              </a:xfrm>
              <a:custGeom>
                <a:avLst/>
                <a:gdLst>
                  <a:gd name="T0" fmla="*/ 2 w 2"/>
                  <a:gd name="T1" fmla="*/ 1 h 3"/>
                  <a:gd name="T2" fmla="*/ 1 w 2"/>
                  <a:gd name="T3" fmla="*/ 0 h 3"/>
                  <a:gd name="T4" fmla="*/ 2 w 2"/>
                  <a:gd name="T5" fmla="*/ 3 h 3"/>
                  <a:gd name="T6" fmla="*/ 1 w 2"/>
                  <a:gd name="T7" fmla="*/ 2 h 3"/>
                  <a:gd name="T8" fmla="*/ 2 w 2"/>
                  <a:gd name="T9" fmla="*/ 1 h 3"/>
                </a:gdLst>
                <a:ahLst/>
                <a:cxnLst>
                  <a:cxn ang="0">
                    <a:pos x="T0" y="T1"/>
                  </a:cxn>
                  <a:cxn ang="0">
                    <a:pos x="T2" y="T3"/>
                  </a:cxn>
                  <a:cxn ang="0">
                    <a:pos x="T4" y="T5"/>
                  </a:cxn>
                  <a:cxn ang="0">
                    <a:pos x="T6" y="T7"/>
                  </a:cxn>
                  <a:cxn ang="0">
                    <a:pos x="T8" y="T9"/>
                  </a:cxn>
                </a:cxnLst>
                <a:rect l="0" t="0" r="r" b="b"/>
                <a:pathLst>
                  <a:path w="2" h="3">
                    <a:moveTo>
                      <a:pt x="2" y="1"/>
                    </a:moveTo>
                    <a:cubicBezTo>
                      <a:pt x="1" y="0"/>
                      <a:pt x="1" y="1"/>
                      <a:pt x="1" y="0"/>
                    </a:cubicBezTo>
                    <a:cubicBezTo>
                      <a:pt x="0" y="1"/>
                      <a:pt x="0" y="3"/>
                      <a:pt x="2" y="3"/>
                    </a:cubicBezTo>
                    <a:cubicBezTo>
                      <a:pt x="2" y="2"/>
                      <a:pt x="1" y="2"/>
                      <a:pt x="1" y="2"/>
                    </a:cubicBezTo>
                    <a:cubicBezTo>
                      <a:pt x="1" y="2"/>
                      <a:pt x="2" y="2"/>
                      <a:pt x="2" y="1"/>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4933">
                <a:extLst>
                  <a:ext uri="{FF2B5EF4-FFF2-40B4-BE49-F238E27FC236}">
                    <a16:creationId xmlns:a16="http://schemas.microsoft.com/office/drawing/2014/main" id="{76AFB86E-4580-44A0-ACA3-128622962454}"/>
                  </a:ext>
                </a:extLst>
              </p:cNvPr>
              <p:cNvSpPr>
                <a:spLocks/>
              </p:cNvSpPr>
              <p:nvPr/>
            </p:nvSpPr>
            <p:spPr bwMode="auto">
              <a:xfrm>
                <a:off x="-4248" y="2365"/>
                <a:ext cx="7" cy="10"/>
              </a:xfrm>
              <a:custGeom>
                <a:avLst/>
                <a:gdLst>
                  <a:gd name="T0" fmla="*/ 3 w 3"/>
                  <a:gd name="T1" fmla="*/ 4 h 4"/>
                  <a:gd name="T2" fmla="*/ 1 w 3"/>
                  <a:gd name="T3" fmla="*/ 0 h 4"/>
                  <a:gd name="T4" fmla="*/ 0 w 3"/>
                  <a:gd name="T5" fmla="*/ 2 h 4"/>
                  <a:gd name="T6" fmla="*/ 3 w 3"/>
                  <a:gd name="T7" fmla="*/ 4 h 4"/>
                </a:gdLst>
                <a:ahLst/>
                <a:cxnLst>
                  <a:cxn ang="0">
                    <a:pos x="T0" y="T1"/>
                  </a:cxn>
                  <a:cxn ang="0">
                    <a:pos x="T2" y="T3"/>
                  </a:cxn>
                  <a:cxn ang="0">
                    <a:pos x="T4" y="T5"/>
                  </a:cxn>
                  <a:cxn ang="0">
                    <a:pos x="T6" y="T7"/>
                  </a:cxn>
                </a:cxnLst>
                <a:rect l="0" t="0" r="r" b="b"/>
                <a:pathLst>
                  <a:path w="3" h="4">
                    <a:moveTo>
                      <a:pt x="3" y="4"/>
                    </a:moveTo>
                    <a:cubicBezTo>
                      <a:pt x="3" y="2"/>
                      <a:pt x="1" y="2"/>
                      <a:pt x="1" y="0"/>
                    </a:cubicBezTo>
                    <a:cubicBezTo>
                      <a:pt x="0" y="1"/>
                      <a:pt x="1" y="1"/>
                      <a:pt x="0" y="2"/>
                    </a:cubicBezTo>
                    <a:cubicBezTo>
                      <a:pt x="1" y="3"/>
                      <a:pt x="2" y="4"/>
                      <a:pt x="3" y="4"/>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4934">
                <a:extLst>
                  <a:ext uri="{FF2B5EF4-FFF2-40B4-BE49-F238E27FC236}">
                    <a16:creationId xmlns:a16="http://schemas.microsoft.com/office/drawing/2014/main" id="{2B07E60E-5F55-45BD-9441-A5C0915013D6}"/>
                  </a:ext>
                </a:extLst>
              </p:cNvPr>
              <p:cNvSpPr>
                <a:spLocks/>
              </p:cNvSpPr>
              <p:nvPr/>
            </p:nvSpPr>
            <p:spPr bwMode="auto">
              <a:xfrm>
                <a:off x="-4285" y="2351"/>
                <a:ext cx="21" cy="19"/>
              </a:xfrm>
              <a:custGeom>
                <a:avLst/>
                <a:gdLst>
                  <a:gd name="T0" fmla="*/ 5 w 9"/>
                  <a:gd name="T1" fmla="*/ 3 h 8"/>
                  <a:gd name="T2" fmla="*/ 5 w 9"/>
                  <a:gd name="T3" fmla="*/ 3 h 8"/>
                  <a:gd name="T4" fmla="*/ 5 w 9"/>
                  <a:gd name="T5" fmla="*/ 2 h 8"/>
                  <a:gd name="T6" fmla="*/ 2 w 9"/>
                  <a:gd name="T7" fmla="*/ 2 h 8"/>
                  <a:gd name="T8" fmla="*/ 3 w 9"/>
                  <a:gd name="T9" fmla="*/ 2 h 8"/>
                  <a:gd name="T10" fmla="*/ 3 w 9"/>
                  <a:gd name="T11" fmla="*/ 3 h 8"/>
                  <a:gd name="T12" fmla="*/ 0 w 9"/>
                  <a:gd name="T13" fmla="*/ 3 h 8"/>
                  <a:gd name="T14" fmla="*/ 9 w 9"/>
                  <a:gd name="T15" fmla="*/ 2 h 8"/>
                  <a:gd name="T16" fmla="*/ 5 w 9"/>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5" y="3"/>
                    </a:moveTo>
                    <a:cubicBezTo>
                      <a:pt x="5" y="3"/>
                      <a:pt x="5" y="3"/>
                      <a:pt x="5" y="3"/>
                    </a:cubicBezTo>
                    <a:cubicBezTo>
                      <a:pt x="5" y="2"/>
                      <a:pt x="5" y="2"/>
                      <a:pt x="5" y="2"/>
                    </a:cubicBezTo>
                    <a:cubicBezTo>
                      <a:pt x="4" y="1"/>
                      <a:pt x="2" y="0"/>
                      <a:pt x="2" y="2"/>
                    </a:cubicBezTo>
                    <a:cubicBezTo>
                      <a:pt x="2" y="2"/>
                      <a:pt x="3" y="2"/>
                      <a:pt x="3" y="2"/>
                    </a:cubicBezTo>
                    <a:cubicBezTo>
                      <a:pt x="3" y="2"/>
                      <a:pt x="3" y="2"/>
                      <a:pt x="3" y="3"/>
                    </a:cubicBezTo>
                    <a:cubicBezTo>
                      <a:pt x="2" y="3"/>
                      <a:pt x="1" y="3"/>
                      <a:pt x="0" y="3"/>
                    </a:cubicBezTo>
                    <a:cubicBezTo>
                      <a:pt x="0" y="8"/>
                      <a:pt x="9" y="6"/>
                      <a:pt x="9" y="2"/>
                    </a:cubicBezTo>
                    <a:cubicBezTo>
                      <a:pt x="8" y="3"/>
                      <a:pt x="6" y="3"/>
                      <a:pt x="5" y="3"/>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4935">
                <a:extLst>
                  <a:ext uri="{FF2B5EF4-FFF2-40B4-BE49-F238E27FC236}">
                    <a16:creationId xmlns:a16="http://schemas.microsoft.com/office/drawing/2014/main" id="{FB50C8FC-7E6C-4725-A9CD-DD20DFDA49AC}"/>
                  </a:ext>
                </a:extLst>
              </p:cNvPr>
              <p:cNvSpPr>
                <a:spLocks/>
              </p:cNvSpPr>
              <p:nvPr/>
            </p:nvSpPr>
            <p:spPr bwMode="auto">
              <a:xfrm>
                <a:off x="-4212" y="2384"/>
                <a:ext cx="12" cy="12"/>
              </a:xfrm>
              <a:custGeom>
                <a:avLst/>
                <a:gdLst>
                  <a:gd name="T0" fmla="*/ 2 w 5"/>
                  <a:gd name="T1" fmla="*/ 4 h 5"/>
                  <a:gd name="T2" fmla="*/ 4 w 5"/>
                  <a:gd name="T3" fmla="*/ 1 h 5"/>
                  <a:gd name="T4" fmla="*/ 0 w 5"/>
                  <a:gd name="T5" fmla="*/ 2 h 5"/>
                  <a:gd name="T6" fmla="*/ 2 w 5"/>
                  <a:gd name="T7" fmla="*/ 4 h 5"/>
                </a:gdLst>
                <a:ahLst/>
                <a:cxnLst>
                  <a:cxn ang="0">
                    <a:pos x="T0" y="T1"/>
                  </a:cxn>
                  <a:cxn ang="0">
                    <a:pos x="T2" y="T3"/>
                  </a:cxn>
                  <a:cxn ang="0">
                    <a:pos x="T4" y="T5"/>
                  </a:cxn>
                  <a:cxn ang="0">
                    <a:pos x="T6" y="T7"/>
                  </a:cxn>
                </a:cxnLst>
                <a:rect l="0" t="0" r="r" b="b"/>
                <a:pathLst>
                  <a:path w="5" h="5">
                    <a:moveTo>
                      <a:pt x="2" y="4"/>
                    </a:moveTo>
                    <a:cubicBezTo>
                      <a:pt x="4" y="5"/>
                      <a:pt x="5" y="4"/>
                      <a:pt x="4" y="1"/>
                    </a:cubicBezTo>
                    <a:cubicBezTo>
                      <a:pt x="1" y="0"/>
                      <a:pt x="2" y="3"/>
                      <a:pt x="0" y="2"/>
                    </a:cubicBezTo>
                    <a:cubicBezTo>
                      <a:pt x="0" y="3"/>
                      <a:pt x="1" y="3"/>
                      <a:pt x="2" y="4"/>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4936">
                <a:extLst>
                  <a:ext uri="{FF2B5EF4-FFF2-40B4-BE49-F238E27FC236}">
                    <a16:creationId xmlns:a16="http://schemas.microsoft.com/office/drawing/2014/main" id="{49731137-C4B2-4F0B-B3D2-0F4A1A4594E1}"/>
                  </a:ext>
                </a:extLst>
              </p:cNvPr>
              <p:cNvSpPr>
                <a:spLocks/>
              </p:cNvSpPr>
              <p:nvPr/>
            </p:nvSpPr>
            <p:spPr bwMode="auto">
              <a:xfrm>
                <a:off x="-4252" y="2398"/>
                <a:ext cx="9" cy="17"/>
              </a:xfrm>
              <a:custGeom>
                <a:avLst/>
                <a:gdLst>
                  <a:gd name="T0" fmla="*/ 0 w 4"/>
                  <a:gd name="T1" fmla="*/ 1 h 7"/>
                  <a:gd name="T2" fmla="*/ 1 w 4"/>
                  <a:gd name="T3" fmla="*/ 3 h 7"/>
                  <a:gd name="T4" fmla="*/ 3 w 4"/>
                  <a:gd name="T5" fmla="*/ 7 h 7"/>
                  <a:gd name="T6" fmla="*/ 0 w 4"/>
                  <a:gd name="T7" fmla="*/ 1 h 7"/>
                </a:gdLst>
                <a:ahLst/>
                <a:cxnLst>
                  <a:cxn ang="0">
                    <a:pos x="T0" y="T1"/>
                  </a:cxn>
                  <a:cxn ang="0">
                    <a:pos x="T2" y="T3"/>
                  </a:cxn>
                  <a:cxn ang="0">
                    <a:pos x="T4" y="T5"/>
                  </a:cxn>
                  <a:cxn ang="0">
                    <a:pos x="T6" y="T7"/>
                  </a:cxn>
                </a:cxnLst>
                <a:rect l="0" t="0" r="r" b="b"/>
                <a:pathLst>
                  <a:path w="4" h="7">
                    <a:moveTo>
                      <a:pt x="0" y="1"/>
                    </a:moveTo>
                    <a:cubicBezTo>
                      <a:pt x="1" y="2"/>
                      <a:pt x="3" y="1"/>
                      <a:pt x="1" y="3"/>
                    </a:cubicBezTo>
                    <a:cubicBezTo>
                      <a:pt x="1" y="5"/>
                      <a:pt x="2" y="6"/>
                      <a:pt x="3" y="7"/>
                    </a:cubicBezTo>
                    <a:cubicBezTo>
                      <a:pt x="3" y="5"/>
                      <a:pt x="4" y="0"/>
                      <a:pt x="0" y="1"/>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4937">
                <a:extLst>
                  <a:ext uri="{FF2B5EF4-FFF2-40B4-BE49-F238E27FC236}">
                    <a16:creationId xmlns:a16="http://schemas.microsoft.com/office/drawing/2014/main" id="{5EF73C01-9C4C-4A66-8B89-20D171509774}"/>
                  </a:ext>
                </a:extLst>
              </p:cNvPr>
              <p:cNvSpPr>
                <a:spLocks/>
              </p:cNvSpPr>
              <p:nvPr/>
            </p:nvSpPr>
            <p:spPr bwMode="auto">
              <a:xfrm>
                <a:off x="-4200" y="2360"/>
                <a:ext cx="28" cy="41"/>
              </a:xfrm>
              <a:custGeom>
                <a:avLst/>
                <a:gdLst>
                  <a:gd name="T0" fmla="*/ 11 w 12"/>
                  <a:gd name="T1" fmla="*/ 7 h 17"/>
                  <a:gd name="T2" fmla="*/ 5 w 12"/>
                  <a:gd name="T3" fmla="*/ 5 h 17"/>
                  <a:gd name="T4" fmla="*/ 4 w 12"/>
                  <a:gd name="T5" fmla="*/ 1 h 17"/>
                  <a:gd name="T6" fmla="*/ 1 w 12"/>
                  <a:gd name="T7" fmla="*/ 0 h 17"/>
                  <a:gd name="T8" fmla="*/ 3 w 12"/>
                  <a:gd name="T9" fmla="*/ 4 h 17"/>
                  <a:gd name="T10" fmla="*/ 1 w 12"/>
                  <a:gd name="T11" fmla="*/ 4 h 17"/>
                  <a:gd name="T12" fmla="*/ 0 w 12"/>
                  <a:gd name="T13" fmla="*/ 7 h 17"/>
                  <a:gd name="T14" fmla="*/ 5 w 12"/>
                  <a:gd name="T15" fmla="*/ 7 h 17"/>
                  <a:gd name="T16" fmla="*/ 5 w 12"/>
                  <a:gd name="T17" fmla="*/ 7 h 17"/>
                  <a:gd name="T18" fmla="*/ 4 w 12"/>
                  <a:gd name="T19" fmla="*/ 9 h 17"/>
                  <a:gd name="T20" fmla="*/ 4 w 12"/>
                  <a:gd name="T21" fmla="*/ 9 h 17"/>
                  <a:gd name="T22" fmla="*/ 5 w 12"/>
                  <a:gd name="T23" fmla="*/ 10 h 17"/>
                  <a:gd name="T24" fmla="*/ 4 w 12"/>
                  <a:gd name="T25" fmla="*/ 10 h 17"/>
                  <a:gd name="T26" fmla="*/ 7 w 12"/>
                  <a:gd name="T27" fmla="*/ 12 h 17"/>
                  <a:gd name="T28" fmla="*/ 7 w 12"/>
                  <a:gd name="T29" fmla="*/ 14 h 17"/>
                  <a:gd name="T30" fmla="*/ 9 w 12"/>
                  <a:gd name="T31" fmla="*/ 14 h 17"/>
                  <a:gd name="T32" fmla="*/ 8 w 12"/>
                  <a:gd name="T33" fmla="*/ 15 h 17"/>
                  <a:gd name="T34" fmla="*/ 8 w 12"/>
                  <a:gd name="T35" fmla="*/ 12 h 17"/>
                  <a:gd name="T36" fmla="*/ 8 w 12"/>
                  <a:gd name="T37" fmla="*/ 14 h 17"/>
                  <a:gd name="T38" fmla="*/ 9 w 12"/>
                  <a:gd name="T39" fmla="*/ 13 h 17"/>
                  <a:gd name="T40" fmla="*/ 10 w 12"/>
                  <a:gd name="T41" fmla="*/ 14 h 17"/>
                  <a:gd name="T42" fmla="*/ 12 w 12"/>
                  <a:gd name="T43" fmla="*/ 16 h 17"/>
                  <a:gd name="T44" fmla="*/ 12 w 12"/>
                  <a:gd name="T45" fmla="*/ 15 h 17"/>
                  <a:gd name="T46" fmla="*/ 12 w 12"/>
                  <a:gd name="T47" fmla="*/ 14 h 17"/>
                  <a:gd name="T48" fmla="*/ 12 w 12"/>
                  <a:gd name="T49" fmla="*/ 14 h 17"/>
                  <a:gd name="T50" fmla="*/ 10 w 12"/>
                  <a:gd name="T51" fmla="*/ 12 h 17"/>
                  <a:gd name="T52" fmla="*/ 10 w 12"/>
                  <a:gd name="T53" fmla="*/ 12 h 17"/>
                  <a:gd name="T54" fmla="*/ 10 w 12"/>
                  <a:gd name="T55" fmla="*/ 11 h 17"/>
                  <a:gd name="T56" fmla="*/ 8 w 12"/>
                  <a:gd name="T57" fmla="*/ 10 h 17"/>
                  <a:gd name="T58" fmla="*/ 9 w 12"/>
                  <a:gd name="T59" fmla="*/ 9 h 17"/>
                  <a:gd name="T60" fmla="*/ 9 w 12"/>
                  <a:gd name="T61" fmla="*/ 10 h 17"/>
                  <a:gd name="T62" fmla="*/ 11 w 12"/>
                  <a:gd name="T6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 h="17">
                    <a:moveTo>
                      <a:pt x="11" y="7"/>
                    </a:moveTo>
                    <a:cubicBezTo>
                      <a:pt x="10" y="8"/>
                      <a:pt x="6" y="6"/>
                      <a:pt x="5" y="5"/>
                    </a:cubicBezTo>
                    <a:cubicBezTo>
                      <a:pt x="4" y="4"/>
                      <a:pt x="5" y="2"/>
                      <a:pt x="4" y="1"/>
                    </a:cubicBezTo>
                    <a:cubicBezTo>
                      <a:pt x="2" y="1"/>
                      <a:pt x="3" y="1"/>
                      <a:pt x="1" y="0"/>
                    </a:cubicBezTo>
                    <a:cubicBezTo>
                      <a:pt x="2" y="1"/>
                      <a:pt x="2" y="4"/>
                      <a:pt x="3" y="4"/>
                    </a:cubicBezTo>
                    <a:cubicBezTo>
                      <a:pt x="3" y="5"/>
                      <a:pt x="1" y="6"/>
                      <a:pt x="1" y="4"/>
                    </a:cubicBezTo>
                    <a:cubicBezTo>
                      <a:pt x="0" y="5"/>
                      <a:pt x="1" y="5"/>
                      <a:pt x="0" y="7"/>
                    </a:cubicBezTo>
                    <a:cubicBezTo>
                      <a:pt x="2" y="6"/>
                      <a:pt x="4" y="6"/>
                      <a:pt x="5" y="7"/>
                    </a:cubicBezTo>
                    <a:cubicBezTo>
                      <a:pt x="5" y="7"/>
                      <a:pt x="5" y="7"/>
                      <a:pt x="5" y="7"/>
                    </a:cubicBezTo>
                    <a:cubicBezTo>
                      <a:pt x="5" y="8"/>
                      <a:pt x="4" y="9"/>
                      <a:pt x="4" y="9"/>
                    </a:cubicBezTo>
                    <a:cubicBezTo>
                      <a:pt x="4" y="10"/>
                      <a:pt x="4" y="9"/>
                      <a:pt x="4" y="9"/>
                    </a:cubicBezTo>
                    <a:cubicBezTo>
                      <a:pt x="5" y="9"/>
                      <a:pt x="5" y="10"/>
                      <a:pt x="5" y="10"/>
                    </a:cubicBezTo>
                    <a:cubicBezTo>
                      <a:pt x="5" y="10"/>
                      <a:pt x="4" y="10"/>
                      <a:pt x="4" y="10"/>
                    </a:cubicBezTo>
                    <a:cubicBezTo>
                      <a:pt x="4" y="11"/>
                      <a:pt x="6" y="11"/>
                      <a:pt x="7" y="12"/>
                    </a:cubicBezTo>
                    <a:cubicBezTo>
                      <a:pt x="6" y="12"/>
                      <a:pt x="7" y="14"/>
                      <a:pt x="7" y="14"/>
                    </a:cubicBezTo>
                    <a:cubicBezTo>
                      <a:pt x="7" y="16"/>
                      <a:pt x="10" y="17"/>
                      <a:pt x="9" y="14"/>
                    </a:cubicBezTo>
                    <a:cubicBezTo>
                      <a:pt x="9" y="15"/>
                      <a:pt x="8" y="15"/>
                      <a:pt x="8" y="15"/>
                    </a:cubicBezTo>
                    <a:cubicBezTo>
                      <a:pt x="9" y="13"/>
                      <a:pt x="7" y="13"/>
                      <a:pt x="8" y="12"/>
                    </a:cubicBezTo>
                    <a:cubicBezTo>
                      <a:pt x="8" y="13"/>
                      <a:pt x="8" y="13"/>
                      <a:pt x="8" y="14"/>
                    </a:cubicBezTo>
                    <a:cubicBezTo>
                      <a:pt x="8" y="14"/>
                      <a:pt x="9" y="13"/>
                      <a:pt x="9" y="13"/>
                    </a:cubicBezTo>
                    <a:cubicBezTo>
                      <a:pt x="9" y="13"/>
                      <a:pt x="10" y="14"/>
                      <a:pt x="10" y="14"/>
                    </a:cubicBezTo>
                    <a:cubicBezTo>
                      <a:pt x="10" y="13"/>
                      <a:pt x="11" y="15"/>
                      <a:pt x="12" y="16"/>
                    </a:cubicBezTo>
                    <a:cubicBezTo>
                      <a:pt x="12" y="16"/>
                      <a:pt x="12" y="15"/>
                      <a:pt x="12" y="15"/>
                    </a:cubicBezTo>
                    <a:cubicBezTo>
                      <a:pt x="12" y="15"/>
                      <a:pt x="12" y="14"/>
                      <a:pt x="12" y="14"/>
                    </a:cubicBezTo>
                    <a:cubicBezTo>
                      <a:pt x="12" y="14"/>
                      <a:pt x="12" y="14"/>
                      <a:pt x="12" y="14"/>
                    </a:cubicBezTo>
                    <a:cubicBezTo>
                      <a:pt x="11" y="14"/>
                      <a:pt x="11" y="13"/>
                      <a:pt x="10" y="12"/>
                    </a:cubicBezTo>
                    <a:cubicBezTo>
                      <a:pt x="10" y="12"/>
                      <a:pt x="10" y="12"/>
                      <a:pt x="10" y="12"/>
                    </a:cubicBezTo>
                    <a:cubicBezTo>
                      <a:pt x="10" y="12"/>
                      <a:pt x="10" y="12"/>
                      <a:pt x="10" y="11"/>
                    </a:cubicBezTo>
                    <a:cubicBezTo>
                      <a:pt x="9" y="12"/>
                      <a:pt x="9" y="10"/>
                      <a:pt x="8" y="10"/>
                    </a:cubicBezTo>
                    <a:cubicBezTo>
                      <a:pt x="8" y="9"/>
                      <a:pt x="9" y="9"/>
                      <a:pt x="9" y="9"/>
                    </a:cubicBezTo>
                    <a:cubicBezTo>
                      <a:pt x="10" y="9"/>
                      <a:pt x="9" y="10"/>
                      <a:pt x="9" y="10"/>
                    </a:cubicBezTo>
                    <a:cubicBezTo>
                      <a:pt x="11" y="10"/>
                      <a:pt x="10" y="8"/>
                      <a:pt x="11" y="7"/>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4938">
                <a:extLst>
                  <a:ext uri="{FF2B5EF4-FFF2-40B4-BE49-F238E27FC236}">
                    <a16:creationId xmlns:a16="http://schemas.microsoft.com/office/drawing/2014/main" id="{F78301BB-3CDD-425D-BC49-7E6BBD895ED0}"/>
                  </a:ext>
                </a:extLst>
              </p:cNvPr>
              <p:cNvSpPr>
                <a:spLocks/>
              </p:cNvSpPr>
              <p:nvPr/>
            </p:nvSpPr>
            <p:spPr bwMode="auto">
              <a:xfrm>
                <a:off x="-4198" y="2353"/>
                <a:ext cx="17" cy="12"/>
              </a:xfrm>
              <a:custGeom>
                <a:avLst/>
                <a:gdLst>
                  <a:gd name="T0" fmla="*/ 7 w 7"/>
                  <a:gd name="T1" fmla="*/ 1 h 5"/>
                  <a:gd name="T2" fmla="*/ 6 w 7"/>
                  <a:gd name="T3" fmla="*/ 0 h 5"/>
                  <a:gd name="T4" fmla="*/ 0 w 7"/>
                  <a:gd name="T5" fmla="*/ 2 h 5"/>
                  <a:gd name="T6" fmla="*/ 4 w 7"/>
                  <a:gd name="T7" fmla="*/ 5 h 5"/>
                  <a:gd name="T8" fmla="*/ 7 w 7"/>
                  <a:gd name="T9" fmla="*/ 1 h 5"/>
                </a:gdLst>
                <a:ahLst/>
                <a:cxnLst>
                  <a:cxn ang="0">
                    <a:pos x="T0" y="T1"/>
                  </a:cxn>
                  <a:cxn ang="0">
                    <a:pos x="T2" y="T3"/>
                  </a:cxn>
                  <a:cxn ang="0">
                    <a:pos x="T4" y="T5"/>
                  </a:cxn>
                  <a:cxn ang="0">
                    <a:pos x="T6" y="T7"/>
                  </a:cxn>
                  <a:cxn ang="0">
                    <a:pos x="T8" y="T9"/>
                  </a:cxn>
                </a:cxnLst>
                <a:rect l="0" t="0" r="r" b="b"/>
                <a:pathLst>
                  <a:path w="7" h="5">
                    <a:moveTo>
                      <a:pt x="7" y="1"/>
                    </a:moveTo>
                    <a:cubicBezTo>
                      <a:pt x="7" y="1"/>
                      <a:pt x="7" y="0"/>
                      <a:pt x="6" y="0"/>
                    </a:cubicBezTo>
                    <a:cubicBezTo>
                      <a:pt x="4" y="0"/>
                      <a:pt x="2" y="1"/>
                      <a:pt x="0" y="2"/>
                    </a:cubicBezTo>
                    <a:cubicBezTo>
                      <a:pt x="1" y="5"/>
                      <a:pt x="3" y="1"/>
                      <a:pt x="4" y="5"/>
                    </a:cubicBezTo>
                    <a:cubicBezTo>
                      <a:pt x="7" y="5"/>
                      <a:pt x="3" y="1"/>
                      <a:pt x="7" y="1"/>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4939">
                <a:extLst>
                  <a:ext uri="{FF2B5EF4-FFF2-40B4-BE49-F238E27FC236}">
                    <a16:creationId xmlns:a16="http://schemas.microsoft.com/office/drawing/2014/main" id="{2B809AB1-04EA-48D3-A94A-288EF93FDF70}"/>
                  </a:ext>
                </a:extLst>
              </p:cNvPr>
              <p:cNvSpPr>
                <a:spLocks/>
              </p:cNvSpPr>
              <p:nvPr/>
            </p:nvSpPr>
            <p:spPr bwMode="auto">
              <a:xfrm>
                <a:off x="-4181" y="2351"/>
                <a:ext cx="28" cy="40"/>
              </a:xfrm>
              <a:custGeom>
                <a:avLst/>
                <a:gdLst>
                  <a:gd name="T0" fmla="*/ 11 w 12"/>
                  <a:gd name="T1" fmla="*/ 8 h 17"/>
                  <a:gd name="T2" fmla="*/ 5 w 12"/>
                  <a:gd name="T3" fmla="*/ 5 h 17"/>
                  <a:gd name="T4" fmla="*/ 4 w 12"/>
                  <a:gd name="T5" fmla="*/ 1 h 17"/>
                  <a:gd name="T6" fmla="*/ 0 w 12"/>
                  <a:gd name="T7" fmla="*/ 0 h 17"/>
                  <a:gd name="T8" fmla="*/ 3 w 12"/>
                  <a:gd name="T9" fmla="*/ 5 h 17"/>
                  <a:gd name="T10" fmla="*/ 1 w 12"/>
                  <a:gd name="T11" fmla="*/ 4 h 17"/>
                  <a:gd name="T12" fmla="*/ 0 w 12"/>
                  <a:gd name="T13" fmla="*/ 7 h 17"/>
                  <a:gd name="T14" fmla="*/ 5 w 12"/>
                  <a:gd name="T15" fmla="*/ 7 h 17"/>
                  <a:gd name="T16" fmla="*/ 5 w 12"/>
                  <a:gd name="T17" fmla="*/ 7 h 17"/>
                  <a:gd name="T18" fmla="*/ 4 w 12"/>
                  <a:gd name="T19" fmla="*/ 10 h 17"/>
                  <a:gd name="T20" fmla="*/ 4 w 12"/>
                  <a:gd name="T21" fmla="*/ 10 h 17"/>
                  <a:gd name="T22" fmla="*/ 5 w 12"/>
                  <a:gd name="T23" fmla="*/ 10 h 17"/>
                  <a:gd name="T24" fmla="*/ 4 w 12"/>
                  <a:gd name="T25" fmla="*/ 10 h 17"/>
                  <a:gd name="T26" fmla="*/ 7 w 12"/>
                  <a:gd name="T27" fmla="*/ 12 h 17"/>
                  <a:gd name="T28" fmla="*/ 7 w 12"/>
                  <a:gd name="T29" fmla="*/ 14 h 17"/>
                  <a:gd name="T30" fmla="*/ 9 w 12"/>
                  <a:gd name="T31" fmla="*/ 15 h 17"/>
                  <a:gd name="T32" fmla="*/ 7 w 12"/>
                  <a:gd name="T33" fmla="*/ 15 h 17"/>
                  <a:gd name="T34" fmla="*/ 7 w 12"/>
                  <a:gd name="T35" fmla="*/ 13 h 17"/>
                  <a:gd name="T36" fmla="*/ 8 w 12"/>
                  <a:gd name="T37" fmla="*/ 14 h 17"/>
                  <a:gd name="T38" fmla="*/ 9 w 12"/>
                  <a:gd name="T39" fmla="*/ 13 h 17"/>
                  <a:gd name="T40" fmla="*/ 9 w 12"/>
                  <a:gd name="T41" fmla="*/ 15 h 17"/>
                  <a:gd name="T42" fmla="*/ 12 w 12"/>
                  <a:gd name="T43" fmla="*/ 16 h 17"/>
                  <a:gd name="T44" fmla="*/ 12 w 12"/>
                  <a:gd name="T45" fmla="*/ 15 h 17"/>
                  <a:gd name="T46" fmla="*/ 12 w 12"/>
                  <a:gd name="T47" fmla="*/ 14 h 17"/>
                  <a:gd name="T48" fmla="*/ 11 w 12"/>
                  <a:gd name="T49" fmla="*/ 15 h 17"/>
                  <a:gd name="T50" fmla="*/ 10 w 12"/>
                  <a:gd name="T51" fmla="*/ 13 h 17"/>
                  <a:gd name="T52" fmla="*/ 10 w 12"/>
                  <a:gd name="T53" fmla="*/ 13 h 17"/>
                  <a:gd name="T54" fmla="*/ 10 w 12"/>
                  <a:gd name="T55" fmla="*/ 11 h 17"/>
                  <a:gd name="T56" fmla="*/ 8 w 12"/>
                  <a:gd name="T57" fmla="*/ 10 h 17"/>
                  <a:gd name="T58" fmla="*/ 9 w 12"/>
                  <a:gd name="T59" fmla="*/ 9 h 17"/>
                  <a:gd name="T60" fmla="*/ 9 w 12"/>
                  <a:gd name="T61" fmla="*/ 11 h 17"/>
                  <a:gd name="T62" fmla="*/ 11 w 12"/>
                  <a:gd name="T6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 h="17">
                    <a:moveTo>
                      <a:pt x="11" y="8"/>
                    </a:moveTo>
                    <a:cubicBezTo>
                      <a:pt x="10" y="8"/>
                      <a:pt x="6" y="6"/>
                      <a:pt x="5" y="5"/>
                    </a:cubicBezTo>
                    <a:cubicBezTo>
                      <a:pt x="4" y="5"/>
                      <a:pt x="5" y="2"/>
                      <a:pt x="4" y="1"/>
                    </a:cubicBezTo>
                    <a:cubicBezTo>
                      <a:pt x="2" y="1"/>
                      <a:pt x="2" y="1"/>
                      <a:pt x="0" y="0"/>
                    </a:cubicBezTo>
                    <a:cubicBezTo>
                      <a:pt x="2" y="2"/>
                      <a:pt x="2" y="4"/>
                      <a:pt x="3" y="5"/>
                    </a:cubicBezTo>
                    <a:cubicBezTo>
                      <a:pt x="3" y="6"/>
                      <a:pt x="1" y="6"/>
                      <a:pt x="1" y="4"/>
                    </a:cubicBezTo>
                    <a:cubicBezTo>
                      <a:pt x="0" y="5"/>
                      <a:pt x="1" y="6"/>
                      <a:pt x="0" y="7"/>
                    </a:cubicBezTo>
                    <a:cubicBezTo>
                      <a:pt x="2" y="7"/>
                      <a:pt x="4" y="7"/>
                      <a:pt x="5" y="7"/>
                    </a:cubicBezTo>
                    <a:cubicBezTo>
                      <a:pt x="5" y="7"/>
                      <a:pt x="5" y="7"/>
                      <a:pt x="5" y="7"/>
                    </a:cubicBezTo>
                    <a:cubicBezTo>
                      <a:pt x="4" y="8"/>
                      <a:pt x="4" y="9"/>
                      <a:pt x="4" y="10"/>
                    </a:cubicBezTo>
                    <a:cubicBezTo>
                      <a:pt x="4" y="10"/>
                      <a:pt x="4" y="10"/>
                      <a:pt x="4" y="10"/>
                    </a:cubicBezTo>
                    <a:cubicBezTo>
                      <a:pt x="5" y="10"/>
                      <a:pt x="5" y="10"/>
                      <a:pt x="5" y="10"/>
                    </a:cubicBezTo>
                    <a:cubicBezTo>
                      <a:pt x="5" y="10"/>
                      <a:pt x="4" y="10"/>
                      <a:pt x="4" y="10"/>
                    </a:cubicBezTo>
                    <a:cubicBezTo>
                      <a:pt x="4" y="11"/>
                      <a:pt x="6" y="12"/>
                      <a:pt x="7" y="12"/>
                    </a:cubicBezTo>
                    <a:cubicBezTo>
                      <a:pt x="6" y="12"/>
                      <a:pt x="7" y="15"/>
                      <a:pt x="7" y="14"/>
                    </a:cubicBezTo>
                    <a:cubicBezTo>
                      <a:pt x="7" y="16"/>
                      <a:pt x="10" y="17"/>
                      <a:pt x="9" y="15"/>
                    </a:cubicBezTo>
                    <a:cubicBezTo>
                      <a:pt x="8" y="15"/>
                      <a:pt x="8" y="15"/>
                      <a:pt x="7" y="15"/>
                    </a:cubicBezTo>
                    <a:cubicBezTo>
                      <a:pt x="8" y="14"/>
                      <a:pt x="7" y="14"/>
                      <a:pt x="7" y="13"/>
                    </a:cubicBezTo>
                    <a:cubicBezTo>
                      <a:pt x="8" y="13"/>
                      <a:pt x="8" y="14"/>
                      <a:pt x="8" y="14"/>
                    </a:cubicBezTo>
                    <a:cubicBezTo>
                      <a:pt x="8" y="14"/>
                      <a:pt x="9" y="14"/>
                      <a:pt x="9" y="13"/>
                    </a:cubicBezTo>
                    <a:cubicBezTo>
                      <a:pt x="9" y="14"/>
                      <a:pt x="10" y="14"/>
                      <a:pt x="9" y="15"/>
                    </a:cubicBezTo>
                    <a:cubicBezTo>
                      <a:pt x="10" y="13"/>
                      <a:pt x="11" y="15"/>
                      <a:pt x="12" y="16"/>
                    </a:cubicBezTo>
                    <a:cubicBezTo>
                      <a:pt x="12" y="16"/>
                      <a:pt x="12" y="16"/>
                      <a:pt x="12" y="15"/>
                    </a:cubicBezTo>
                    <a:cubicBezTo>
                      <a:pt x="12" y="15"/>
                      <a:pt x="12" y="15"/>
                      <a:pt x="12" y="14"/>
                    </a:cubicBezTo>
                    <a:cubicBezTo>
                      <a:pt x="11" y="14"/>
                      <a:pt x="11" y="14"/>
                      <a:pt x="11" y="15"/>
                    </a:cubicBezTo>
                    <a:cubicBezTo>
                      <a:pt x="11" y="15"/>
                      <a:pt x="11" y="13"/>
                      <a:pt x="10" y="13"/>
                    </a:cubicBezTo>
                    <a:cubicBezTo>
                      <a:pt x="10" y="13"/>
                      <a:pt x="10" y="13"/>
                      <a:pt x="10" y="13"/>
                    </a:cubicBezTo>
                    <a:cubicBezTo>
                      <a:pt x="10" y="13"/>
                      <a:pt x="10" y="12"/>
                      <a:pt x="10" y="11"/>
                    </a:cubicBezTo>
                    <a:cubicBezTo>
                      <a:pt x="9" y="12"/>
                      <a:pt x="9" y="11"/>
                      <a:pt x="8" y="10"/>
                    </a:cubicBezTo>
                    <a:cubicBezTo>
                      <a:pt x="8" y="9"/>
                      <a:pt x="9" y="10"/>
                      <a:pt x="9" y="9"/>
                    </a:cubicBezTo>
                    <a:cubicBezTo>
                      <a:pt x="10" y="9"/>
                      <a:pt x="9" y="10"/>
                      <a:pt x="9" y="11"/>
                    </a:cubicBezTo>
                    <a:cubicBezTo>
                      <a:pt x="10" y="11"/>
                      <a:pt x="10" y="8"/>
                      <a:pt x="11" y="8"/>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4940">
                <a:extLst>
                  <a:ext uri="{FF2B5EF4-FFF2-40B4-BE49-F238E27FC236}">
                    <a16:creationId xmlns:a16="http://schemas.microsoft.com/office/drawing/2014/main" id="{2D3889DF-14CD-4A8C-ADB7-F800B69C2CDE}"/>
                  </a:ext>
                </a:extLst>
              </p:cNvPr>
              <p:cNvSpPr>
                <a:spLocks/>
              </p:cNvSpPr>
              <p:nvPr/>
            </p:nvSpPr>
            <p:spPr bwMode="auto">
              <a:xfrm>
                <a:off x="-4207" y="2372"/>
                <a:ext cx="9" cy="10"/>
              </a:xfrm>
              <a:custGeom>
                <a:avLst/>
                <a:gdLst>
                  <a:gd name="T0" fmla="*/ 2 w 4"/>
                  <a:gd name="T1" fmla="*/ 4 h 4"/>
                  <a:gd name="T2" fmla="*/ 3 w 4"/>
                  <a:gd name="T3" fmla="*/ 2 h 4"/>
                  <a:gd name="T4" fmla="*/ 1 w 4"/>
                  <a:gd name="T5" fmla="*/ 1 h 4"/>
                  <a:gd name="T6" fmla="*/ 2 w 4"/>
                  <a:gd name="T7" fmla="*/ 4 h 4"/>
                </a:gdLst>
                <a:ahLst/>
                <a:cxnLst>
                  <a:cxn ang="0">
                    <a:pos x="T0" y="T1"/>
                  </a:cxn>
                  <a:cxn ang="0">
                    <a:pos x="T2" y="T3"/>
                  </a:cxn>
                  <a:cxn ang="0">
                    <a:pos x="T4" y="T5"/>
                  </a:cxn>
                  <a:cxn ang="0">
                    <a:pos x="T6" y="T7"/>
                  </a:cxn>
                </a:cxnLst>
                <a:rect l="0" t="0" r="r" b="b"/>
                <a:pathLst>
                  <a:path w="4" h="4">
                    <a:moveTo>
                      <a:pt x="2" y="4"/>
                    </a:moveTo>
                    <a:cubicBezTo>
                      <a:pt x="4" y="3"/>
                      <a:pt x="2" y="3"/>
                      <a:pt x="3" y="2"/>
                    </a:cubicBezTo>
                    <a:cubicBezTo>
                      <a:pt x="3" y="1"/>
                      <a:pt x="1" y="0"/>
                      <a:pt x="1" y="1"/>
                    </a:cubicBezTo>
                    <a:cubicBezTo>
                      <a:pt x="3" y="1"/>
                      <a:pt x="0" y="3"/>
                      <a:pt x="2" y="4"/>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4941">
                <a:extLst>
                  <a:ext uri="{FF2B5EF4-FFF2-40B4-BE49-F238E27FC236}">
                    <a16:creationId xmlns:a16="http://schemas.microsoft.com/office/drawing/2014/main" id="{C6F535C0-8089-41B3-B0F1-69F66491677A}"/>
                  </a:ext>
                </a:extLst>
              </p:cNvPr>
              <p:cNvSpPr>
                <a:spLocks/>
              </p:cNvSpPr>
              <p:nvPr/>
            </p:nvSpPr>
            <p:spPr bwMode="auto">
              <a:xfrm>
                <a:off x="-4196" y="2358"/>
                <a:ext cx="7" cy="7"/>
              </a:xfrm>
              <a:custGeom>
                <a:avLst/>
                <a:gdLst>
                  <a:gd name="T0" fmla="*/ 0 w 3"/>
                  <a:gd name="T1" fmla="*/ 1 h 3"/>
                  <a:gd name="T2" fmla="*/ 1 w 3"/>
                  <a:gd name="T3" fmla="*/ 3 h 3"/>
                  <a:gd name="T4" fmla="*/ 2 w 3"/>
                  <a:gd name="T5" fmla="*/ 1 h 3"/>
                  <a:gd name="T6" fmla="*/ 0 w 3"/>
                  <a:gd name="T7" fmla="*/ 1 h 3"/>
                </a:gdLst>
                <a:ahLst/>
                <a:cxnLst>
                  <a:cxn ang="0">
                    <a:pos x="T0" y="T1"/>
                  </a:cxn>
                  <a:cxn ang="0">
                    <a:pos x="T2" y="T3"/>
                  </a:cxn>
                  <a:cxn ang="0">
                    <a:pos x="T4" y="T5"/>
                  </a:cxn>
                  <a:cxn ang="0">
                    <a:pos x="T6" y="T7"/>
                  </a:cxn>
                </a:cxnLst>
                <a:rect l="0" t="0" r="r" b="b"/>
                <a:pathLst>
                  <a:path w="3" h="3">
                    <a:moveTo>
                      <a:pt x="0" y="1"/>
                    </a:moveTo>
                    <a:cubicBezTo>
                      <a:pt x="1" y="1"/>
                      <a:pt x="1" y="2"/>
                      <a:pt x="1" y="3"/>
                    </a:cubicBezTo>
                    <a:cubicBezTo>
                      <a:pt x="3" y="3"/>
                      <a:pt x="2" y="2"/>
                      <a:pt x="2" y="1"/>
                    </a:cubicBezTo>
                    <a:cubicBezTo>
                      <a:pt x="1" y="2"/>
                      <a:pt x="1" y="0"/>
                      <a:pt x="0" y="1"/>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4942">
                <a:extLst>
                  <a:ext uri="{FF2B5EF4-FFF2-40B4-BE49-F238E27FC236}">
                    <a16:creationId xmlns:a16="http://schemas.microsoft.com/office/drawing/2014/main" id="{8F1C482E-FDBD-4D21-BFB4-9C4121231051}"/>
                  </a:ext>
                </a:extLst>
              </p:cNvPr>
              <p:cNvSpPr>
                <a:spLocks/>
              </p:cNvSpPr>
              <p:nvPr/>
            </p:nvSpPr>
            <p:spPr bwMode="auto">
              <a:xfrm>
                <a:off x="-4245" y="2422"/>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4943">
                <a:extLst>
                  <a:ext uri="{FF2B5EF4-FFF2-40B4-BE49-F238E27FC236}">
                    <a16:creationId xmlns:a16="http://schemas.microsoft.com/office/drawing/2014/main" id="{148595FE-394F-4045-BD90-F987244C73D7}"/>
                  </a:ext>
                </a:extLst>
              </p:cNvPr>
              <p:cNvSpPr>
                <a:spLocks/>
              </p:cNvSpPr>
              <p:nvPr/>
            </p:nvSpPr>
            <p:spPr bwMode="auto">
              <a:xfrm>
                <a:off x="-4241" y="2401"/>
                <a:ext cx="10" cy="12"/>
              </a:xfrm>
              <a:custGeom>
                <a:avLst/>
                <a:gdLst>
                  <a:gd name="T0" fmla="*/ 0 w 4"/>
                  <a:gd name="T1" fmla="*/ 4 h 5"/>
                  <a:gd name="T2" fmla="*/ 3 w 4"/>
                  <a:gd name="T3" fmla="*/ 5 h 5"/>
                  <a:gd name="T4" fmla="*/ 0 w 4"/>
                  <a:gd name="T5" fmla="*/ 4 h 5"/>
                </a:gdLst>
                <a:ahLst/>
                <a:cxnLst>
                  <a:cxn ang="0">
                    <a:pos x="T0" y="T1"/>
                  </a:cxn>
                  <a:cxn ang="0">
                    <a:pos x="T2" y="T3"/>
                  </a:cxn>
                  <a:cxn ang="0">
                    <a:pos x="T4" y="T5"/>
                  </a:cxn>
                </a:cxnLst>
                <a:rect l="0" t="0" r="r" b="b"/>
                <a:pathLst>
                  <a:path w="4" h="5">
                    <a:moveTo>
                      <a:pt x="0" y="4"/>
                    </a:moveTo>
                    <a:cubicBezTo>
                      <a:pt x="1" y="3"/>
                      <a:pt x="2" y="4"/>
                      <a:pt x="3" y="5"/>
                    </a:cubicBezTo>
                    <a:cubicBezTo>
                      <a:pt x="4" y="5"/>
                      <a:pt x="0" y="0"/>
                      <a:pt x="0" y="4"/>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4944">
                <a:extLst>
                  <a:ext uri="{FF2B5EF4-FFF2-40B4-BE49-F238E27FC236}">
                    <a16:creationId xmlns:a16="http://schemas.microsoft.com/office/drawing/2014/main" id="{E45D82FD-72E6-468D-9B57-43E0C950C1A4}"/>
                  </a:ext>
                </a:extLst>
              </p:cNvPr>
              <p:cNvSpPr>
                <a:spLocks/>
              </p:cNvSpPr>
              <p:nvPr/>
            </p:nvSpPr>
            <p:spPr bwMode="auto">
              <a:xfrm>
                <a:off x="-4383" y="1920"/>
                <a:ext cx="313" cy="237"/>
              </a:xfrm>
              <a:custGeom>
                <a:avLst/>
                <a:gdLst>
                  <a:gd name="T0" fmla="*/ 40 w 132"/>
                  <a:gd name="T1" fmla="*/ 58 h 100"/>
                  <a:gd name="T2" fmla="*/ 29 w 132"/>
                  <a:gd name="T3" fmla="*/ 65 h 100"/>
                  <a:gd name="T4" fmla="*/ 16 w 132"/>
                  <a:gd name="T5" fmla="*/ 68 h 100"/>
                  <a:gd name="T6" fmla="*/ 5 w 132"/>
                  <a:gd name="T7" fmla="*/ 72 h 100"/>
                  <a:gd name="T8" fmla="*/ 7 w 132"/>
                  <a:gd name="T9" fmla="*/ 80 h 100"/>
                  <a:gd name="T10" fmla="*/ 34 w 132"/>
                  <a:gd name="T11" fmla="*/ 98 h 100"/>
                  <a:gd name="T12" fmla="*/ 57 w 132"/>
                  <a:gd name="T13" fmla="*/ 82 h 100"/>
                  <a:gd name="T14" fmla="*/ 86 w 132"/>
                  <a:gd name="T15" fmla="*/ 60 h 100"/>
                  <a:gd name="T16" fmla="*/ 114 w 132"/>
                  <a:gd name="T17" fmla="*/ 34 h 100"/>
                  <a:gd name="T18" fmla="*/ 130 w 132"/>
                  <a:gd name="T19" fmla="*/ 12 h 100"/>
                  <a:gd name="T20" fmla="*/ 130 w 132"/>
                  <a:gd name="T21" fmla="*/ 1 h 100"/>
                  <a:gd name="T22" fmla="*/ 118 w 132"/>
                  <a:gd name="T23" fmla="*/ 10 h 100"/>
                  <a:gd name="T24" fmla="*/ 102 w 132"/>
                  <a:gd name="T25" fmla="*/ 22 h 100"/>
                  <a:gd name="T26" fmla="*/ 91 w 132"/>
                  <a:gd name="T27" fmla="*/ 31 h 100"/>
                  <a:gd name="T28" fmla="*/ 76 w 132"/>
                  <a:gd name="T29" fmla="*/ 37 h 100"/>
                  <a:gd name="T30" fmla="*/ 65 w 132"/>
                  <a:gd name="T31" fmla="*/ 42 h 100"/>
                  <a:gd name="T32" fmla="*/ 54 w 132"/>
                  <a:gd name="T33" fmla="*/ 49 h 100"/>
                  <a:gd name="T34" fmla="*/ 40 w 132"/>
                  <a:gd name="T35"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00">
                    <a:moveTo>
                      <a:pt x="40" y="58"/>
                    </a:moveTo>
                    <a:cubicBezTo>
                      <a:pt x="37" y="60"/>
                      <a:pt x="33" y="63"/>
                      <a:pt x="29" y="65"/>
                    </a:cubicBezTo>
                    <a:cubicBezTo>
                      <a:pt x="25" y="66"/>
                      <a:pt x="21" y="66"/>
                      <a:pt x="16" y="68"/>
                    </a:cubicBezTo>
                    <a:cubicBezTo>
                      <a:pt x="13" y="69"/>
                      <a:pt x="9" y="70"/>
                      <a:pt x="5" y="72"/>
                    </a:cubicBezTo>
                    <a:cubicBezTo>
                      <a:pt x="0" y="75"/>
                      <a:pt x="3" y="77"/>
                      <a:pt x="7" y="80"/>
                    </a:cubicBezTo>
                    <a:cubicBezTo>
                      <a:pt x="14" y="85"/>
                      <a:pt x="25" y="100"/>
                      <a:pt x="34" y="98"/>
                    </a:cubicBezTo>
                    <a:cubicBezTo>
                      <a:pt x="43" y="95"/>
                      <a:pt x="50" y="87"/>
                      <a:pt x="57" y="82"/>
                    </a:cubicBezTo>
                    <a:cubicBezTo>
                      <a:pt x="67" y="75"/>
                      <a:pt x="77" y="68"/>
                      <a:pt x="86" y="60"/>
                    </a:cubicBezTo>
                    <a:cubicBezTo>
                      <a:pt x="96" y="52"/>
                      <a:pt x="105" y="43"/>
                      <a:pt x="114" y="34"/>
                    </a:cubicBezTo>
                    <a:cubicBezTo>
                      <a:pt x="121" y="27"/>
                      <a:pt x="127" y="20"/>
                      <a:pt x="130" y="12"/>
                    </a:cubicBezTo>
                    <a:cubicBezTo>
                      <a:pt x="131" y="8"/>
                      <a:pt x="132" y="4"/>
                      <a:pt x="130" y="1"/>
                    </a:cubicBezTo>
                    <a:cubicBezTo>
                      <a:pt x="130" y="0"/>
                      <a:pt x="119" y="9"/>
                      <a:pt x="118" y="10"/>
                    </a:cubicBezTo>
                    <a:cubicBezTo>
                      <a:pt x="113" y="14"/>
                      <a:pt x="107" y="18"/>
                      <a:pt x="102" y="22"/>
                    </a:cubicBezTo>
                    <a:cubicBezTo>
                      <a:pt x="98" y="25"/>
                      <a:pt x="95" y="28"/>
                      <a:pt x="91" y="31"/>
                    </a:cubicBezTo>
                    <a:cubicBezTo>
                      <a:pt x="86" y="34"/>
                      <a:pt x="81" y="35"/>
                      <a:pt x="76" y="37"/>
                    </a:cubicBezTo>
                    <a:cubicBezTo>
                      <a:pt x="73" y="39"/>
                      <a:pt x="69" y="40"/>
                      <a:pt x="65" y="42"/>
                    </a:cubicBezTo>
                    <a:cubicBezTo>
                      <a:pt x="61" y="44"/>
                      <a:pt x="58" y="47"/>
                      <a:pt x="54" y="49"/>
                    </a:cubicBezTo>
                    <a:cubicBezTo>
                      <a:pt x="49" y="52"/>
                      <a:pt x="45" y="55"/>
                      <a:pt x="40" y="58"/>
                    </a:cubicBez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4945">
                <a:extLst>
                  <a:ext uri="{FF2B5EF4-FFF2-40B4-BE49-F238E27FC236}">
                    <a16:creationId xmlns:a16="http://schemas.microsoft.com/office/drawing/2014/main" id="{329081A2-44B2-4204-820E-59A67C1B7023}"/>
                  </a:ext>
                </a:extLst>
              </p:cNvPr>
              <p:cNvSpPr>
                <a:spLocks/>
              </p:cNvSpPr>
              <p:nvPr/>
            </p:nvSpPr>
            <p:spPr bwMode="auto">
              <a:xfrm>
                <a:off x="-4685" y="2072"/>
                <a:ext cx="248" cy="120"/>
              </a:xfrm>
              <a:custGeom>
                <a:avLst/>
                <a:gdLst>
                  <a:gd name="T0" fmla="*/ 10 w 105"/>
                  <a:gd name="T1" fmla="*/ 17 h 51"/>
                  <a:gd name="T2" fmla="*/ 28 w 105"/>
                  <a:gd name="T3" fmla="*/ 30 h 51"/>
                  <a:gd name="T4" fmla="*/ 48 w 105"/>
                  <a:gd name="T5" fmla="*/ 40 h 51"/>
                  <a:gd name="T6" fmla="*/ 63 w 105"/>
                  <a:gd name="T7" fmla="*/ 47 h 51"/>
                  <a:gd name="T8" fmla="*/ 76 w 105"/>
                  <a:gd name="T9" fmla="*/ 51 h 51"/>
                  <a:gd name="T10" fmla="*/ 93 w 105"/>
                  <a:gd name="T11" fmla="*/ 35 h 51"/>
                  <a:gd name="T12" fmla="*/ 100 w 105"/>
                  <a:gd name="T13" fmla="*/ 22 h 51"/>
                  <a:gd name="T14" fmla="*/ 102 w 105"/>
                  <a:gd name="T15" fmla="*/ 15 h 51"/>
                  <a:gd name="T16" fmla="*/ 104 w 105"/>
                  <a:gd name="T17" fmla="*/ 7 h 51"/>
                  <a:gd name="T18" fmla="*/ 79 w 105"/>
                  <a:gd name="T19" fmla="*/ 6 h 51"/>
                  <a:gd name="T20" fmla="*/ 48 w 105"/>
                  <a:gd name="T21" fmla="*/ 4 h 51"/>
                  <a:gd name="T22" fmla="*/ 23 w 105"/>
                  <a:gd name="T23" fmla="*/ 0 h 51"/>
                  <a:gd name="T24" fmla="*/ 12 w 105"/>
                  <a:gd name="T25" fmla="*/ 2 h 51"/>
                  <a:gd name="T26" fmla="*/ 1 w 105"/>
                  <a:gd name="T27" fmla="*/ 8 h 51"/>
                  <a:gd name="T28" fmla="*/ 10 w 105"/>
                  <a:gd name="T29" fmla="*/ 1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51">
                    <a:moveTo>
                      <a:pt x="10" y="17"/>
                    </a:moveTo>
                    <a:cubicBezTo>
                      <a:pt x="16" y="21"/>
                      <a:pt x="22" y="26"/>
                      <a:pt x="28" y="30"/>
                    </a:cubicBezTo>
                    <a:cubicBezTo>
                      <a:pt x="34" y="34"/>
                      <a:pt x="41" y="36"/>
                      <a:pt x="48" y="40"/>
                    </a:cubicBezTo>
                    <a:cubicBezTo>
                      <a:pt x="53" y="42"/>
                      <a:pt x="58" y="44"/>
                      <a:pt x="63" y="47"/>
                    </a:cubicBezTo>
                    <a:cubicBezTo>
                      <a:pt x="67" y="48"/>
                      <a:pt x="72" y="51"/>
                      <a:pt x="76" y="51"/>
                    </a:cubicBezTo>
                    <a:cubicBezTo>
                      <a:pt x="84" y="50"/>
                      <a:pt x="89" y="41"/>
                      <a:pt x="93" y="35"/>
                    </a:cubicBezTo>
                    <a:cubicBezTo>
                      <a:pt x="95" y="30"/>
                      <a:pt x="98" y="26"/>
                      <a:pt x="100" y="22"/>
                    </a:cubicBezTo>
                    <a:cubicBezTo>
                      <a:pt x="101" y="19"/>
                      <a:pt x="101" y="17"/>
                      <a:pt x="102" y="15"/>
                    </a:cubicBezTo>
                    <a:cubicBezTo>
                      <a:pt x="103" y="13"/>
                      <a:pt x="105" y="10"/>
                      <a:pt x="104" y="7"/>
                    </a:cubicBezTo>
                    <a:cubicBezTo>
                      <a:pt x="96" y="7"/>
                      <a:pt x="88" y="6"/>
                      <a:pt x="79" y="6"/>
                    </a:cubicBezTo>
                    <a:cubicBezTo>
                      <a:pt x="69" y="7"/>
                      <a:pt x="58" y="5"/>
                      <a:pt x="48" y="4"/>
                    </a:cubicBezTo>
                    <a:cubicBezTo>
                      <a:pt x="39" y="4"/>
                      <a:pt x="31" y="1"/>
                      <a:pt x="23" y="0"/>
                    </a:cubicBezTo>
                    <a:cubicBezTo>
                      <a:pt x="19" y="0"/>
                      <a:pt x="16" y="1"/>
                      <a:pt x="12" y="2"/>
                    </a:cubicBezTo>
                    <a:cubicBezTo>
                      <a:pt x="8" y="3"/>
                      <a:pt x="0" y="2"/>
                      <a:pt x="1" y="8"/>
                    </a:cubicBezTo>
                    <a:cubicBezTo>
                      <a:pt x="2" y="12"/>
                      <a:pt x="7" y="15"/>
                      <a:pt x="10" y="17"/>
                    </a:cubicBez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4946">
                <a:extLst>
                  <a:ext uri="{FF2B5EF4-FFF2-40B4-BE49-F238E27FC236}">
                    <a16:creationId xmlns:a16="http://schemas.microsoft.com/office/drawing/2014/main" id="{71585AB8-1650-436F-8B1F-906990824A6A}"/>
                  </a:ext>
                </a:extLst>
              </p:cNvPr>
              <p:cNvSpPr>
                <a:spLocks/>
              </p:cNvSpPr>
              <p:nvPr/>
            </p:nvSpPr>
            <p:spPr bwMode="auto">
              <a:xfrm>
                <a:off x="-4808" y="1201"/>
                <a:ext cx="795" cy="1027"/>
              </a:xfrm>
              <a:custGeom>
                <a:avLst/>
                <a:gdLst>
                  <a:gd name="T0" fmla="*/ 137 w 336"/>
                  <a:gd name="T1" fmla="*/ 410 h 434"/>
                  <a:gd name="T2" fmla="*/ 52 w 336"/>
                  <a:gd name="T3" fmla="*/ 331 h 434"/>
                  <a:gd name="T4" fmla="*/ 36 w 336"/>
                  <a:gd name="T5" fmla="*/ 258 h 434"/>
                  <a:gd name="T6" fmla="*/ 2 w 336"/>
                  <a:gd name="T7" fmla="*/ 150 h 434"/>
                  <a:gd name="T8" fmla="*/ 95 w 336"/>
                  <a:gd name="T9" fmla="*/ 20 h 434"/>
                  <a:gd name="T10" fmla="*/ 242 w 336"/>
                  <a:gd name="T11" fmla="*/ 34 h 434"/>
                  <a:gd name="T12" fmla="*/ 274 w 336"/>
                  <a:gd name="T13" fmla="*/ 68 h 434"/>
                  <a:gd name="T14" fmla="*/ 287 w 336"/>
                  <a:gd name="T15" fmla="*/ 98 h 434"/>
                  <a:gd name="T16" fmla="*/ 293 w 336"/>
                  <a:gd name="T17" fmla="*/ 123 h 434"/>
                  <a:gd name="T18" fmla="*/ 327 w 336"/>
                  <a:gd name="T19" fmla="*/ 117 h 434"/>
                  <a:gd name="T20" fmla="*/ 336 w 336"/>
                  <a:gd name="T21" fmla="*/ 145 h 434"/>
                  <a:gd name="T22" fmla="*/ 332 w 336"/>
                  <a:gd name="T23" fmla="*/ 164 h 434"/>
                  <a:gd name="T24" fmla="*/ 322 w 336"/>
                  <a:gd name="T25" fmla="*/ 182 h 434"/>
                  <a:gd name="T26" fmla="*/ 318 w 336"/>
                  <a:gd name="T27" fmla="*/ 215 h 434"/>
                  <a:gd name="T28" fmla="*/ 308 w 336"/>
                  <a:gd name="T29" fmla="*/ 306 h 434"/>
                  <a:gd name="T30" fmla="*/ 137 w 336"/>
                  <a:gd name="T31" fmla="*/ 41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 h="434">
                    <a:moveTo>
                      <a:pt x="137" y="410"/>
                    </a:moveTo>
                    <a:cubicBezTo>
                      <a:pt x="73" y="434"/>
                      <a:pt x="42" y="384"/>
                      <a:pt x="52" y="331"/>
                    </a:cubicBezTo>
                    <a:cubicBezTo>
                      <a:pt x="57" y="305"/>
                      <a:pt x="48" y="282"/>
                      <a:pt x="36" y="258"/>
                    </a:cubicBezTo>
                    <a:cubicBezTo>
                      <a:pt x="19" y="224"/>
                      <a:pt x="0" y="188"/>
                      <a:pt x="2" y="150"/>
                    </a:cubicBezTo>
                    <a:cubicBezTo>
                      <a:pt x="5" y="97"/>
                      <a:pt x="41" y="42"/>
                      <a:pt x="95" y="20"/>
                    </a:cubicBezTo>
                    <a:cubicBezTo>
                      <a:pt x="142" y="0"/>
                      <a:pt x="202" y="8"/>
                      <a:pt x="242" y="34"/>
                    </a:cubicBezTo>
                    <a:cubicBezTo>
                      <a:pt x="256" y="43"/>
                      <a:pt x="266" y="55"/>
                      <a:pt x="274" y="68"/>
                    </a:cubicBezTo>
                    <a:cubicBezTo>
                      <a:pt x="280" y="77"/>
                      <a:pt x="283" y="88"/>
                      <a:pt x="287" y="98"/>
                    </a:cubicBezTo>
                    <a:cubicBezTo>
                      <a:pt x="287" y="100"/>
                      <a:pt x="292" y="123"/>
                      <a:pt x="293" y="123"/>
                    </a:cubicBezTo>
                    <a:cubicBezTo>
                      <a:pt x="303" y="120"/>
                      <a:pt x="317" y="111"/>
                      <a:pt x="327" y="117"/>
                    </a:cubicBezTo>
                    <a:cubicBezTo>
                      <a:pt x="336" y="123"/>
                      <a:pt x="336" y="135"/>
                      <a:pt x="336" y="145"/>
                    </a:cubicBezTo>
                    <a:cubicBezTo>
                      <a:pt x="335" y="151"/>
                      <a:pt x="333" y="158"/>
                      <a:pt x="332" y="164"/>
                    </a:cubicBezTo>
                    <a:cubicBezTo>
                      <a:pt x="330" y="172"/>
                      <a:pt x="328" y="177"/>
                      <a:pt x="322" y="182"/>
                    </a:cubicBezTo>
                    <a:cubicBezTo>
                      <a:pt x="310" y="191"/>
                      <a:pt x="317" y="203"/>
                      <a:pt x="318" y="215"/>
                    </a:cubicBezTo>
                    <a:cubicBezTo>
                      <a:pt x="321" y="246"/>
                      <a:pt x="331" y="279"/>
                      <a:pt x="308" y="306"/>
                    </a:cubicBezTo>
                    <a:cubicBezTo>
                      <a:pt x="270" y="351"/>
                      <a:pt x="193" y="390"/>
                      <a:pt x="137" y="410"/>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4947">
                <a:extLst>
                  <a:ext uri="{FF2B5EF4-FFF2-40B4-BE49-F238E27FC236}">
                    <a16:creationId xmlns:a16="http://schemas.microsoft.com/office/drawing/2014/main" id="{D815A8C4-F907-41CE-8A39-B0A39C24BCE1}"/>
                  </a:ext>
                </a:extLst>
              </p:cNvPr>
              <p:cNvSpPr>
                <a:spLocks/>
              </p:cNvSpPr>
              <p:nvPr/>
            </p:nvSpPr>
            <p:spPr bwMode="auto">
              <a:xfrm>
                <a:off x="-4479" y="1653"/>
                <a:ext cx="125" cy="33"/>
              </a:xfrm>
              <a:custGeom>
                <a:avLst/>
                <a:gdLst>
                  <a:gd name="T0" fmla="*/ 6 w 53"/>
                  <a:gd name="T1" fmla="*/ 3 h 14"/>
                  <a:gd name="T2" fmla="*/ 47 w 53"/>
                  <a:gd name="T3" fmla="*/ 1 h 14"/>
                  <a:gd name="T4" fmla="*/ 49 w 53"/>
                  <a:gd name="T5" fmla="*/ 6 h 14"/>
                  <a:gd name="T6" fmla="*/ 4 w 53"/>
                  <a:gd name="T7" fmla="*/ 8 h 14"/>
                  <a:gd name="T8" fmla="*/ 6 w 53"/>
                  <a:gd name="T9" fmla="*/ 3 h 14"/>
                </a:gdLst>
                <a:ahLst/>
                <a:cxnLst>
                  <a:cxn ang="0">
                    <a:pos x="T0" y="T1"/>
                  </a:cxn>
                  <a:cxn ang="0">
                    <a:pos x="T2" y="T3"/>
                  </a:cxn>
                  <a:cxn ang="0">
                    <a:pos x="T4" y="T5"/>
                  </a:cxn>
                  <a:cxn ang="0">
                    <a:pos x="T6" y="T7"/>
                  </a:cxn>
                  <a:cxn ang="0">
                    <a:pos x="T8" y="T9"/>
                  </a:cxn>
                </a:cxnLst>
                <a:rect l="0" t="0" r="r" b="b"/>
                <a:pathLst>
                  <a:path w="53" h="14">
                    <a:moveTo>
                      <a:pt x="6" y="3"/>
                    </a:moveTo>
                    <a:cubicBezTo>
                      <a:pt x="20" y="8"/>
                      <a:pt x="34" y="6"/>
                      <a:pt x="47" y="1"/>
                    </a:cubicBezTo>
                    <a:cubicBezTo>
                      <a:pt x="51" y="0"/>
                      <a:pt x="53" y="5"/>
                      <a:pt x="49" y="6"/>
                    </a:cubicBezTo>
                    <a:cubicBezTo>
                      <a:pt x="34" y="12"/>
                      <a:pt x="19" y="14"/>
                      <a:pt x="4" y="8"/>
                    </a:cubicBezTo>
                    <a:cubicBezTo>
                      <a:pt x="0" y="7"/>
                      <a:pt x="3" y="2"/>
                      <a:pt x="6" y="3"/>
                    </a:cubicBez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4948">
                <a:extLst>
                  <a:ext uri="{FF2B5EF4-FFF2-40B4-BE49-F238E27FC236}">
                    <a16:creationId xmlns:a16="http://schemas.microsoft.com/office/drawing/2014/main" id="{BE111884-58C2-4BC4-BEA4-F6C76F1CA6FD}"/>
                  </a:ext>
                </a:extLst>
              </p:cNvPr>
              <p:cNvSpPr>
                <a:spLocks/>
              </p:cNvSpPr>
              <p:nvPr/>
            </p:nvSpPr>
            <p:spPr bwMode="auto">
              <a:xfrm>
                <a:off x="-4673" y="1691"/>
                <a:ext cx="108" cy="71"/>
              </a:xfrm>
              <a:custGeom>
                <a:avLst/>
                <a:gdLst>
                  <a:gd name="T0" fmla="*/ 44 w 46"/>
                  <a:gd name="T1" fmla="*/ 5 h 30"/>
                  <a:gd name="T2" fmla="*/ 6 w 46"/>
                  <a:gd name="T3" fmla="*/ 29 h 30"/>
                  <a:gd name="T4" fmla="*/ 4 w 46"/>
                  <a:gd name="T5" fmla="*/ 24 h 30"/>
                  <a:gd name="T6" fmla="*/ 38 w 46"/>
                  <a:gd name="T7" fmla="*/ 3 h 30"/>
                  <a:gd name="T8" fmla="*/ 44 w 46"/>
                  <a:gd name="T9" fmla="*/ 5 h 30"/>
                </a:gdLst>
                <a:ahLst/>
                <a:cxnLst>
                  <a:cxn ang="0">
                    <a:pos x="T0" y="T1"/>
                  </a:cxn>
                  <a:cxn ang="0">
                    <a:pos x="T2" y="T3"/>
                  </a:cxn>
                  <a:cxn ang="0">
                    <a:pos x="T4" y="T5"/>
                  </a:cxn>
                  <a:cxn ang="0">
                    <a:pos x="T6" y="T7"/>
                  </a:cxn>
                  <a:cxn ang="0">
                    <a:pos x="T8" y="T9"/>
                  </a:cxn>
                </a:cxnLst>
                <a:rect l="0" t="0" r="r" b="b"/>
                <a:pathLst>
                  <a:path w="46" h="30">
                    <a:moveTo>
                      <a:pt x="44" y="5"/>
                    </a:moveTo>
                    <a:cubicBezTo>
                      <a:pt x="35" y="18"/>
                      <a:pt x="22" y="25"/>
                      <a:pt x="6" y="29"/>
                    </a:cubicBezTo>
                    <a:cubicBezTo>
                      <a:pt x="2" y="30"/>
                      <a:pt x="0" y="25"/>
                      <a:pt x="4" y="24"/>
                    </a:cubicBezTo>
                    <a:cubicBezTo>
                      <a:pt x="18" y="20"/>
                      <a:pt x="30" y="15"/>
                      <a:pt x="38" y="3"/>
                    </a:cubicBezTo>
                    <a:cubicBezTo>
                      <a:pt x="40" y="0"/>
                      <a:pt x="46" y="2"/>
                      <a:pt x="44" y="5"/>
                    </a:cubicBez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4949">
                <a:extLst>
                  <a:ext uri="{FF2B5EF4-FFF2-40B4-BE49-F238E27FC236}">
                    <a16:creationId xmlns:a16="http://schemas.microsoft.com/office/drawing/2014/main" id="{2B3C3040-1F74-4845-A43E-FC587413BF20}"/>
                  </a:ext>
                </a:extLst>
              </p:cNvPr>
              <p:cNvSpPr>
                <a:spLocks/>
              </p:cNvSpPr>
              <p:nvPr/>
            </p:nvSpPr>
            <p:spPr bwMode="auto">
              <a:xfrm>
                <a:off x="-4702" y="1466"/>
                <a:ext cx="677" cy="760"/>
              </a:xfrm>
              <a:custGeom>
                <a:avLst/>
                <a:gdLst>
                  <a:gd name="T0" fmla="*/ 6 w 286"/>
                  <a:gd name="T1" fmla="*/ 228 h 321"/>
                  <a:gd name="T2" fmla="*/ 18 w 286"/>
                  <a:gd name="T3" fmla="*/ 226 h 321"/>
                  <a:gd name="T4" fmla="*/ 48 w 286"/>
                  <a:gd name="T5" fmla="*/ 222 h 321"/>
                  <a:gd name="T6" fmla="*/ 176 w 286"/>
                  <a:gd name="T7" fmla="*/ 145 h 321"/>
                  <a:gd name="T8" fmla="*/ 216 w 286"/>
                  <a:gd name="T9" fmla="*/ 96 h 321"/>
                  <a:gd name="T10" fmla="*/ 228 w 286"/>
                  <a:gd name="T11" fmla="*/ 70 h 321"/>
                  <a:gd name="T12" fmla="*/ 230 w 286"/>
                  <a:gd name="T13" fmla="*/ 45 h 321"/>
                  <a:gd name="T14" fmla="*/ 228 w 286"/>
                  <a:gd name="T15" fmla="*/ 22 h 321"/>
                  <a:gd name="T16" fmla="*/ 227 w 286"/>
                  <a:gd name="T17" fmla="*/ 17 h 321"/>
                  <a:gd name="T18" fmla="*/ 227 w 286"/>
                  <a:gd name="T19" fmla="*/ 12 h 321"/>
                  <a:gd name="T20" fmla="*/ 245 w 286"/>
                  <a:gd name="T21" fmla="*/ 0 h 321"/>
                  <a:gd name="T22" fmla="*/ 248 w 286"/>
                  <a:gd name="T23" fmla="*/ 11 h 321"/>
                  <a:gd name="T24" fmla="*/ 253 w 286"/>
                  <a:gd name="T25" fmla="*/ 9 h 321"/>
                  <a:gd name="T26" fmla="*/ 255 w 286"/>
                  <a:gd name="T27" fmla="*/ 17 h 321"/>
                  <a:gd name="T28" fmla="*/ 262 w 286"/>
                  <a:gd name="T29" fmla="*/ 42 h 321"/>
                  <a:gd name="T30" fmla="*/ 266 w 286"/>
                  <a:gd name="T31" fmla="*/ 59 h 321"/>
                  <a:gd name="T32" fmla="*/ 269 w 286"/>
                  <a:gd name="T33" fmla="*/ 74 h 321"/>
                  <a:gd name="T34" fmla="*/ 271 w 286"/>
                  <a:gd name="T35" fmla="*/ 80 h 321"/>
                  <a:gd name="T36" fmla="*/ 273 w 286"/>
                  <a:gd name="T37" fmla="*/ 103 h 321"/>
                  <a:gd name="T38" fmla="*/ 263 w 286"/>
                  <a:gd name="T39" fmla="*/ 194 h 321"/>
                  <a:gd name="T40" fmla="*/ 92 w 286"/>
                  <a:gd name="T41" fmla="*/ 298 h 321"/>
                  <a:gd name="T42" fmla="*/ 6 w 286"/>
                  <a:gd name="T43" fmla="*/ 22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6" h="321">
                    <a:moveTo>
                      <a:pt x="6" y="228"/>
                    </a:moveTo>
                    <a:cubicBezTo>
                      <a:pt x="9" y="225"/>
                      <a:pt x="13" y="226"/>
                      <a:pt x="18" y="226"/>
                    </a:cubicBezTo>
                    <a:cubicBezTo>
                      <a:pt x="29" y="228"/>
                      <a:pt x="38" y="225"/>
                      <a:pt x="48" y="222"/>
                    </a:cubicBezTo>
                    <a:cubicBezTo>
                      <a:pt x="98" y="208"/>
                      <a:pt x="139" y="178"/>
                      <a:pt x="176" y="145"/>
                    </a:cubicBezTo>
                    <a:cubicBezTo>
                      <a:pt x="192" y="130"/>
                      <a:pt x="205" y="114"/>
                      <a:pt x="216" y="96"/>
                    </a:cubicBezTo>
                    <a:cubicBezTo>
                      <a:pt x="221" y="88"/>
                      <a:pt x="225" y="79"/>
                      <a:pt x="228" y="70"/>
                    </a:cubicBezTo>
                    <a:cubicBezTo>
                      <a:pt x="230" y="61"/>
                      <a:pt x="230" y="53"/>
                      <a:pt x="230" y="45"/>
                    </a:cubicBezTo>
                    <a:cubicBezTo>
                      <a:pt x="230" y="37"/>
                      <a:pt x="230" y="29"/>
                      <a:pt x="228" y="22"/>
                    </a:cubicBezTo>
                    <a:cubicBezTo>
                      <a:pt x="228" y="20"/>
                      <a:pt x="227" y="18"/>
                      <a:pt x="227" y="17"/>
                    </a:cubicBezTo>
                    <a:cubicBezTo>
                      <a:pt x="227" y="15"/>
                      <a:pt x="228" y="13"/>
                      <a:pt x="227" y="12"/>
                    </a:cubicBezTo>
                    <a:cubicBezTo>
                      <a:pt x="233" y="8"/>
                      <a:pt x="237" y="2"/>
                      <a:pt x="245" y="0"/>
                    </a:cubicBezTo>
                    <a:cubicBezTo>
                      <a:pt x="246" y="6"/>
                      <a:pt x="248" y="11"/>
                      <a:pt x="248" y="11"/>
                    </a:cubicBezTo>
                    <a:cubicBezTo>
                      <a:pt x="249" y="10"/>
                      <a:pt x="251" y="10"/>
                      <a:pt x="253" y="9"/>
                    </a:cubicBezTo>
                    <a:cubicBezTo>
                      <a:pt x="254" y="12"/>
                      <a:pt x="255" y="15"/>
                      <a:pt x="255" y="17"/>
                    </a:cubicBezTo>
                    <a:cubicBezTo>
                      <a:pt x="258" y="25"/>
                      <a:pt x="259" y="33"/>
                      <a:pt x="262" y="42"/>
                    </a:cubicBezTo>
                    <a:cubicBezTo>
                      <a:pt x="264" y="47"/>
                      <a:pt x="265" y="53"/>
                      <a:pt x="266" y="59"/>
                    </a:cubicBezTo>
                    <a:cubicBezTo>
                      <a:pt x="266" y="64"/>
                      <a:pt x="269" y="69"/>
                      <a:pt x="269" y="74"/>
                    </a:cubicBezTo>
                    <a:cubicBezTo>
                      <a:pt x="270" y="76"/>
                      <a:pt x="270" y="78"/>
                      <a:pt x="271" y="80"/>
                    </a:cubicBezTo>
                    <a:cubicBezTo>
                      <a:pt x="269" y="87"/>
                      <a:pt x="273" y="95"/>
                      <a:pt x="273" y="103"/>
                    </a:cubicBezTo>
                    <a:cubicBezTo>
                      <a:pt x="276" y="134"/>
                      <a:pt x="286" y="167"/>
                      <a:pt x="263" y="194"/>
                    </a:cubicBezTo>
                    <a:cubicBezTo>
                      <a:pt x="225" y="239"/>
                      <a:pt x="148" y="278"/>
                      <a:pt x="92" y="298"/>
                    </a:cubicBezTo>
                    <a:cubicBezTo>
                      <a:pt x="31" y="321"/>
                      <a:pt x="0" y="277"/>
                      <a:pt x="6" y="228"/>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4950">
                <a:extLst>
                  <a:ext uri="{FF2B5EF4-FFF2-40B4-BE49-F238E27FC236}">
                    <a16:creationId xmlns:a16="http://schemas.microsoft.com/office/drawing/2014/main" id="{4D5944C1-2EF4-43EE-901D-B6D48D32EA73}"/>
                  </a:ext>
                </a:extLst>
              </p:cNvPr>
              <p:cNvSpPr>
                <a:spLocks/>
              </p:cNvSpPr>
              <p:nvPr/>
            </p:nvSpPr>
            <p:spPr bwMode="auto">
              <a:xfrm>
                <a:off x="-4759" y="1650"/>
                <a:ext cx="433" cy="450"/>
              </a:xfrm>
              <a:custGeom>
                <a:avLst/>
                <a:gdLst>
                  <a:gd name="T0" fmla="*/ 10 w 183"/>
                  <a:gd name="T1" fmla="*/ 3 h 190"/>
                  <a:gd name="T2" fmla="*/ 21 w 183"/>
                  <a:gd name="T3" fmla="*/ 41 h 190"/>
                  <a:gd name="T4" fmla="*/ 61 w 183"/>
                  <a:gd name="T5" fmla="*/ 66 h 190"/>
                  <a:gd name="T6" fmla="*/ 74 w 183"/>
                  <a:gd name="T7" fmla="*/ 94 h 190"/>
                  <a:gd name="T8" fmla="*/ 63 w 183"/>
                  <a:gd name="T9" fmla="*/ 115 h 190"/>
                  <a:gd name="T10" fmla="*/ 57 w 183"/>
                  <a:gd name="T11" fmla="*/ 129 h 190"/>
                  <a:gd name="T12" fmla="*/ 73 w 183"/>
                  <a:gd name="T13" fmla="*/ 136 h 190"/>
                  <a:gd name="T14" fmla="*/ 91 w 183"/>
                  <a:gd name="T15" fmla="*/ 139 h 190"/>
                  <a:gd name="T16" fmla="*/ 87 w 183"/>
                  <a:gd name="T17" fmla="*/ 160 h 190"/>
                  <a:gd name="T18" fmla="*/ 93 w 183"/>
                  <a:gd name="T19" fmla="*/ 185 h 190"/>
                  <a:gd name="T20" fmla="*/ 118 w 183"/>
                  <a:gd name="T21" fmla="*/ 185 h 190"/>
                  <a:gd name="T22" fmla="*/ 134 w 183"/>
                  <a:gd name="T23" fmla="*/ 171 h 190"/>
                  <a:gd name="T24" fmla="*/ 148 w 183"/>
                  <a:gd name="T25" fmla="*/ 149 h 190"/>
                  <a:gd name="T26" fmla="*/ 165 w 183"/>
                  <a:gd name="T27" fmla="*/ 137 h 190"/>
                  <a:gd name="T28" fmla="*/ 181 w 183"/>
                  <a:gd name="T29" fmla="*/ 136 h 190"/>
                  <a:gd name="T30" fmla="*/ 163 w 183"/>
                  <a:gd name="T31" fmla="*/ 143 h 190"/>
                  <a:gd name="T32" fmla="*/ 149 w 183"/>
                  <a:gd name="T33" fmla="*/ 154 h 190"/>
                  <a:gd name="T34" fmla="*/ 140 w 183"/>
                  <a:gd name="T35" fmla="*/ 170 h 190"/>
                  <a:gd name="T36" fmla="*/ 128 w 183"/>
                  <a:gd name="T37" fmla="*/ 184 h 190"/>
                  <a:gd name="T38" fmla="*/ 102 w 183"/>
                  <a:gd name="T39" fmla="*/ 190 h 190"/>
                  <a:gd name="T40" fmla="*/ 81 w 183"/>
                  <a:gd name="T41" fmla="*/ 169 h 190"/>
                  <a:gd name="T42" fmla="*/ 87 w 183"/>
                  <a:gd name="T43" fmla="*/ 143 h 190"/>
                  <a:gd name="T44" fmla="*/ 75 w 183"/>
                  <a:gd name="T45" fmla="*/ 139 h 190"/>
                  <a:gd name="T46" fmla="*/ 57 w 183"/>
                  <a:gd name="T47" fmla="*/ 136 h 190"/>
                  <a:gd name="T48" fmla="*/ 56 w 183"/>
                  <a:gd name="T49" fmla="*/ 121 h 190"/>
                  <a:gd name="T50" fmla="*/ 66 w 183"/>
                  <a:gd name="T51" fmla="*/ 73 h 190"/>
                  <a:gd name="T52" fmla="*/ 23 w 183"/>
                  <a:gd name="T53" fmla="*/ 48 h 190"/>
                  <a:gd name="T54" fmla="*/ 4 w 183"/>
                  <a:gd name="T55" fmla="*/ 17 h 190"/>
                  <a:gd name="T56" fmla="*/ 7 w 183"/>
                  <a:gd name="T57" fmla="*/ 1 h 190"/>
                  <a:gd name="T58" fmla="*/ 10 w 183"/>
                  <a:gd name="T59" fmla="*/ 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190">
                    <a:moveTo>
                      <a:pt x="10" y="3"/>
                    </a:moveTo>
                    <a:cubicBezTo>
                      <a:pt x="0" y="14"/>
                      <a:pt x="14" y="32"/>
                      <a:pt x="21" y="41"/>
                    </a:cubicBezTo>
                    <a:cubicBezTo>
                      <a:pt x="31" y="54"/>
                      <a:pt x="48" y="58"/>
                      <a:pt x="61" y="66"/>
                    </a:cubicBezTo>
                    <a:cubicBezTo>
                      <a:pt x="73" y="72"/>
                      <a:pt x="79" y="81"/>
                      <a:pt x="74" y="94"/>
                    </a:cubicBezTo>
                    <a:cubicBezTo>
                      <a:pt x="71" y="101"/>
                      <a:pt x="67" y="108"/>
                      <a:pt x="63" y="115"/>
                    </a:cubicBezTo>
                    <a:cubicBezTo>
                      <a:pt x="60" y="119"/>
                      <a:pt x="57" y="123"/>
                      <a:pt x="57" y="129"/>
                    </a:cubicBezTo>
                    <a:cubicBezTo>
                      <a:pt x="57" y="136"/>
                      <a:pt x="67" y="137"/>
                      <a:pt x="73" y="136"/>
                    </a:cubicBezTo>
                    <a:cubicBezTo>
                      <a:pt x="78" y="136"/>
                      <a:pt x="89" y="130"/>
                      <a:pt x="91" y="139"/>
                    </a:cubicBezTo>
                    <a:cubicBezTo>
                      <a:pt x="92" y="146"/>
                      <a:pt x="90" y="154"/>
                      <a:pt x="87" y="160"/>
                    </a:cubicBezTo>
                    <a:cubicBezTo>
                      <a:pt x="83" y="170"/>
                      <a:pt x="80" y="179"/>
                      <a:pt x="93" y="185"/>
                    </a:cubicBezTo>
                    <a:cubicBezTo>
                      <a:pt x="100" y="188"/>
                      <a:pt x="111" y="187"/>
                      <a:pt x="118" y="185"/>
                    </a:cubicBezTo>
                    <a:cubicBezTo>
                      <a:pt x="126" y="184"/>
                      <a:pt x="131" y="177"/>
                      <a:pt x="134" y="171"/>
                    </a:cubicBezTo>
                    <a:cubicBezTo>
                      <a:pt x="138" y="163"/>
                      <a:pt x="142" y="156"/>
                      <a:pt x="148" y="149"/>
                    </a:cubicBezTo>
                    <a:cubicBezTo>
                      <a:pt x="153" y="144"/>
                      <a:pt x="159" y="140"/>
                      <a:pt x="165" y="137"/>
                    </a:cubicBezTo>
                    <a:cubicBezTo>
                      <a:pt x="167" y="136"/>
                      <a:pt x="183" y="132"/>
                      <a:pt x="181" y="136"/>
                    </a:cubicBezTo>
                    <a:cubicBezTo>
                      <a:pt x="181" y="139"/>
                      <a:pt x="166" y="141"/>
                      <a:pt x="163" y="143"/>
                    </a:cubicBezTo>
                    <a:cubicBezTo>
                      <a:pt x="158" y="145"/>
                      <a:pt x="152" y="149"/>
                      <a:pt x="149" y="154"/>
                    </a:cubicBezTo>
                    <a:cubicBezTo>
                      <a:pt x="145" y="159"/>
                      <a:pt x="143" y="165"/>
                      <a:pt x="140" y="170"/>
                    </a:cubicBezTo>
                    <a:cubicBezTo>
                      <a:pt x="136" y="175"/>
                      <a:pt x="134" y="181"/>
                      <a:pt x="128" y="184"/>
                    </a:cubicBezTo>
                    <a:cubicBezTo>
                      <a:pt x="121" y="188"/>
                      <a:pt x="110" y="189"/>
                      <a:pt x="102" y="190"/>
                    </a:cubicBezTo>
                    <a:cubicBezTo>
                      <a:pt x="88" y="190"/>
                      <a:pt x="78" y="181"/>
                      <a:pt x="81" y="169"/>
                    </a:cubicBezTo>
                    <a:cubicBezTo>
                      <a:pt x="83" y="160"/>
                      <a:pt x="87" y="153"/>
                      <a:pt x="87" y="143"/>
                    </a:cubicBezTo>
                    <a:cubicBezTo>
                      <a:pt x="88" y="134"/>
                      <a:pt x="81" y="138"/>
                      <a:pt x="75" y="139"/>
                    </a:cubicBezTo>
                    <a:cubicBezTo>
                      <a:pt x="68" y="140"/>
                      <a:pt x="62" y="139"/>
                      <a:pt x="57" y="136"/>
                    </a:cubicBezTo>
                    <a:cubicBezTo>
                      <a:pt x="52" y="132"/>
                      <a:pt x="54" y="125"/>
                      <a:pt x="56" y="121"/>
                    </a:cubicBezTo>
                    <a:cubicBezTo>
                      <a:pt x="62" y="106"/>
                      <a:pt x="83" y="88"/>
                      <a:pt x="66" y="73"/>
                    </a:cubicBezTo>
                    <a:cubicBezTo>
                      <a:pt x="54" y="62"/>
                      <a:pt x="35" y="60"/>
                      <a:pt x="23" y="48"/>
                    </a:cubicBezTo>
                    <a:cubicBezTo>
                      <a:pt x="14" y="40"/>
                      <a:pt x="6" y="28"/>
                      <a:pt x="4" y="17"/>
                    </a:cubicBezTo>
                    <a:cubicBezTo>
                      <a:pt x="3" y="11"/>
                      <a:pt x="3" y="6"/>
                      <a:pt x="7" y="1"/>
                    </a:cubicBezTo>
                    <a:cubicBezTo>
                      <a:pt x="9" y="0"/>
                      <a:pt x="11" y="2"/>
                      <a:pt x="10" y="3"/>
                    </a:cubicBez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0" name="Freeform 4951">
                <a:hlinkClick r:id="rId4"/>
                <a:extLst>
                  <a:ext uri="{FF2B5EF4-FFF2-40B4-BE49-F238E27FC236}">
                    <a16:creationId xmlns:a16="http://schemas.microsoft.com/office/drawing/2014/main" id="{3CBBEC12-7AC4-4BD5-B861-E744BE55D816}"/>
                  </a:ext>
                </a:extLst>
              </p:cNvPr>
              <p:cNvSpPr>
                <a:spLocks/>
              </p:cNvSpPr>
              <p:nvPr/>
            </p:nvSpPr>
            <p:spPr bwMode="auto">
              <a:xfrm>
                <a:off x="-5121" y="1089"/>
                <a:ext cx="1020" cy="618"/>
              </a:xfrm>
              <a:custGeom>
                <a:avLst/>
                <a:gdLst>
                  <a:gd name="T0" fmla="*/ 53 w 431"/>
                  <a:gd name="T1" fmla="*/ 252 h 261"/>
                  <a:gd name="T2" fmla="*/ 53 w 431"/>
                  <a:gd name="T3" fmla="*/ 253 h 261"/>
                  <a:gd name="T4" fmla="*/ 123 w 431"/>
                  <a:gd name="T5" fmla="*/ 245 h 261"/>
                  <a:gd name="T6" fmla="*/ 157 w 431"/>
                  <a:gd name="T7" fmla="*/ 227 h 261"/>
                  <a:gd name="T8" fmla="*/ 173 w 431"/>
                  <a:gd name="T9" fmla="*/ 206 h 261"/>
                  <a:gd name="T10" fmla="*/ 177 w 431"/>
                  <a:gd name="T11" fmla="*/ 214 h 261"/>
                  <a:gd name="T12" fmla="*/ 178 w 431"/>
                  <a:gd name="T13" fmla="*/ 225 h 261"/>
                  <a:gd name="T14" fmla="*/ 164 w 431"/>
                  <a:gd name="T15" fmla="*/ 238 h 261"/>
                  <a:gd name="T16" fmla="*/ 177 w 431"/>
                  <a:gd name="T17" fmla="*/ 236 h 261"/>
                  <a:gd name="T18" fmla="*/ 191 w 431"/>
                  <a:gd name="T19" fmla="*/ 232 h 261"/>
                  <a:gd name="T20" fmla="*/ 234 w 431"/>
                  <a:gd name="T21" fmla="*/ 177 h 261"/>
                  <a:gd name="T22" fmla="*/ 240 w 431"/>
                  <a:gd name="T23" fmla="*/ 199 h 261"/>
                  <a:gd name="T24" fmla="*/ 237 w 431"/>
                  <a:gd name="T25" fmla="*/ 211 h 261"/>
                  <a:gd name="T26" fmla="*/ 234 w 431"/>
                  <a:gd name="T27" fmla="*/ 217 h 261"/>
                  <a:gd name="T28" fmla="*/ 226 w 431"/>
                  <a:gd name="T29" fmla="*/ 222 h 261"/>
                  <a:gd name="T30" fmla="*/ 235 w 431"/>
                  <a:gd name="T31" fmla="*/ 221 h 261"/>
                  <a:gd name="T32" fmla="*/ 285 w 431"/>
                  <a:gd name="T33" fmla="*/ 200 h 261"/>
                  <a:gd name="T34" fmla="*/ 312 w 431"/>
                  <a:gd name="T35" fmla="*/ 179 h 261"/>
                  <a:gd name="T36" fmla="*/ 319 w 431"/>
                  <a:gd name="T37" fmla="*/ 167 h 261"/>
                  <a:gd name="T38" fmla="*/ 322 w 431"/>
                  <a:gd name="T39" fmla="*/ 150 h 261"/>
                  <a:gd name="T40" fmla="*/ 346 w 431"/>
                  <a:gd name="T41" fmla="*/ 121 h 261"/>
                  <a:gd name="T42" fmla="*/ 365 w 431"/>
                  <a:gd name="T43" fmla="*/ 129 h 261"/>
                  <a:gd name="T44" fmla="*/ 385 w 431"/>
                  <a:gd name="T45" fmla="*/ 147 h 261"/>
                  <a:gd name="T46" fmla="*/ 406 w 431"/>
                  <a:gd name="T47" fmla="*/ 192 h 261"/>
                  <a:gd name="T48" fmla="*/ 430 w 431"/>
                  <a:gd name="T49" fmla="*/ 167 h 261"/>
                  <a:gd name="T50" fmla="*/ 425 w 431"/>
                  <a:gd name="T51" fmla="*/ 135 h 261"/>
                  <a:gd name="T52" fmla="*/ 423 w 431"/>
                  <a:gd name="T53" fmla="*/ 97 h 261"/>
                  <a:gd name="T54" fmla="*/ 402 w 431"/>
                  <a:gd name="T55" fmla="*/ 53 h 261"/>
                  <a:gd name="T56" fmla="*/ 370 w 431"/>
                  <a:gd name="T57" fmla="*/ 49 h 261"/>
                  <a:gd name="T58" fmla="*/ 336 w 431"/>
                  <a:gd name="T59" fmla="*/ 18 h 261"/>
                  <a:gd name="T60" fmla="*/ 291 w 431"/>
                  <a:gd name="T61" fmla="*/ 4 h 261"/>
                  <a:gd name="T62" fmla="*/ 161 w 431"/>
                  <a:gd name="T63" fmla="*/ 37 h 261"/>
                  <a:gd name="T64" fmla="*/ 88 w 431"/>
                  <a:gd name="T65" fmla="*/ 120 h 261"/>
                  <a:gd name="T66" fmla="*/ 1 w 431"/>
                  <a:gd name="T67" fmla="*/ 212 h 261"/>
                  <a:gd name="T68" fmla="*/ 1 w 431"/>
                  <a:gd name="T69" fmla="*/ 212 h 261"/>
                  <a:gd name="T70" fmla="*/ 53 w 431"/>
                  <a:gd name="T71" fmla="*/ 217 h 261"/>
                  <a:gd name="T72" fmla="*/ 92 w 431"/>
                  <a:gd name="T73" fmla="*/ 206 h 261"/>
                  <a:gd name="T74" fmla="*/ 53 w 431"/>
                  <a:gd name="T75" fmla="*/ 252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1" h="261">
                    <a:moveTo>
                      <a:pt x="53" y="252"/>
                    </a:moveTo>
                    <a:cubicBezTo>
                      <a:pt x="53" y="252"/>
                      <a:pt x="53" y="252"/>
                      <a:pt x="53" y="253"/>
                    </a:cubicBezTo>
                    <a:cubicBezTo>
                      <a:pt x="75" y="261"/>
                      <a:pt x="103" y="252"/>
                      <a:pt x="123" y="245"/>
                    </a:cubicBezTo>
                    <a:cubicBezTo>
                      <a:pt x="135" y="240"/>
                      <a:pt x="147" y="234"/>
                      <a:pt x="157" y="227"/>
                    </a:cubicBezTo>
                    <a:cubicBezTo>
                      <a:pt x="163" y="222"/>
                      <a:pt x="175" y="214"/>
                      <a:pt x="173" y="206"/>
                    </a:cubicBezTo>
                    <a:cubicBezTo>
                      <a:pt x="174" y="209"/>
                      <a:pt x="176" y="211"/>
                      <a:pt x="177" y="214"/>
                    </a:cubicBezTo>
                    <a:cubicBezTo>
                      <a:pt x="178" y="218"/>
                      <a:pt x="179" y="221"/>
                      <a:pt x="178" y="225"/>
                    </a:cubicBezTo>
                    <a:cubicBezTo>
                      <a:pt x="177" y="231"/>
                      <a:pt x="171" y="236"/>
                      <a:pt x="164" y="238"/>
                    </a:cubicBezTo>
                    <a:cubicBezTo>
                      <a:pt x="168" y="239"/>
                      <a:pt x="173" y="237"/>
                      <a:pt x="177" y="236"/>
                    </a:cubicBezTo>
                    <a:cubicBezTo>
                      <a:pt x="182" y="235"/>
                      <a:pt x="186" y="234"/>
                      <a:pt x="191" y="232"/>
                    </a:cubicBezTo>
                    <a:cubicBezTo>
                      <a:pt x="220" y="221"/>
                      <a:pt x="232" y="204"/>
                      <a:pt x="234" y="177"/>
                    </a:cubicBezTo>
                    <a:cubicBezTo>
                      <a:pt x="239" y="183"/>
                      <a:pt x="241" y="191"/>
                      <a:pt x="240" y="199"/>
                    </a:cubicBezTo>
                    <a:cubicBezTo>
                      <a:pt x="240" y="203"/>
                      <a:pt x="238" y="207"/>
                      <a:pt x="237" y="211"/>
                    </a:cubicBezTo>
                    <a:cubicBezTo>
                      <a:pt x="236" y="213"/>
                      <a:pt x="235" y="215"/>
                      <a:pt x="234" y="217"/>
                    </a:cubicBezTo>
                    <a:cubicBezTo>
                      <a:pt x="232" y="220"/>
                      <a:pt x="229" y="221"/>
                      <a:pt x="226" y="222"/>
                    </a:cubicBezTo>
                    <a:cubicBezTo>
                      <a:pt x="228" y="221"/>
                      <a:pt x="232" y="221"/>
                      <a:pt x="235" y="221"/>
                    </a:cubicBezTo>
                    <a:cubicBezTo>
                      <a:pt x="254" y="216"/>
                      <a:pt x="269" y="210"/>
                      <a:pt x="285" y="200"/>
                    </a:cubicBezTo>
                    <a:cubicBezTo>
                      <a:pt x="296" y="194"/>
                      <a:pt x="305" y="189"/>
                      <a:pt x="312" y="179"/>
                    </a:cubicBezTo>
                    <a:cubicBezTo>
                      <a:pt x="315" y="176"/>
                      <a:pt x="317" y="172"/>
                      <a:pt x="319" y="167"/>
                    </a:cubicBezTo>
                    <a:cubicBezTo>
                      <a:pt x="321" y="161"/>
                      <a:pt x="320" y="156"/>
                      <a:pt x="322" y="150"/>
                    </a:cubicBezTo>
                    <a:cubicBezTo>
                      <a:pt x="324" y="140"/>
                      <a:pt x="334" y="123"/>
                      <a:pt x="346" y="121"/>
                    </a:cubicBezTo>
                    <a:cubicBezTo>
                      <a:pt x="354" y="121"/>
                      <a:pt x="359" y="125"/>
                      <a:pt x="365" y="129"/>
                    </a:cubicBezTo>
                    <a:cubicBezTo>
                      <a:pt x="373" y="134"/>
                      <a:pt x="380" y="141"/>
                      <a:pt x="385" y="147"/>
                    </a:cubicBezTo>
                    <a:cubicBezTo>
                      <a:pt x="396" y="160"/>
                      <a:pt x="405" y="175"/>
                      <a:pt x="406" y="192"/>
                    </a:cubicBezTo>
                    <a:cubicBezTo>
                      <a:pt x="414" y="184"/>
                      <a:pt x="422" y="175"/>
                      <a:pt x="430" y="167"/>
                    </a:cubicBezTo>
                    <a:cubicBezTo>
                      <a:pt x="431" y="166"/>
                      <a:pt x="425" y="139"/>
                      <a:pt x="425" y="135"/>
                    </a:cubicBezTo>
                    <a:cubicBezTo>
                      <a:pt x="424" y="123"/>
                      <a:pt x="425" y="110"/>
                      <a:pt x="423" y="97"/>
                    </a:cubicBezTo>
                    <a:cubicBezTo>
                      <a:pt x="422" y="81"/>
                      <a:pt x="418" y="62"/>
                      <a:pt x="402" y="53"/>
                    </a:cubicBezTo>
                    <a:cubicBezTo>
                      <a:pt x="391" y="47"/>
                      <a:pt x="381" y="52"/>
                      <a:pt x="370" y="49"/>
                    </a:cubicBezTo>
                    <a:cubicBezTo>
                      <a:pt x="354" y="46"/>
                      <a:pt x="348" y="26"/>
                      <a:pt x="336" y="18"/>
                    </a:cubicBezTo>
                    <a:cubicBezTo>
                      <a:pt x="322" y="9"/>
                      <a:pt x="307" y="5"/>
                      <a:pt x="291" y="4"/>
                    </a:cubicBezTo>
                    <a:cubicBezTo>
                      <a:pt x="245" y="0"/>
                      <a:pt x="199" y="13"/>
                      <a:pt x="161" y="37"/>
                    </a:cubicBezTo>
                    <a:cubicBezTo>
                      <a:pt x="127" y="58"/>
                      <a:pt x="101" y="85"/>
                      <a:pt x="88" y="120"/>
                    </a:cubicBezTo>
                    <a:cubicBezTo>
                      <a:pt x="75" y="156"/>
                      <a:pt x="52" y="211"/>
                      <a:pt x="1" y="212"/>
                    </a:cubicBezTo>
                    <a:cubicBezTo>
                      <a:pt x="0" y="211"/>
                      <a:pt x="0" y="211"/>
                      <a:pt x="1" y="212"/>
                    </a:cubicBezTo>
                    <a:cubicBezTo>
                      <a:pt x="19" y="220"/>
                      <a:pt x="34" y="222"/>
                      <a:pt x="53" y="217"/>
                    </a:cubicBezTo>
                    <a:cubicBezTo>
                      <a:pt x="57" y="216"/>
                      <a:pt x="92" y="210"/>
                      <a:pt x="92" y="206"/>
                    </a:cubicBezTo>
                    <a:cubicBezTo>
                      <a:pt x="92" y="213"/>
                      <a:pt x="61" y="256"/>
                      <a:pt x="53" y="252"/>
                    </a:cubicBezTo>
                    <a:close/>
                  </a:path>
                </a:pathLst>
              </a:custGeom>
              <a:solidFill>
                <a:srgbClr val="492C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1" name="Freeform 4952">
                <a:extLst>
                  <a:ext uri="{FF2B5EF4-FFF2-40B4-BE49-F238E27FC236}">
                    <a16:creationId xmlns:a16="http://schemas.microsoft.com/office/drawing/2014/main" id="{59AAB890-38CB-4962-9DE6-B87062BBAB93}"/>
                  </a:ext>
                </a:extLst>
              </p:cNvPr>
              <p:cNvSpPr>
                <a:spLocks/>
              </p:cNvSpPr>
              <p:nvPr/>
            </p:nvSpPr>
            <p:spPr bwMode="auto">
              <a:xfrm>
                <a:off x="-4179" y="1362"/>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1" y="0"/>
                      <a:pt x="0" y="0"/>
                      <a:pt x="0"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2" name="Freeform 4953">
                <a:extLst>
                  <a:ext uri="{FF2B5EF4-FFF2-40B4-BE49-F238E27FC236}">
                    <a16:creationId xmlns:a16="http://schemas.microsoft.com/office/drawing/2014/main" id="{17A7CC15-F1BE-48E2-B0E7-B3E15E651CA0}"/>
                  </a:ext>
                </a:extLst>
              </p:cNvPr>
              <p:cNvSpPr>
                <a:spLocks/>
              </p:cNvSpPr>
              <p:nvPr/>
            </p:nvSpPr>
            <p:spPr bwMode="auto">
              <a:xfrm>
                <a:off x="-4146" y="1378"/>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cubicBezTo>
                      <a:pt x="0" y="1"/>
                      <a:pt x="0" y="1"/>
                      <a:pt x="0"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3" name="Freeform 4954">
                <a:extLst>
                  <a:ext uri="{FF2B5EF4-FFF2-40B4-BE49-F238E27FC236}">
                    <a16:creationId xmlns:a16="http://schemas.microsoft.com/office/drawing/2014/main" id="{66B3B20F-40B0-4A1A-89F9-647859DB42FA}"/>
                  </a:ext>
                </a:extLst>
              </p:cNvPr>
              <p:cNvSpPr>
                <a:spLocks/>
              </p:cNvSpPr>
              <p:nvPr/>
            </p:nvSpPr>
            <p:spPr bwMode="auto">
              <a:xfrm>
                <a:off x="-4151" y="1381"/>
                <a:ext cx="3" cy="2"/>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1"/>
                      <a:pt x="0" y="1"/>
                    </a:cubicBezTo>
                    <a:cubicBezTo>
                      <a:pt x="1" y="1"/>
                      <a:pt x="1" y="1"/>
                      <a:pt x="1" y="1"/>
                    </a:cubicBezTo>
                    <a:cubicBezTo>
                      <a:pt x="1" y="1"/>
                      <a:pt x="1" y="0"/>
                      <a:pt x="1"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4" name="Freeform 4955">
                <a:extLst>
                  <a:ext uri="{FF2B5EF4-FFF2-40B4-BE49-F238E27FC236}">
                    <a16:creationId xmlns:a16="http://schemas.microsoft.com/office/drawing/2014/main" id="{281AB91F-3C19-4AED-8570-2D5ED34B97E4}"/>
                  </a:ext>
                </a:extLst>
              </p:cNvPr>
              <p:cNvSpPr>
                <a:spLocks/>
              </p:cNvSpPr>
              <p:nvPr/>
            </p:nvSpPr>
            <p:spPr bwMode="auto">
              <a:xfrm>
                <a:off x="-4151" y="1371"/>
                <a:ext cx="7" cy="7"/>
              </a:xfrm>
              <a:custGeom>
                <a:avLst/>
                <a:gdLst>
                  <a:gd name="T0" fmla="*/ 3 w 3"/>
                  <a:gd name="T1" fmla="*/ 3 h 3"/>
                  <a:gd name="T2" fmla="*/ 3 w 3"/>
                  <a:gd name="T3" fmla="*/ 3 h 3"/>
                  <a:gd name="T4" fmla="*/ 1 w 3"/>
                  <a:gd name="T5" fmla="*/ 3 h 3"/>
                  <a:gd name="T6" fmla="*/ 2 w 3"/>
                  <a:gd name="T7" fmla="*/ 2 h 3"/>
                  <a:gd name="T8" fmla="*/ 0 w 3"/>
                  <a:gd name="T9" fmla="*/ 2 h 3"/>
                  <a:gd name="T10" fmla="*/ 2 w 3"/>
                  <a:gd name="T11" fmla="*/ 3 h 3"/>
                  <a:gd name="T12" fmla="*/ 3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3"/>
                    </a:moveTo>
                    <a:cubicBezTo>
                      <a:pt x="3" y="3"/>
                      <a:pt x="3" y="3"/>
                      <a:pt x="3" y="3"/>
                    </a:cubicBezTo>
                    <a:cubicBezTo>
                      <a:pt x="2" y="3"/>
                      <a:pt x="2" y="3"/>
                      <a:pt x="1" y="3"/>
                    </a:cubicBezTo>
                    <a:cubicBezTo>
                      <a:pt x="1" y="2"/>
                      <a:pt x="2" y="2"/>
                      <a:pt x="2" y="2"/>
                    </a:cubicBezTo>
                    <a:cubicBezTo>
                      <a:pt x="2" y="0"/>
                      <a:pt x="1" y="2"/>
                      <a:pt x="0" y="2"/>
                    </a:cubicBezTo>
                    <a:cubicBezTo>
                      <a:pt x="0" y="3"/>
                      <a:pt x="1" y="3"/>
                      <a:pt x="2" y="3"/>
                    </a:cubicBezTo>
                    <a:cubicBezTo>
                      <a:pt x="2" y="3"/>
                      <a:pt x="2" y="3"/>
                      <a:pt x="3"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5" name="Freeform 4956">
                <a:extLst>
                  <a:ext uri="{FF2B5EF4-FFF2-40B4-BE49-F238E27FC236}">
                    <a16:creationId xmlns:a16="http://schemas.microsoft.com/office/drawing/2014/main" id="{311DB360-76D3-4867-A269-260461358537}"/>
                  </a:ext>
                </a:extLst>
              </p:cNvPr>
              <p:cNvSpPr>
                <a:spLocks/>
              </p:cNvSpPr>
              <p:nvPr/>
            </p:nvSpPr>
            <p:spPr bwMode="auto">
              <a:xfrm>
                <a:off x="-4151" y="1265"/>
                <a:ext cx="5" cy="7"/>
              </a:xfrm>
              <a:custGeom>
                <a:avLst/>
                <a:gdLst>
                  <a:gd name="T0" fmla="*/ 0 w 2"/>
                  <a:gd name="T1" fmla="*/ 0 h 3"/>
                  <a:gd name="T2" fmla="*/ 2 w 2"/>
                  <a:gd name="T3" fmla="*/ 3 h 3"/>
                  <a:gd name="T4" fmla="*/ 2 w 2"/>
                  <a:gd name="T5" fmla="*/ 2 h 3"/>
                  <a:gd name="T6" fmla="*/ 0 w 2"/>
                  <a:gd name="T7" fmla="*/ 0 h 3"/>
                </a:gdLst>
                <a:ahLst/>
                <a:cxnLst>
                  <a:cxn ang="0">
                    <a:pos x="T0" y="T1"/>
                  </a:cxn>
                  <a:cxn ang="0">
                    <a:pos x="T2" y="T3"/>
                  </a:cxn>
                  <a:cxn ang="0">
                    <a:pos x="T4" y="T5"/>
                  </a:cxn>
                  <a:cxn ang="0">
                    <a:pos x="T6" y="T7"/>
                  </a:cxn>
                </a:cxnLst>
                <a:rect l="0" t="0" r="r" b="b"/>
                <a:pathLst>
                  <a:path w="2" h="3">
                    <a:moveTo>
                      <a:pt x="0" y="0"/>
                    </a:moveTo>
                    <a:cubicBezTo>
                      <a:pt x="0" y="1"/>
                      <a:pt x="1" y="2"/>
                      <a:pt x="2" y="3"/>
                    </a:cubicBezTo>
                    <a:cubicBezTo>
                      <a:pt x="2" y="2"/>
                      <a:pt x="2" y="2"/>
                      <a:pt x="2" y="2"/>
                    </a:cubicBezTo>
                    <a:cubicBezTo>
                      <a:pt x="1" y="1"/>
                      <a:pt x="0" y="1"/>
                      <a:pt x="0"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6" name="Freeform 4957">
                <a:extLst>
                  <a:ext uri="{FF2B5EF4-FFF2-40B4-BE49-F238E27FC236}">
                    <a16:creationId xmlns:a16="http://schemas.microsoft.com/office/drawing/2014/main" id="{EDD7BE0B-CC10-4094-B4FB-8E030E24C774}"/>
                  </a:ext>
                </a:extLst>
              </p:cNvPr>
              <p:cNvSpPr>
                <a:spLocks/>
              </p:cNvSpPr>
              <p:nvPr/>
            </p:nvSpPr>
            <p:spPr bwMode="auto">
              <a:xfrm>
                <a:off x="-4146" y="1400"/>
                <a:ext cx="10" cy="7"/>
              </a:xfrm>
              <a:custGeom>
                <a:avLst/>
                <a:gdLst>
                  <a:gd name="T0" fmla="*/ 4 w 4"/>
                  <a:gd name="T1" fmla="*/ 2 h 3"/>
                  <a:gd name="T2" fmla="*/ 0 w 4"/>
                  <a:gd name="T3" fmla="*/ 1 h 3"/>
                  <a:gd name="T4" fmla="*/ 4 w 4"/>
                  <a:gd name="T5" fmla="*/ 2 h 3"/>
                </a:gdLst>
                <a:ahLst/>
                <a:cxnLst>
                  <a:cxn ang="0">
                    <a:pos x="T0" y="T1"/>
                  </a:cxn>
                  <a:cxn ang="0">
                    <a:pos x="T2" y="T3"/>
                  </a:cxn>
                  <a:cxn ang="0">
                    <a:pos x="T4" y="T5"/>
                  </a:cxn>
                </a:cxnLst>
                <a:rect l="0" t="0" r="r" b="b"/>
                <a:pathLst>
                  <a:path w="4" h="3">
                    <a:moveTo>
                      <a:pt x="4" y="2"/>
                    </a:moveTo>
                    <a:cubicBezTo>
                      <a:pt x="3" y="0"/>
                      <a:pt x="1" y="1"/>
                      <a:pt x="0" y="1"/>
                    </a:cubicBezTo>
                    <a:cubicBezTo>
                      <a:pt x="2" y="3"/>
                      <a:pt x="2" y="2"/>
                      <a:pt x="4"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7" name="Freeform 4958">
                <a:extLst>
                  <a:ext uri="{FF2B5EF4-FFF2-40B4-BE49-F238E27FC236}">
                    <a16:creationId xmlns:a16="http://schemas.microsoft.com/office/drawing/2014/main" id="{3B65CCF6-8788-428C-B895-2B274E8447DC}"/>
                  </a:ext>
                </a:extLst>
              </p:cNvPr>
              <p:cNvSpPr>
                <a:spLocks/>
              </p:cNvSpPr>
              <p:nvPr/>
            </p:nvSpPr>
            <p:spPr bwMode="auto">
              <a:xfrm>
                <a:off x="-4385" y="1187"/>
                <a:ext cx="7" cy="9"/>
              </a:xfrm>
              <a:custGeom>
                <a:avLst/>
                <a:gdLst>
                  <a:gd name="T0" fmla="*/ 0 w 3"/>
                  <a:gd name="T1" fmla="*/ 2 h 4"/>
                  <a:gd name="T2" fmla="*/ 2 w 3"/>
                  <a:gd name="T3" fmla="*/ 4 h 4"/>
                  <a:gd name="T4" fmla="*/ 2 w 3"/>
                  <a:gd name="T5" fmla="*/ 1 h 4"/>
                  <a:gd name="T6" fmla="*/ 0 w 3"/>
                  <a:gd name="T7" fmla="*/ 2 h 4"/>
                </a:gdLst>
                <a:ahLst/>
                <a:cxnLst>
                  <a:cxn ang="0">
                    <a:pos x="T0" y="T1"/>
                  </a:cxn>
                  <a:cxn ang="0">
                    <a:pos x="T2" y="T3"/>
                  </a:cxn>
                  <a:cxn ang="0">
                    <a:pos x="T4" y="T5"/>
                  </a:cxn>
                  <a:cxn ang="0">
                    <a:pos x="T6" y="T7"/>
                  </a:cxn>
                </a:cxnLst>
                <a:rect l="0" t="0" r="r" b="b"/>
                <a:pathLst>
                  <a:path w="3" h="4">
                    <a:moveTo>
                      <a:pt x="0" y="2"/>
                    </a:moveTo>
                    <a:cubicBezTo>
                      <a:pt x="0" y="3"/>
                      <a:pt x="1" y="3"/>
                      <a:pt x="2" y="4"/>
                    </a:cubicBezTo>
                    <a:cubicBezTo>
                      <a:pt x="3" y="3"/>
                      <a:pt x="1" y="2"/>
                      <a:pt x="2" y="1"/>
                    </a:cubicBezTo>
                    <a:cubicBezTo>
                      <a:pt x="1" y="0"/>
                      <a:pt x="0" y="2"/>
                      <a:pt x="0"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8" name="Freeform 4959">
                <a:extLst>
                  <a:ext uri="{FF2B5EF4-FFF2-40B4-BE49-F238E27FC236}">
                    <a16:creationId xmlns:a16="http://schemas.microsoft.com/office/drawing/2014/main" id="{2BE496F7-C970-437D-A8ED-DC624A3FA2D6}"/>
                  </a:ext>
                </a:extLst>
              </p:cNvPr>
              <p:cNvSpPr>
                <a:spLocks/>
              </p:cNvSpPr>
              <p:nvPr/>
            </p:nvSpPr>
            <p:spPr bwMode="auto">
              <a:xfrm>
                <a:off x="-4144" y="1350"/>
                <a:ext cx="10" cy="9"/>
              </a:xfrm>
              <a:custGeom>
                <a:avLst/>
                <a:gdLst>
                  <a:gd name="T0" fmla="*/ 0 w 4"/>
                  <a:gd name="T1" fmla="*/ 1 h 4"/>
                  <a:gd name="T2" fmla="*/ 4 w 4"/>
                  <a:gd name="T3" fmla="*/ 2 h 4"/>
                  <a:gd name="T4" fmla="*/ 0 w 4"/>
                  <a:gd name="T5" fmla="*/ 1 h 4"/>
                </a:gdLst>
                <a:ahLst/>
                <a:cxnLst>
                  <a:cxn ang="0">
                    <a:pos x="T0" y="T1"/>
                  </a:cxn>
                  <a:cxn ang="0">
                    <a:pos x="T2" y="T3"/>
                  </a:cxn>
                  <a:cxn ang="0">
                    <a:pos x="T4" y="T5"/>
                  </a:cxn>
                </a:cxnLst>
                <a:rect l="0" t="0" r="r" b="b"/>
                <a:pathLst>
                  <a:path w="4" h="4">
                    <a:moveTo>
                      <a:pt x="0" y="1"/>
                    </a:moveTo>
                    <a:cubicBezTo>
                      <a:pt x="2" y="1"/>
                      <a:pt x="2" y="4"/>
                      <a:pt x="4" y="2"/>
                    </a:cubicBezTo>
                    <a:cubicBezTo>
                      <a:pt x="2" y="2"/>
                      <a:pt x="2" y="0"/>
                      <a:pt x="0"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9" name="Freeform 4960">
                <a:extLst>
                  <a:ext uri="{FF2B5EF4-FFF2-40B4-BE49-F238E27FC236}">
                    <a16:creationId xmlns:a16="http://schemas.microsoft.com/office/drawing/2014/main" id="{21CDFD80-E830-4AC9-99BC-CDDEDA760C6B}"/>
                  </a:ext>
                </a:extLst>
              </p:cNvPr>
              <p:cNvSpPr>
                <a:spLocks/>
              </p:cNvSpPr>
              <p:nvPr/>
            </p:nvSpPr>
            <p:spPr bwMode="auto">
              <a:xfrm>
                <a:off x="-4146" y="1366"/>
                <a:ext cx="19" cy="12"/>
              </a:xfrm>
              <a:custGeom>
                <a:avLst/>
                <a:gdLst>
                  <a:gd name="T0" fmla="*/ 5 w 8"/>
                  <a:gd name="T1" fmla="*/ 3 h 5"/>
                  <a:gd name="T2" fmla="*/ 4 w 8"/>
                  <a:gd name="T3" fmla="*/ 4 h 5"/>
                  <a:gd name="T4" fmla="*/ 7 w 8"/>
                  <a:gd name="T5" fmla="*/ 4 h 5"/>
                  <a:gd name="T6" fmla="*/ 7 w 8"/>
                  <a:gd name="T7" fmla="*/ 1 h 5"/>
                  <a:gd name="T8" fmla="*/ 2 w 8"/>
                  <a:gd name="T9" fmla="*/ 2 h 5"/>
                  <a:gd name="T10" fmla="*/ 1 w 8"/>
                  <a:gd name="T11" fmla="*/ 1 h 5"/>
                  <a:gd name="T12" fmla="*/ 3 w 8"/>
                  <a:gd name="T13" fmla="*/ 3 h 5"/>
                  <a:gd name="T14" fmla="*/ 3 w 8"/>
                  <a:gd name="T15" fmla="*/ 3 h 5"/>
                  <a:gd name="T16" fmla="*/ 5 w 8"/>
                  <a:gd name="T17" fmla="*/ 2 h 5"/>
                  <a:gd name="T18" fmla="*/ 5 w 8"/>
                  <a:gd name="T1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5">
                    <a:moveTo>
                      <a:pt x="5" y="3"/>
                    </a:moveTo>
                    <a:cubicBezTo>
                      <a:pt x="5" y="3"/>
                      <a:pt x="3" y="4"/>
                      <a:pt x="4" y="4"/>
                    </a:cubicBezTo>
                    <a:cubicBezTo>
                      <a:pt x="5" y="3"/>
                      <a:pt x="6" y="5"/>
                      <a:pt x="7" y="4"/>
                    </a:cubicBezTo>
                    <a:cubicBezTo>
                      <a:pt x="8" y="3"/>
                      <a:pt x="8" y="2"/>
                      <a:pt x="7" y="1"/>
                    </a:cubicBezTo>
                    <a:cubicBezTo>
                      <a:pt x="7" y="2"/>
                      <a:pt x="2" y="0"/>
                      <a:pt x="2" y="2"/>
                    </a:cubicBezTo>
                    <a:cubicBezTo>
                      <a:pt x="2" y="1"/>
                      <a:pt x="2" y="1"/>
                      <a:pt x="1" y="1"/>
                    </a:cubicBezTo>
                    <a:cubicBezTo>
                      <a:pt x="0" y="3"/>
                      <a:pt x="4" y="1"/>
                      <a:pt x="3" y="3"/>
                    </a:cubicBezTo>
                    <a:cubicBezTo>
                      <a:pt x="3" y="3"/>
                      <a:pt x="2" y="3"/>
                      <a:pt x="3" y="3"/>
                    </a:cubicBezTo>
                    <a:cubicBezTo>
                      <a:pt x="4" y="3"/>
                      <a:pt x="4" y="2"/>
                      <a:pt x="5" y="2"/>
                    </a:cubicBezTo>
                    <a:cubicBezTo>
                      <a:pt x="5" y="2"/>
                      <a:pt x="5" y="3"/>
                      <a:pt x="5"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0" name="Freeform 4961">
                <a:extLst>
                  <a:ext uri="{FF2B5EF4-FFF2-40B4-BE49-F238E27FC236}">
                    <a16:creationId xmlns:a16="http://schemas.microsoft.com/office/drawing/2014/main" id="{5350317B-AFCB-4B77-AEB3-AF347F65704F}"/>
                  </a:ext>
                </a:extLst>
              </p:cNvPr>
              <p:cNvSpPr>
                <a:spLocks/>
              </p:cNvSpPr>
              <p:nvPr/>
            </p:nvSpPr>
            <p:spPr bwMode="auto">
              <a:xfrm>
                <a:off x="-4165" y="1314"/>
                <a:ext cx="17" cy="15"/>
              </a:xfrm>
              <a:custGeom>
                <a:avLst/>
                <a:gdLst>
                  <a:gd name="T0" fmla="*/ 5 w 7"/>
                  <a:gd name="T1" fmla="*/ 2 h 6"/>
                  <a:gd name="T2" fmla="*/ 5 w 7"/>
                  <a:gd name="T3" fmla="*/ 2 h 6"/>
                  <a:gd name="T4" fmla="*/ 5 w 7"/>
                  <a:gd name="T5" fmla="*/ 2 h 6"/>
                  <a:gd name="T6" fmla="*/ 0 w 7"/>
                  <a:gd name="T7" fmla="*/ 1 h 6"/>
                  <a:gd name="T8" fmla="*/ 7 w 7"/>
                  <a:gd name="T9" fmla="*/ 3 h 6"/>
                  <a:gd name="T10" fmla="*/ 6 w 7"/>
                  <a:gd name="T11" fmla="*/ 3 h 6"/>
                  <a:gd name="T12" fmla="*/ 6 w 7"/>
                  <a:gd name="T13" fmla="*/ 3 h 6"/>
                  <a:gd name="T14" fmla="*/ 6 w 7"/>
                  <a:gd name="T15" fmla="*/ 3 h 6"/>
                  <a:gd name="T16" fmla="*/ 5 w 7"/>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5" y="2"/>
                    </a:moveTo>
                    <a:cubicBezTo>
                      <a:pt x="5" y="2"/>
                      <a:pt x="5" y="2"/>
                      <a:pt x="5" y="2"/>
                    </a:cubicBezTo>
                    <a:cubicBezTo>
                      <a:pt x="5" y="2"/>
                      <a:pt x="5" y="2"/>
                      <a:pt x="5" y="2"/>
                    </a:cubicBezTo>
                    <a:cubicBezTo>
                      <a:pt x="3" y="1"/>
                      <a:pt x="2" y="0"/>
                      <a:pt x="0" y="1"/>
                    </a:cubicBezTo>
                    <a:cubicBezTo>
                      <a:pt x="1" y="2"/>
                      <a:pt x="5" y="6"/>
                      <a:pt x="7" y="3"/>
                    </a:cubicBezTo>
                    <a:cubicBezTo>
                      <a:pt x="6" y="3"/>
                      <a:pt x="6" y="3"/>
                      <a:pt x="6" y="3"/>
                    </a:cubicBezTo>
                    <a:cubicBezTo>
                      <a:pt x="6" y="3"/>
                      <a:pt x="6" y="3"/>
                      <a:pt x="6" y="3"/>
                    </a:cubicBezTo>
                    <a:cubicBezTo>
                      <a:pt x="6" y="3"/>
                      <a:pt x="6" y="3"/>
                      <a:pt x="6" y="3"/>
                    </a:cubicBezTo>
                    <a:cubicBezTo>
                      <a:pt x="6" y="3"/>
                      <a:pt x="6" y="2"/>
                      <a:pt x="5"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1" name="Freeform 4962">
                <a:extLst>
                  <a:ext uri="{FF2B5EF4-FFF2-40B4-BE49-F238E27FC236}">
                    <a16:creationId xmlns:a16="http://schemas.microsoft.com/office/drawing/2014/main" id="{22068773-94E0-4B79-A98E-BC023C63F906}"/>
                  </a:ext>
                </a:extLst>
              </p:cNvPr>
              <p:cNvSpPr>
                <a:spLocks/>
              </p:cNvSpPr>
              <p:nvPr/>
            </p:nvSpPr>
            <p:spPr bwMode="auto">
              <a:xfrm>
                <a:off x="-4231" y="1253"/>
                <a:ext cx="7" cy="5"/>
              </a:xfrm>
              <a:custGeom>
                <a:avLst/>
                <a:gdLst>
                  <a:gd name="T0" fmla="*/ 2 w 3"/>
                  <a:gd name="T1" fmla="*/ 0 h 2"/>
                  <a:gd name="T2" fmla="*/ 0 w 3"/>
                  <a:gd name="T3" fmla="*/ 0 h 2"/>
                  <a:gd name="T4" fmla="*/ 2 w 3"/>
                  <a:gd name="T5" fmla="*/ 2 h 2"/>
                  <a:gd name="T6" fmla="*/ 2 w 3"/>
                  <a:gd name="T7" fmla="*/ 0 h 2"/>
                </a:gdLst>
                <a:ahLst/>
                <a:cxnLst>
                  <a:cxn ang="0">
                    <a:pos x="T0" y="T1"/>
                  </a:cxn>
                  <a:cxn ang="0">
                    <a:pos x="T2" y="T3"/>
                  </a:cxn>
                  <a:cxn ang="0">
                    <a:pos x="T4" y="T5"/>
                  </a:cxn>
                  <a:cxn ang="0">
                    <a:pos x="T6" y="T7"/>
                  </a:cxn>
                </a:cxnLst>
                <a:rect l="0" t="0" r="r" b="b"/>
                <a:pathLst>
                  <a:path w="3" h="2">
                    <a:moveTo>
                      <a:pt x="2" y="0"/>
                    </a:moveTo>
                    <a:cubicBezTo>
                      <a:pt x="1" y="1"/>
                      <a:pt x="1" y="0"/>
                      <a:pt x="0" y="0"/>
                    </a:cubicBezTo>
                    <a:cubicBezTo>
                      <a:pt x="0" y="1"/>
                      <a:pt x="2" y="1"/>
                      <a:pt x="2" y="2"/>
                    </a:cubicBezTo>
                    <a:cubicBezTo>
                      <a:pt x="2" y="2"/>
                      <a:pt x="3" y="0"/>
                      <a:pt x="2"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2" name="Freeform 4963">
                <a:extLst>
                  <a:ext uri="{FF2B5EF4-FFF2-40B4-BE49-F238E27FC236}">
                    <a16:creationId xmlns:a16="http://schemas.microsoft.com/office/drawing/2014/main" id="{931B40DF-3413-4BA5-B0DD-A7C9A5DBA555}"/>
                  </a:ext>
                </a:extLst>
              </p:cNvPr>
              <p:cNvSpPr>
                <a:spLocks/>
              </p:cNvSpPr>
              <p:nvPr/>
            </p:nvSpPr>
            <p:spPr bwMode="auto">
              <a:xfrm>
                <a:off x="-4191" y="1227"/>
                <a:ext cx="14" cy="14"/>
              </a:xfrm>
              <a:custGeom>
                <a:avLst/>
                <a:gdLst>
                  <a:gd name="T0" fmla="*/ 6 w 6"/>
                  <a:gd name="T1" fmla="*/ 6 h 6"/>
                  <a:gd name="T2" fmla="*/ 0 w 6"/>
                  <a:gd name="T3" fmla="*/ 0 h 6"/>
                  <a:gd name="T4" fmla="*/ 6 w 6"/>
                  <a:gd name="T5" fmla="*/ 6 h 6"/>
                </a:gdLst>
                <a:ahLst/>
                <a:cxnLst>
                  <a:cxn ang="0">
                    <a:pos x="T0" y="T1"/>
                  </a:cxn>
                  <a:cxn ang="0">
                    <a:pos x="T2" y="T3"/>
                  </a:cxn>
                  <a:cxn ang="0">
                    <a:pos x="T4" y="T5"/>
                  </a:cxn>
                </a:cxnLst>
                <a:rect l="0" t="0" r="r" b="b"/>
                <a:pathLst>
                  <a:path w="6" h="6">
                    <a:moveTo>
                      <a:pt x="6" y="6"/>
                    </a:moveTo>
                    <a:cubicBezTo>
                      <a:pt x="4" y="3"/>
                      <a:pt x="4" y="2"/>
                      <a:pt x="0" y="0"/>
                    </a:cubicBezTo>
                    <a:cubicBezTo>
                      <a:pt x="1" y="2"/>
                      <a:pt x="2" y="6"/>
                      <a:pt x="6" y="6"/>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3" name="Freeform 4964">
                <a:extLst>
                  <a:ext uri="{FF2B5EF4-FFF2-40B4-BE49-F238E27FC236}">
                    <a16:creationId xmlns:a16="http://schemas.microsoft.com/office/drawing/2014/main" id="{1B217154-12E1-4C89-98C7-7B0A571033E5}"/>
                  </a:ext>
                </a:extLst>
              </p:cNvPr>
              <p:cNvSpPr>
                <a:spLocks/>
              </p:cNvSpPr>
              <p:nvPr/>
            </p:nvSpPr>
            <p:spPr bwMode="auto">
              <a:xfrm>
                <a:off x="-4191" y="1255"/>
                <a:ext cx="10" cy="7"/>
              </a:xfrm>
              <a:custGeom>
                <a:avLst/>
                <a:gdLst>
                  <a:gd name="T0" fmla="*/ 4 w 4"/>
                  <a:gd name="T1" fmla="*/ 1 h 3"/>
                  <a:gd name="T2" fmla="*/ 1 w 4"/>
                  <a:gd name="T3" fmla="*/ 0 h 3"/>
                  <a:gd name="T4" fmla="*/ 0 w 4"/>
                  <a:gd name="T5" fmla="*/ 1 h 3"/>
                  <a:gd name="T6" fmla="*/ 4 w 4"/>
                  <a:gd name="T7" fmla="*/ 1 h 3"/>
                </a:gdLst>
                <a:ahLst/>
                <a:cxnLst>
                  <a:cxn ang="0">
                    <a:pos x="T0" y="T1"/>
                  </a:cxn>
                  <a:cxn ang="0">
                    <a:pos x="T2" y="T3"/>
                  </a:cxn>
                  <a:cxn ang="0">
                    <a:pos x="T4" y="T5"/>
                  </a:cxn>
                  <a:cxn ang="0">
                    <a:pos x="T6" y="T7"/>
                  </a:cxn>
                </a:cxnLst>
                <a:rect l="0" t="0" r="r" b="b"/>
                <a:pathLst>
                  <a:path w="4" h="3">
                    <a:moveTo>
                      <a:pt x="4" y="1"/>
                    </a:moveTo>
                    <a:cubicBezTo>
                      <a:pt x="2" y="1"/>
                      <a:pt x="3" y="0"/>
                      <a:pt x="1" y="0"/>
                    </a:cubicBezTo>
                    <a:cubicBezTo>
                      <a:pt x="1" y="0"/>
                      <a:pt x="0" y="0"/>
                      <a:pt x="0" y="1"/>
                    </a:cubicBezTo>
                    <a:cubicBezTo>
                      <a:pt x="2" y="2"/>
                      <a:pt x="3" y="3"/>
                      <a:pt x="4"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4" name="Freeform 4965">
                <a:extLst>
                  <a:ext uri="{FF2B5EF4-FFF2-40B4-BE49-F238E27FC236}">
                    <a16:creationId xmlns:a16="http://schemas.microsoft.com/office/drawing/2014/main" id="{1F5DB438-3F8D-46D1-BFAE-A39B3A392150}"/>
                  </a:ext>
                </a:extLst>
              </p:cNvPr>
              <p:cNvSpPr>
                <a:spLocks/>
              </p:cNvSpPr>
              <p:nvPr/>
            </p:nvSpPr>
            <p:spPr bwMode="auto">
              <a:xfrm>
                <a:off x="-4172" y="1246"/>
                <a:ext cx="12" cy="9"/>
              </a:xfrm>
              <a:custGeom>
                <a:avLst/>
                <a:gdLst>
                  <a:gd name="T0" fmla="*/ 1 w 5"/>
                  <a:gd name="T1" fmla="*/ 0 h 4"/>
                  <a:gd name="T2" fmla="*/ 0 w 5"/>
                  <a:gd name="T3" fmla="*/ 1 h 4"/>
                  <a:gd name="T4" fmla="*/ 5 w 5"/>
                  <a:gd name="T5" fmla="*/ 4 h 4"/>
                  <a:gd name="T6" fmla="*/ 1 w 5"/>
                  <a:gd name="T7" fmla="*/ 0 h 4"/>
                </a:gdLst>
                <a:ahLst/>
                <a:cxnLst>
                  <a:cxn ang="0">
                    <a:pos x="T0" y="T1"/>
                  </a:cxn>
                  <a:cxn ang="0">
                    <a:pos x="T2" y="T3"/>
                  </a:cxn>
                  <a:cxn ang="0">
                    <a:pos x="T4" y="T5"/>
                  </a:cxn>
                  <a:cxn ang="0">
                    <a:pos x="T6" y="T7"/>
                  </a:cxn>
                </a:cxnLst>
                <a:rect l="0" t="0" r="r" b="b"/>
                <a:pathLst>
                  <a:path w="5" h="4">
                    <a:moveTo>
                      <a:pt x="1" y="0"/>
                    </a:moveTo>
                    <a:cubicBezTo>
                      <a:pt x="1" y="0"/>
                      <a:pt x="1" y="1"/>
                      <a:pt x="0" y="1"/>
                    </a:cubicBezTo>
                    <a:cubicBezTo>
                      <a:pt x="3" y="2"/>
                      <a:pt x="4" y="3"/>
                      <a:pt x="5" y="4"/>
                    </a:cubicBezTo>
                    <a:cubicBezTo>
                      <a:pt x="5" y="2"/>
                      <a:pt x="3" y="1"/>
                      <a:pt x="1"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5" name="Freeform 4966">
                <a:extLst>
                  <a:ext uri="{FF2B5EF4-FFF2-40B4-BE49-F238E27FC236}">
                    <a16:creationId xmlns:a16="http://schemas.microsoft.com/office/drawing/2014/main" id="{52453498-5801-475C-8883-3564A628BFBB}"/>
                  </a:ext>
                </a:extLst>
              </p:cNvPr>
              <p:cNvSpPr>
                <a:spLocks/>
              </p:cNvSpPr>
              <p:nvPr/>
            </p:nvSpPr>
            <p:spPr bwMode="auto">
              <a:xfrm>
                <a:off x="-4144" y="1265"/>
                <a:ext cx="15" cy="16"/>
              </a:xfrm>
              <a:custGeom>
                <a:avLst/>
                <a:gdLst>
                  <a:gd name="T0" fmla="*/ 6 w 6"/>
                  <a:gd name="T1" fmla="*/ 7 h 7"/>
                  <a:gd name="T2" fmla="*/ 0 w 6"/>
                  <a:gd name="T3" fmla="*/ 1 h 7"/>
                  <a:gd name="T4" fmla="*/ 6 w 6"/>
                  <a:gd name="T5" fmla="*/ 7 h 7"/>
                </a:gdLst>
                <a:ahLst/>
                <a:cxnLst>
                  <a:cxn ang="0">
                    <a:pos x="T0" y="T1"/>
                  </a:cxn>
                  <a:cxn ang="0">
                    <a:pos x="T2" y="T3"/>
                  </a:cxn>
                  <a:cxn ang="0">
                    <a:pos x="T4" y="T5"/>
                  </a:cxn>
                </a:cxnLst>
                <a:rect l="0" t="0" r="r" b="b"/>
                <a:pathLst>
                  <a:path w="6" h="7">
                    <a:moveTo>
                      <a:pt x="6" y="7"/>
                    </a:moveTo>
                    <a:cubicBezTo>
                      <a:pt x="5" y="5"/>
                      <a:pt x="1" y="0"/>
                      <a:pt x="0" y="1"/>
                    </a:cubicBezTo>
                    <a:cubicBezTo>
                      <a:pt x="1" y="4"/>
                      <a:pt x="3" y="5"/>
                      <a:pt x="6" y="7"/>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6" name="Freeform 4967">
                <a:extLst>
                  <a:ext uri="{FF2B5EF4-FFF2-40B4-BE49-F238E27FC236}">
                    <a16:creationId xmlns:a16="http://schemas.microsoft.com/office/drawing/2014/main" id="{141291D8-E284-4A7A-A129-55876C72C89C}"/>
                  </a:ext>
                </a:extLst>
              </p:cNvPr>
              <p:cNvSpPr>
                <a:spLocks/>
              </p:cNvSpPr>
              <p:nvPr/>
            </p:nvSpPr>
            <p:spPr bwMode="auto">
              <a:xfrm>
                <a:off x="-4191" y="1258"/>
                <a:ext cx="10" cy="18"/>
              </a:xfrm>
              <a:custGeom>
                <a:avLst/>
                <a:gdLst>
                  <a:gd name="T0" fmla="*/ 1 w 4"/>
                  <a:gd name="T1" fmla="*/ 5 h 8"/>
                  <a:gd name="T2" fmla="*/ 4 w 4"/>
                  <a:gd name="T3" fmla="*/ 8 h 8"/>
                  <a:gd name="T4" fmla="*/ 4 w 4"/>
                  <a:gd name="T5" fmla="*/ 5 h 8"/>
                  <a:gd name="T6" fmla="*/ 2 w 4"/>
                  <a:gd name="T7" fmla="*/ 5 h 8"/>
                  <a:gd name="T8" fmla="*/ 4 w 4"/>
                  <a:gd name="T9" fmla="*/ 3 h 8"/>
                  <a:gd name="T10" fmla="*/ 0 w 4"/>
                  <a:gd name="T11" fmla="*/ 2 h 8"/>
                  <a:gd name="T12" fmla="*/ 3 w 4"/>
                  <a:gd name="T13" fmla="*/ 4 h 8"/>
                  <a:gd name="T14" fmla="*/ 1 w 4"/>
                  <a:gd name="T15" fmla="*/ 5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1" y="5"/>
                    </a:moveTo>
                    <a:cubicBezTo>
                      <a:pt x="2" y="6"/>
                      <a:pt x="2" y="8"/>
                      <a:pt x="4" y="8"/>
                    </a:cubicBezTo>
                    <a:cubicBezTo>
                      <a:pt x="4" y="7"/>
                      <a:pt x="4" y="6"/>
                      <a:pt x="4" y="5"/>
                    </a:cubicBezTo>
                    <a:cubicBezTo>
                      <a:pt x="3" y="5"/>
                      <a:pt x="2" y="7"/>
                      <a:pt x="2" y="5"/>
                    </a:cubicBezTo>
                    <a:cubicBezTo>
                      <a:pt x="3" y="6"/>
                      <a:pt x="4" y="5"/>
                      <a:pt x="4" y="3"/>
                    </a:cubicBezTo>
                    <a:cubicBezTo>
                      <a:pt x="2" y="3"/>
                      <a:pt x="1" y="0"/>
                      <a:pt x="0" y="2"/>
                    </a:cubicBezTo>
                    <a:cubicBezTo>
                      <a:pt x="1" y="3"/>
                      <a:pt x="3" y="3"/>
                      <a:pt x="3" y="4"/>
                    </a:cubicBezTo>
                    <a:cubicBezTo>
                      <a:pt x="3" y="5"/>
                      <a:pt x="2" y="5"/>
                      <a:pt x="1" y="5"/>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7" name="Freeform 4968">
                <a:extLst>
                  <a:ext uri="{FF2B5EF4-FFF2-40B4-BE49-F238E27FC236}">
                    <a16:creationId xmlns:a16="http://schemas.microsoft.com/office/drawing/2014/main" id="{C7929514-2EE6-41E2-AFB2-605F0E78736F}"/>
                  </a:ext>
                </a:extLst>
              </p:cNvPr>
              <p:cNvSpPr>
                <a:spLocks/>
              </p:cNvSpPr>
              <p:nvPr/>
            </p:nvSpPr>
            <p:spPr bwMode="auto">
              <a:xfrm>
                <a:off x="-4411" y="1146"/>
                <a:ext cx="2"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1" y="0"/>
                      <a:pt x="1" y="0"/>
                    </a:cubicBezTo>
                    <a:cubicBezTo>
                      <a:pt x="1" y="0"/>
                      <a:pt x="1" y="0"/>
                      <a:pt x="1"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8" name="Freeform 4969">
                <a:extLst>
                  <a:ext uri="{FF2B5EF4-FFF2-40B4-BE49-F238E27FC236}">
                    <a16:creationId xmlns:a16="http://schemas.microsoft.com/office/drawing/2014/main" id="{53667150-EE32-4372-8BEC-6E9852A47A14}"/>
                  </a:ext>
                </a:extLst>
              </p:cNvPr>
              <p:cNvSpPr>
                <a:spLocks/>
              </p:cNvSpPr>
              <p:nvPr/>
            </p:nvSpPr>
            <p:spPr bwMode="auto">
              <a:xfrm>
                <a:off x="-4411" y="1146"/>
                <a:ext cx="2" cy="5"/>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1" y="0"/>
                    </a:cubicBezTo>
                    <a:cubicBezTo>
                      <a:pt x="0" y="1"/>
                      <a:pt x="0" y="2"/>
                      <a:pt x="1"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9" name="Freeform 4970">
                <a:extLst>
                  <a:ext uri="{FF2B5EF4-FFF2-40B4-BE49-F238E27FC236}">
                    <a16:creationId xmlns:a16="http://schemas.microsoft.com/office/drawing/2014/main" id="{444D0198-72B4-4DB3-B5BF-1FDD85DBA1FB}"/>
                  </a:ext>
                </a:extLst>
              </p:cNvPr>
              <p:cNvSpPr>
                <a:spLocks/>
              </p:cNvSpPr>
              <p:nvPr/>
            </p:nvSpPr>
            <p:spPr bwMode="auto">
              <a:xfrm>
                <a:off x="-4420" y="1139"/>
                <a:ext cx="9" cy="7"/>
              </a:xfrm>
              <a:custGeom>
                <a:avLst/>
                <a:gdLst>
                  <a:gd name="T0" fmla="*/ 4 w 4"/>
                  <a:gd name="T1" fmla="*/ 3 h 3"/>
                  <a:gd name="T2" fmla="*/ 0 w 4"/>
                  <a:gd name="T3" fmla="*/ 2 h 3"/>
                  <a:gd name="T4" fmla="*/ 4 w 4"/>
                  <a:gd name="T5" fmla="*/ 3 h 3"/>
                </a:gdLst>
                <a:ahLst/>
                <a:cxnLst>
                  <a:cxn ang="0">
                    <a:pos x="T0" y="T1"/>
                  </a:cxn>
                  <a:cxn ang="0">
                    <a:pos x="T2" y="T3"/>
                  </a:cxn>
                  <a:cxn ang="0">
                    <a:pos x="T4" y="T5"/>
                  </a:cxn>
                </a:cxnLst>
                <a:rect l="0" t="0" r="r" b="b"/>
                <a:pathLst>
                  <a:path w="4" h="3">
                    <a:moveTo>
                      <a:pt x="4" y="3"/>
                    </a:moveTo>
                    <a:cubicBezTo>
                      <a:pt x="4" y="0"/>
                      <a:pt x="0" y="2"/>
                      <a:pt x="0" y="2"/>
                    </a:cubicBezTo>
                    <a:cubicBezTo>
                      <a:pt x="0" y="3"/>
                      <a:pt x="3" y="1"/>
                      <a:pt x="4"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0" name="Freeform 4971">
                <a:extLst>
                  <a:ext uri="{FF2B5EF4-FFF2-40B4-BE49-F238E27FC236}">
                    <a16:creationId xmlns:a16="http://schemas.microsoft.com/office/drawing/2014/main" id="{ED01B1A8-6F6B-4E4F-ACA9-32F8BD51AE04}"/>
                  </a:ext>
                </a:extLst>
              </p:cNvPr>
              <p:cNvSpPr>
                <a:spLocks/>
              </p:cNvSpPr>
              <p:nvPr/>
            </p:nvSpPr>
            <p:spPr bwMode="auto">
              <a:xfrm>
                <a:off x="-4210" y="1295"/>
                <a:ext cx="10" cy="12"/>
              </a:xfrm>
              <a:custGeom>
                <a:avLst/>
                <a:gdLst>
                  <a:gd name="T0" fmla="*/ 2 w 4"/>
                  <a:gd name="T1" fmla="*/ 1 h 5"/>
                  <a:gd name="T2" fmla="*/ 1 w 4"/>
                  <a:gd name="T3" fmla="*/ 1 h 5"/>
                  <a:gd name="T4" fmla="*/ 2 w 4"/>
                  <a:gd name="T5" fmla="*/ 4 h 5"/>
                  <a:gd name="T6" fmla="*/ 4 w 4"/>
                  <a:gd name="T7" fmla="*/ 2 h 5"/>
                  <a:gd name="T8" fmla="*/ 2 w 4"/>
                  <a:gd name="T9" fmla="*/ 0 h 5"/>
                  <a:gd name="T10" fmla="*/ 2 w 4"/>
                  <a:gd name="T11" fmla="*/ 1 h 5"/>
                </a:gdLst>
                <a:ahLst/>
                <a:cxnLst>
                  <a:cxn ang="0">
                    <a:pos x="T0" y="T1"/>
                  </a:cxn>
                  <a:cxn ang="0">
                    <a:pos x="T2" y="T3"/>
                  </a:cxn>
                  <a:cxn ang="0">
                    <a:pos x="T4" y="T5"/>
                  </a:cxn>
                  <a:cxn ang="0">
                    <a:pos x="T6" y="T7"/>
                  </a:cxn>
                  <a:cxn ang="0">
                    <a:pos x="T8" y="T9"/>
                  </a:cxn>
                  <a:cxn ang="0">
                    <a:pos x="T10" y="T11"/>
                  </a:cxn>
                </a:cxnLst>
                <a:rect l="0" t="0" r="r" b="b"/>
                <a:pathLst>
                  <a:path w="4" h="5">
                    <a:moveTo>
                      <a:pt x="2" y="1"/>
                    </a:moveTo>
                    <a:cubicBezTo>
                      <a:pt x="1" y="1"/>
                      <a:pt x="1" y="1"/>
                      <a:pt x="1" y="1"/>
                    </a:cubicBezTo>
                    <a:cubicBezTo>
                      <a:pt x="0" y="2"/>
                      <a:pt x="1" y="5"/>
                      <a:pt x="2" y="4"/>
                    </a:cubicBezTo>
                    <a:cubicBezTo>
                      <a:pt x="0" y="3"/>
                      <a:pt x="3" y="2"/>
                      <a:pt x="4" y="2"/>
                    </a:cubicBezTo>
                    <a:cubicBezTo>
                      <a:pt x="1" y="2"/>
                      <a:pt x="4" y="0"/>
                      <a:pt x="2" y="0"/>
                    </a:cubicBezTo>
                    <a:cubicBezTo>
                      <a:pt x="1" y="0"/>
                      <a:pt x="2" y="1"/>
                      <a:pt x="2"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1" name="Freeform 4972">
                <a:extLst>
                  <a:ext uri="{FF2B5EF4-FFF2-40B4-BE49-F238E27FC236}">
                    <a16:creationId xmlns:a16="http://schemas.microsoft.com/office/drawing/2014/main" id="{FF6880A5-9D86-43F1-9F59-667FD0DBC55B}"/>
                  </a:ext>
                </a:extLst>
              </p:cNvPr>
              <p:cNvSpPr>
                <a:spLocks/>
              </p:cNvSpPr>
              <p:nvPr/>
            </p:nvSpPr>
            <p:spPr bwMode="auto">
              <a:xfrm>
                <a:off x="-4401" y="1149"/>
                <a:ext cx="19" cy="16"/>
              </a:xfrm>
              <a:custGeom>
                <a:avLst/>
                <a:gdLst>
                  <a:gd name="T0" fmla="*/ 6 w 8"/>
                  <a:gd name="T1" fmla="*/ 5 h 7"/>
                  <a:gd name="T2" fmla="*/ 5 w 8"/>
                  <a:gd name="T3" fmla="*/ 4 h 7"/>
                  <a:gd name="T4" fmla="*/ 5 w 8"/>
                  <a:gd name="T5" fmla="*/ 3 h 7"/>
                  <a:gd name="T6" fmla="*/ 6 w 8"/>
                  <a:gd name="T7" fmla="*/ 4 h 7"/>
                  <a:gd name="T8" fmla="*/ 6 w 8"/>
                  <a:gd name="T9" fmla="*/ 4 h 7"/>
                  <a:gd name="T10" fmla="*/ 6 w 8"/>
                  <a:gd name="T11" fmla="*/ 4 h 7"/>
                  <a:gd name="T12" fmla="*/ 7 w 8"/>
                  <a:gd name="T13" fmla="*/ 2 h 7"/>
                  <a:gd name="T14" fmla="*/ 4 w 8"/>
                  <a:gd name="T15" fmla="*/ 1 h 7"/>
                  <a:gd name="T16" fmla="*/ 5 w 8"/>
                  <a:gd name="T17" fmla="*/ 2 h 7"/>
                  <a:gd name="T18" fmla="*/ 3 w 8"/>
                  <a:gd name="T19" fmla="*/ 3 h 7"/>
                  <a:gd name="T20" fmla="*/ 0 w 8"/>
                  <a:gd name="T21" fmla="*/ 2 h 7"/>
                  <a:gd name="T22" fmla="*/ 1 w 8"/>
                  <a:gd name="T23" fmla="*/ 5 h 7"/>
                  <a:gd name="T24" fmla="*/ 4 w 8"/>
                  <a:gd name="T25" fmla="*/ 5 h 7"/>
                  <a:gd name="T26" fmla="*/ 4 w 8"/>
                  <a:gd name="T27" fmla="*/ 6 h 7"/>
                  <a:gd name="T28" fmla="*/ 3 w 8"/>
                  <a:gd name="T29" fmla="*/ 6 h 7"/>
                  <a:gd name="T30" fmla="*/ 6 w 8"/>
                  <a:gd name="T31" fmla="*/ 6 h 7"/>
                  <a:gd name="T32" fmla="*/ 6 w 8"/>
                  <a:gd name="T33" fmla="*/ 7 h 7"/>
                  <a:gd name="T34" fmla="*/ 5 w 8"/>
                  <a:gd name="T35" fmla="*/ 5 h 7"/>
                  <a:gd name="T36" fmla="*/ 6 w 8"/>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6" y="5"/>
                    </a:moveTo>
                    <a:cubicBezTo>
                      <a:pt x="6" y="5"/>
                      <a:pt x="5" y="4"/>
                      <a:pt x="5" y="4"/>
                    </a:cubicBezTo>
                    <a:cubicBezTo>
                      <a:pt x="5" y="4"/>
                      <a:pt x="5" y="4"/>
                      <a:pt x="5" y="3"/>
                    </a:cubicBezTo>
                    <a:cubicBezTo>
                      <a:pt x="5" y="3"/>
                      <a:pt x="6" y="3"/>
                      <a:pt x="6" y="4"/>
                    </a:cubicBezTo>
                    <a:cubicBezTo>
                      <a:pt x="6" y="4"/>
                      <a:pt x="6" y="4"/>
                      <a:pt x="6" y="4"/>
                    </a:cubicBezTo>
                    <a:cubicBezTo>
                      <a:pt x="6" y="4"/>
                      <a:pt x="6" y="4"/>
                      <a:pt x="6" y="4"/>
                    </a:cubicBezTo>
                    <a:cubicBezTo>
                      <a:pt x="8" y="4"/>
                      <a:pt x="5" y="2"/>
                      <a:pt x="7" y="2"/>
                    </a:cubicBezTo>
                    <a:cubicBezTo>
                      <a:pt x="6" y="1"/>
                      <a:pt x="5" y="0"/>
                      <a:pt x="4" y="1"/>
                    </a:cubicBezTo>
                    <a:cubicBezTo>
                      <a:pt x="4" y="1"/>
                      <a:pt x="4" y="2"/>
                      <a:pt x="5" y="2"/>
                    </a:cubicBezTo>
                    <a:cubicBezTo>
                      <a:pt x="4" y="2"/>
                      <a:pt x="4" y="3"/>
                      <a:pt x="3" y="3"/>
                    </a:cubicBezTo>
                    <a:cubicBezTo>
                      <a:pt x="2" y="3"/>
                      <a:pt x="2" y="3"/>
                      <a:pt x="0" y="2"/>
                    </a:cubicBezTo>
                    <a:cubicBezTo>
                      <a:pt x="1" y="3"/>
                      <a:pt x="1" y="4"/>
                      <a:pt x="1" y="5"/>
                    </a:cubicBezTo>
                    <a:cubicBezTo>
                      <a:pt x="2" y="5"/>
                      <a:pt x="3" y="5"/>
                      <a:pt x="4" y="5"/>
                    </a:cubicBezTo>
                    <a:cubicBezTo>
                      <a:pt x="4" y="5"/>
                      <a:pt x="4" y="6"/>
                      <a:pt x="4" y="6"/>
                    </a:cubicBezTo>
                    <a:cubicBezTo>
                      <a:pt x="3" y="6"/>
                      <a:pt x="3" y="6"/>
                      <a:pt x="3" y="6"/>
                    </a:cubicBezTo>
                    <a:cubicBezTo>
                      <a:pt x="2" y="6"/>
                      <a:pt x="5" y="7"/>
                      <a:pt x="6" y="6"/>
                    </a:cubicBezTo>
                    <a:cubicBezTo>
                      <a:pt x="6" y="6"/>
                      <a:pt x="6" y="7"/>
                      <a:pt x="6" y="7"/>
                    </a:cubicBezTo>
                    <a:cubicBezTo>
                      <a:pt x="7" y="6"/>
                      <a:pt x="6" y="6"/>
                      <a:pt x="5" y="5"/>
                    </a:cubicBezTo>
                    <a:cubicBezTo>
                      <a:pt x="5" y="4"/>
                      <a:pt x="6" y="6"/>
                      <a:pt x="6" y="5"/>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2" name="Freeform 4973">
                <a:extLst>
                  <a:ext uri="{FF2B5EF4-FFF2-40B4-BE49-F238E27FC236}">
                    <a16:creationId xmlns:a16="http://schemas.microsoft.com/office/drawing/2014/main" id="{811B9FE7-811C-45D3-9AC6-71B532A0296B}"/>
                  </a:ext>
                </a:extLst>
              </p:cNvPr>
              <p:cNvSpPr>
                <a:spLocks/>
              </p:cNvSpPr>
              <p:nvPr/>
            </p:nvSpPr>
            <p:spPr bwMode="auto">
              <a:xfrm>
                <a:off x="-4172" y="1255"/>
                <a:ext cx="17" cy="17"/>
              </a:xfrm>
              <a:custGeom>
                <a:avLst/>
                <a:gdLst>
                  <a:gd name="T0" fmla="*/ 2 w 7"/>
                  <a:gd name="T1" fmla="*/ 1 h 7"/>
                  <a:gd name="T2" fmla="*/ 7 w 7"/>
                  <a:gd name="T3" fmla="*/ 6 h 7"/>
                  <a:gd name="T4" fmla="*/ 3 w 7"/>
                  <a:gd name="T5" fmla="*/ 2 h 7"/>
                  <a:gd name="T6" fmla="*/ 2 w 7"/>
                  <a:gd name="T7" fmla="*/ 1 h 7"/>
                </a:gdLst>
                <a:ahLst/>
                <a:cxnLst>
                  <a:cxn ang="0">
                    <a:pos x="T0" y="T1"/>
                  </a:cxn>
                  <a:cxn ang="0">
                    <a:pos x="T2" y="T3"/>
                  </a:cxn>
                  <a:cxn ang="0">
                    <a:pos x="T4" y="T5"/>
                  </a:cxn>
                  <a:cxn ang="0">
                    <a:pos x="T6" y="T7"/>
                  </a:cxn>
                </a:cxnLst>
                <a:rect l="0" t="0" r="r" b="b"/>
                <a:pathLst>
                  <a:path w="7" h="7">
                    <a:moveTo>
                      <a:pt x="2" y="1"/>
                    </a:moveTo>
                    <a:cubicBezTo>
                      <a:pt x="3" y="3"/>
                      <a:pt x="7" y="7"/>
                      <a:pt x="7" y="6"/>
                    </a:cubicBezTo>
                    <a:cubicBezTo>
                      <a:pt x="6" y="5"/>
                      <a:pt x="5" y="1"/>
                      <a:pt x="3" y="2"/>
                    </a:cubicBezTo>
                    <a:cubicBezTo>
                      <a:pt x="4" y="4"/>
                      <a:pt x="0" y="0"/>
                      <a:pt x="2"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3" name="Freeform 4974">
                <a:extLst>
                  <a:ext uri="{FF2B5EF4-FFF2-40B4-BE49-F238E27FC236}">
                    <a16:creationId xmlns:a16="http://schemas.microsoft.com/office/drawing/2014/main" id="{7C5B8A84-327D-47A2-9B7F-7678742FB3C0}"/>
                  </a:ext>
                </a:extLst>
              </p:cNvPr>
              <p:cNvSpPr>
                <a:spLocks/>
              </p:cNvSpPr>
              <p:nvPr/>
            </p:nvSpPr>
            <p:spPr bwMode="auto">
              <a:xfrm>
                <a:off x="-4167" y="1281"/>
                <a:ext cx="9" cy="12"/>
              </a:xfrm>
              <a:custGeom>
                <a:avLst/>
                <a:gdLst>
                  <a:gd name="T0" fmla="*/ 0 w 4"/>
                  <a:gd name="T1" fmla="*/ 0 h 5"/>
                  <a:gd name="T2" fmla="*/ 4 w 4"/>
                  <a:gd name="T3" fmla="*/ 4 h 5"/>
                  <a:gd name="T4" fmla="*/ 0 w 4"/>
                  <a:gd name="T5" fmla="*/ 0 h 5"/>
                </a:gdLst>
                <a:ahLst/>
                <a:cxnLst>
                  <a:cxn ang="0">
                    <a:pos x="T0" y="T1"/>
                  </a:cxn>
                  <a:cxn ang="0">
                    <a:pos x="T2" y="T3"/>
                  </a:cxn>
                  <a:cxn ang="0">
                    <a:pos x="T4" y="T5"/>
                  </a:cxn>
                </a:cxnLst>
                <a:rect l="0" t="0" r="r" b="b"/>
                <a:pathLst>
                  <a:path w="4" h="5">
                    <a:moveTo>
                      <a:pt x="0" y="0"/>
                    </a:moveTo>
                    <a:cubicBezTo>
                      <a:pt x="1" y="2"/>
                      <a:pt x="3" y="5"/>
                      <a:pt x="4" y="4"/>
                    </a:cubicBezTo>
                    <a:cubicBezTo>
                      <a:pt x="3" y="3"/>
                      <a:pt x="2" y="0"/>
                      <a:pt x="0"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4" name="Freeform 4975">
                <a:extLst>
                  <a:ext uri="{FF2B5EF4-FFF2-40B4-BE49-F238E27FC236}">
                    <a16:creationId xmlns:a16="http://schemas.microsoft.com/office/drawing/2014/main" id="{81F8F6F9-BD25-46F7-95E8-6EC74D2F2659}"/>
                  </a:ext>
                </a:extLst>
              </p:cNvPr>
              <p:cNvSpPr>
                <a:spLocks/>
              </p:cNvSpPr>
              <p:nvPr/>
            </p:nvSpPr>
            <p:spPr bwMode="auto">
              <a:xfrm>
                <a:off x="-4174" y="1326"/>
                <a:ext cx="16" cy="10"/>
              </a:xfrm>
              <a:custGeom>
                <a:avLst/>
                <a:gdLst>
                  <a:gd name="T0" fmla="*/ 4 w 7"/>
                  <a:gd name="T1" fmla="*/ 2 h 4"/>
                  <a:gd name="T2" fmla="*/ 3 w 7"/>
                  <a:gd name="T3" fmla="*/ 3 h 4"/>
                  <a:gd name="T4" fmla="*/ 0 w 7"/>
                  <a:gd name="T5" fmla="*/ 2 h 4"/>
                  <a:gd name="T6" fmla="*/ 3 w 7"/>
                  <a:gd name="T7" fmla="*/ 4 h 4"/>
                  <a:gd name="T8" fmla="*/ 7 w 7"/>
                  <a:gd name="T9" fmla="*/ 3 h 4"/>
                  <a:gd name="T10" fmla="*/ 4 w 7"/>
                  <a:gd name="T11" fmla="*/ 2 h 4"/>
                </a:gdLst>
                <a:ahLst/>
                <a:cxnLst>
                  <a:cxn ang="0">
                    <a:pos x="T0" y="T1"/>
                  </a:cxn>
                  <a:cxn ang="0">
                    <a:pos x="T2" y="T3"/>
                  </a:cxn>
                  <a:cxn ang="0">
                    <a:pos x="T4" y="T5"/>
                  </a:cxn>
                  <a:cxn ang="0">
                    <a:pos x="T6" y="T7"/>
                  </a:cxn>
                  <a:cxn ang="0">
                    <a:pos x="T8" y="T9"/>
                  </a:cxn>
                  <a:cxn ang="0">
                    <a:pos x="T10" y="T11"/>
                  </a:cxn>
                </a:cxnLst>
                <a:rect l="0" t="0" r="r" b="b"/>
                <a:pathLst>
                  <a:path w="7" h="4">
                    <a:moveTo>
                      <a:pt x="4" y="2"/>
                    </a:moveTo>
                    <a:cubicBezTo>
                      <a:pt x="3" y="2"/>
                      <a:pt x="3" y="3"/>
                      <a:pt x="3" y="3"/>
                    </a:cubicBezTo>
                    <a:cubicBezTo>
                      <a:pt x="3" y="2"/>
                      <a:pt x="0" y="0"/>
                      <a:pt x="0" y="2"/>
                    </a:cubicBezTo>
                    <a:cubicBezTo>
                      <a:pt x="0" y="3"/>
                      <a:pt x="2" y="3"/>
                      <a:pt x="3" y="4"/>
                    </a:cubicBezTo>
                    <a:cubicBezTo>
                      <a:pt x="3" y="2"/>
                      <a:pt x="6" y="4"/>
                      <a:pt x="7" y="3"/>
                    </a:cubicBezTo>
                    <a:cubicBezTo>
                      <a:pt x="5" y="3"/>
                      <a:pt x="4" y="2"/>
                      <a:pt x="4"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5" name="Freeform 4976">
                <a:extLst>
                  <a:ext uri="{FF2B5EF4-FFF2-40B4-BE49-F238E27FC236}">
                    <a16:creationId xmlns:a16="http://schemas.microsoft.com/office/drawing/2014/main" id="{6DC813AF-1CEB-4389-8DDD-AB11960173ED}"/>
                  </a:ext>
                </a:extLst>
              </p:cNvPr>
              <p:cNvSpPr>
                <a:spLocks/>
              </p:cNvSpPr>
              <p:nvPr/>
            </p:nvSpPr>
            <p:spPr bwMode="auto">
              <a:xfrm>
                <a:off x="-4162" y="1281"/>
                <a:ext cx="11" cy="12"/>
              </a:xfrm>
              <a:custGeom>
                <a:avLst/>
                <a:gdLst>
                  <a:gd name="T0" fmla="*/ 0 w 5"/>
                  <a:gd name="T1" fmla="*/ 0 h 5"/>
                  <a:gd name="T2" fmla="*/ 5 w 5"/>
                  <a:gd name="T3" fmla="*/ 5 h 5"/>
                  <a:gd name="T4" fmla="*/ 0 w 5"/>
                  <a:gd name="T5" fmla="*/ 0 h 5"/>
                </a:gdLst>
                <a:ahLst/>
                <a:cxnLst>
                  <a:cxn ang="0">
                    <a:pos x="T0" y="T1"/>
                  </a:cxn>
                  <a:cxn ang="0">
                    <a:pos x="T2" y="T3"/>
                  </a:cxn>
                  <a:cxn ang="0">
                    <a:pos x="T4" y="T5"/>
                  </a:cxn>
                </a:cxnLst>
                <a:rect l="0" t="0" r="r" b="b"/>
                <a:pathLst>
                  <a:path w="5" h="5">
                    <a:moveTo>
                      <a:pt x="0" y="0"/>
                    </a:moveTo>
                    <a:cubicBezTo>
                      <a:pt x="3" y="2"/>
                      <a:pt x="3" y="3"/>
                      <a:pt x="5" y="5"/>
                    </a:cubicBezTo>
                    <a:cubicBezTo>
                      <a:pt x="4" y="2"/>
                      <a:pt x="3" y="0"/>
                      <a:pt x="0"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6" name="Freeform 4977">
                <a:extLst>
                  <a:ext uri="{FF2B5EF4-FFF2-40B4-BE49-F238E27FC236}">
                    <a16:creationId xmlns:a16="http://schemas.microsoft.com/office/drawing/2014/main" id="{2BB75241-5E04-4D6A-820A-69D7B3BEFE14}"/>
                  </a:ext>
                </a:extLst>
              </p:cNvPr>
              <p:cNvSpPr>
                <a:spLocks/>
              </p:cNvSpPr>
              <p:nvPr/>
            </p:nvSpPr>
            <p:spPr bwMode="auto">
              <a:xfrm>
                <a:off x="-4146" y="1295"/>
                <a:ext cx="12" cy="15"/>
              </a:xfrm>
              <a:custGeom>
                <a:avLst/>
                <a:gdLst>
                  <a:gd name="T0" fmla="*/ 5 w 5"/>
                  <a:gd name="T1" fmla="*/ 5 h 6"/>
                  <a:gd name="T2" fmla="*/ 0 w 5"/>
                  <a:gd name="T3" fmla="*/ 1 h 6"/>
                  <a:gd name="T4" fmla="*/ 5 w 5"/>
                  <a:gd name="T5" fmla="*/ 5 h 6"/>
                </a:gdLst>
                <a:ahLst/>
                <a:cxnLst>
                  <a:cxn ang="0">
                    <a:pos x="T0" y="T1"/>
                  </a:cxn>
                  <a:cxn ang="0">
                    <a:pos x="T2" y="T3"/>
                  </a:cxn>
                  <a:cxn ang="0">
                    <a:pos x="T4" y="T5"/>
                  </a:cxn>
                </a:cxnLst>
                <a:rect l="0" t="0" r="r" b="b"/>
                <a:pathLst>
                  <a:path w="5" h="6">
                    <a:moveTo>
                      <a:pt x="5" y="5"/>
                    </a:moveTo>
                    <a:cubicBezTo>
                      <a:pt x="5" y="3"/>
                      <a:pt x="2" y="0"/>
                      <a:pt x="0" y="1"/>
                    </a:cubicBezTo>
                    <a:cubicBezTo>
                      <a:pt x="1" y="2"/>
                      <a:pt x="2" y="6"/>
                      <a:pt x="5" y="5"/>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7" name="Freeform 4978">
                <a:extLst>
                  <a:ext uri="{FF2B5EF4-FFF2-40B4-BE49-F238E27FC236}">
                    <a16:creationId xmlns:a16="http://schemas.microsoft.com/office/drawing/2014/main" id="{35A9EEAF-09B0-449A-AEEF-A7222623695F}"/>
                  </a:ext>
                </a:extLst>
              </p:cNvPr>
              <p:cNvSpPr>
                <a:spLocks/>
              </p:cNvSpPr>
              <p:nvPr/>
            </p:nvSpPr>
            <p:spPr bwMode="auto">
              <a:xfrm>
                <a:off x="-4141" y="1321"/>
                <a:ext cx="7" cy="5"/>
              </a:xfrm>
              <a:custGeom>
                <a:avLst/>
                <a:gdLst>
                  <a:gd name="T0" fmla="*/ 0 w 3"/>
                  <a:gd name="T1" fmla="*/ 0 h 2"/>
                  <a:gd name="T2" fmla="*/ 3 w 3"/>
                  <a:gd name="T3" fmla="*/ 2 h 2"/>
                  <a:gd name="T4" fmla="*/ 3 w 3"/>
                  <a:gd name="T5" fmla="*/ 1 h 2"/>
                  <a:gd name="T6" fmla="*/ 0 w 3"/>
                  <a:gd name="T7" fmla="*/ 0 h 2"/>
                </a:gdLst>
                <a:ahLst/>
                <a:cxnLst>
                  <a:cxn ang="0">
                    <a:pos x="T0" y="T1"/>
                  </a:cxn>
                  <a:cxn ang="0">
                    <a:pos x="T2" y="T3"/>
                  </a:cxn>
                  <a:cxn ang="0">
                    <a:pos x="T4" y="T5"/>
                  </a:cxn>
                  <a:cxn ang="0">
                    <a:pos x="T6" y="T7"/>
                  </a:cxn>
                </a:cxnLst>
                <a:rect l="0" t="0" r="r" b="b"/>
                <a:pathLst>
                  <a:path w="3" h="2">
                    <a:moveTo>
                      <a:pt x="0" y="0"/>
                    </a:moveTo>
                    <a:cubicBezTo>
                      <a:pt x="1" y="1"/>
                      <a:pt x="2" y="2"/>
                      <a:pt x="3" y="2"/>
                    </a:cubicBezTo>
                    <a:cubicBezTo>
                      <a:pt x="3" y="2"/>
                      <a:pt x="3" y="2"/>
                      <a:pt x="3" y="1"/>
                    </a:cubicBezTo>
                    <a:cubicBezTo>
                      <a:pt x="2" y="0"/>
                      <a:pt x="1" y="0"/>
                      <a:pt x="0"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8" name="Freeform 4979">
                <a:extLst>
                  <a:ext uri="{FF2B5EF4-FFF2-40B4-BE49-F238E27FC236}">
                    <a16:creationId xmlns:a16="http://schemas.microsoft.com/office/drawing/2014/main" id="{696F38B8-A7C8-4F61-B6FF-3BB44AEF0AF8}"/>
                  </a:ext>
                </a:extLst>
              </p:cNvPr>
              <p:cNvSpPr>
                <a:spLocks/>
              </p:cNvSpPr>
              <p:nvPr/>
            </p:nvSpPr>
            <p:spPr bwMode="auto">
              <a:xfrm>
                <a:off x="-4281" y="1236"/>
                <a:ext cx="14" cy="10"/>
              </a:xfrm>
              <a:custGeom>
                <a:avLst/>
                <a:gdLst>
                  <a:gd name="T0" fmla="*/ 4 w 6"/>
                  <a:gd name="T1" fmla="*/ 4 h 4"/>
                  <a:gd name="T2" fmla="*/ 3 w 6"/>
                  <a:gd name="T3" fmla="*/ 0 h 4"/>
                  <a:gd name="T4" fmla="*/ 0 w 6"/>
                  <a:gd name="T5" fmla="*/ 2 h 4"/>
                  <a:gd name="T6" fmla="*/ 2 w 6"/>
                  <a:gd name="T7" fmla="*/ 4 h 4"/>
                  <a:gd name="T8" fmla="*/ 4 w 6"/>
                  <a:gd name="T9" fmla="*/ 4 h 4"/>
                </a:gdLst>
                <a:ahLst/>
                <a:cxnLst>
                  <a:cxn ang="0">
                    <a:pos x="T0" y="T1"/>
                  </a:cxn>
                  <a:cxn ang="0">
                    <a:pos x="T2" y="T3"/>
                  </a:cxn>
                  <a:cxn ang="0">
                    <a:pos x="T4" y="T5"/>
                  </a:cxn>
                  <a:cxn ang="0">
                    <a:pos x="T6" y="T7"/>
                  </a:cxn>
                  <a:cxn ang="0">
                    <a:pos x="T8" y="T9"/>
                  </a:cxn>
                </a:cxnLst>
                <a:rect l="0" t="0" r="r" b="b"/>
                <a:pathLst>
                  <a:path w="6" h="4">
                    <a:moveTo>
                      <a:pt x="4" y="4"/>
                    </a:moveTo>
                    <a:cubicBezTo>
                      <a:pt x="6" y="2"/>
                      <a:pt x="2" y="3"/>
                      <a:pt x="3" y="0"/>
                    </a:cubicBezTo>
                    <a:cubicBezTo>
                      <a:pt x="2" y="0"/>
                      <a:pt x="0" y="0"/>
                      <a:pt x="0" y="2"/>
                    </a:cubicBezTo>
                    <a:cubicBezTo>
                      <a:pt x="1" y="2"/>
                      <a:pt x="2" y="3"/>
                      <a:pt x="2" y="4"/>
                    </a:cubicBezTo>
                    <a:cubicBezTo>
                      <a:pt x="3" y="3"/>
                      <a:pt x="3" y="4"/>
                      <a:pt x="4" y="4"/>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9" name="Freeform 4980">
                <a:extLst>
                  <a:ext uri="{FF2B5EF4-FFF2-40B4-BE49-F238E27FC236}">
                    <a16:creationId xmlns:a16="http://schemas.microsoft.com/office/drawing/2014/main" id="{F8571093-C564-48AC-A912-265D05ECA8E9}"/>
                  </a:ext>
                </a:extLst>
              </p:cNvPr>
              <p:cNvSpPr>
                <a:spLocks/>
              </p:cNvSpPr>
              <p:nvPr/>
            </p:nvSpPr>
            <p:spPr bwMode="auto">
              <a:xfrm>
                <a:off x="-4231" y="1234"/>
                <a:ext cx="9" cy="7"/>
              </a:xfrm>
              <a:custGeom>
                <a:avLst/>
                <a:gdLst>
                  <a:gd name="T0" fmla="*/ 0 w 4"/>
                  <a:gd name="T1" fmla="*/ 1 h 3"/>
                  <a:gd name="T2" fmla="*/ 1 w 4"/>
                  <a:gd name="T3" fmla="*/ 2 h 3"/>
                  <a:gd name="T4" fmla="*/ 3 w 4"/>
                  <a:gd name="T5" fmla="*/ 2 h 3"/>
                  <a:gd name="T6" fmla="*/ 0 w 4"/>
                  <a:gd name="T7" fmla="*/ 1 h 3"/>
                </a:gdLst>
                <a:ahLst/>
                <a:cxnLst>
                  <a:cxn ang="0">
                    <a:pos x="T0" y="T1"/>
                  </a:cxn>
                  <a:cxn ang="0">
                    <a:pos x="T2" y="T3"/>
                  </a:cxn>
                  <a:cxn ang="0">
                    <a:pos x="T4" y="T5"/>
                  </a:cxn>
                  <a:cxn ang="0">
                    <a:pos x="T6" y="T7"/>
                  </a:cxn>
                </a:cxnLst>
                <a:rect l="0" t="0" r="r" b="b"/>
                <a:pathLst>
                  <a:path w="4" h="3">
                    <a:moveTo>
                      <a:pt x="0" y="1"/>
                    </a:moveTo>
                    <a:cubicBezTo>
                      <a:pt x="0" y="1"/>
                      <a:pt x="1" y="2"/>
                      <a:pt x="1" y="2"/>
                    </a:cubicBezTo>
                    <a:cubicBezTo>
                      <a:pt x="2" y="3"/>
                      <a:pt x="2" y="0"/>
                      <a:pt x="3" y="2"/>
                    </a:cubicBezTo>
                    <a:cubicBezTo>
                      <a:pt x="4" y="0"/>
                      <a:pt x="1" y="1"/>
                      <a:pt x="0"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0" name="Freeform 4981">
                <a:extLst>
                  <a:ext uri="{FF2B5EF4-FFF2-40B4-BE49-F238E27FC236}">
                    <a16:creationId xmlns:a16="http://schemas.microsoft.com/office/drawing/2014/main" id="{47323D77-E5F3-4B36-8ADB-DFC945F37985}"/>
                  </a:ext>
                </a:extLst>
              </p:cNvPr>
              <p:cNvSpPr>
                <a:spLocks/>
              </p:cNvSpPr>
              <p:nvPr/>
            </p:nvSpPr>
            <p:spPr bwMode="auto">
              <a:xfrm>
                <a:off x="-4231" y="1243"/>
                <a:ext cx="7" cy="7"/>
              </a:xfrm>
              <a:custGeom>
                <a:avLst/>
                <a:gdLst>
                  <a:gd name="T0" fmla="*/ 1 w 3"/>
                  <a:gd name="T1" fmla="*/ 3 h 3"/>
                  <a:gd name="T2" fmla="*/ 2 w 3"/>
                  <a:gd name="T3" fmla="*/ 3 h 3"/>
                  <a:gd name="T4" fmla="*/ 0 w 3"/>
                  <a:gd name="T5" fmla="*/ 1 h 3"/>
                  <a:gd name="T6" fmla="*/ 1 w 3"/>
                  <a:gd name="T7" fmla="*/ 3 h 3"/>
                </a:gdLst>
                <a:ahLst/>
                <a:cxnLst>
                  <a:cxn ang="0">
                    <a:pos x="T0" y="T1"/>
                  </a:cxn>
                  <a:cxn ang="0">
                    <a:pos x="T2" y="T3"/>
                  </a:cxn>
                  <a:cxn ang="0">
                    <a:pos x="T4" y="T5"/>
                  </a:cxn>
                  <a:cxn ang="0">
                    <a:pos x="T6" y="T7"/>
                  </a:cxn>
                </a:cxnLst>
                <a:rect l="0" t="0" r="r" b="b"/>
                <a:pathLst>
                  <a:path w="3" h="3">
                    <a:moveTo>
                      <a:pt x="1" y="3"/>
                    </a:moveTo>
                    <a:cubicBezTo>
                      <a:pt x="2" y="3"/>
                      <a:pt x="2" y="2"/>
                      <a:pt x="2" y="3"/>
                    </a:cubicBezTo>
                    <a:cubicBezTo>
                      <a:pt x="3" y="1"/>
                      <a:pt x="1" y="0"/>
                      <a:pt x="0" y="1"/>
                    </a:cubicBezTo>
                    <a:cubicBezTo>
                      <a:pt x="0" y="2"/>
                      <a:pt x="0" y="2"/>
                      <a:pt x="1"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1" name="Freeform 4982">
                <a:extLst>
                  <a:ext uri="{FF2B5EF4-FFF2-40B4-BE49-F238E27FC236}">
                    <a16:creationId xmlns:a16="http://schemas.microsoft.com/office/drawing/2014/main" id="{99C24CC9-E238-49CF-81D0-638625D0DE89}"/>
                  </a:ext>
                </a:extLst>
              </p:cNvPr>
              <p:cNvSpPr>
                <a:spLocks/>
              </p:cNvSpPr>
              <p:nvPr/>
            </p:nvSpPr>
            <p:spPr bwMode="auto">
              <a:xfrm>
                <a:off x="-4278" y="124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2" name="Freeform 4983">
                <a:extLst>
                  <a:ext uri="{FF2B5EF4-FFF2-40B4-BE49-F238E27FC236}">
                    <a16:creationId xmlns:a16="http://schemas.microsoft.com/office/drawing/2014/main" id="{E0F3527A-E94C-47BB-BC5D-530092D768B9}"/>
                  </a:ext>
                </a:extLst>
              </p:cNvPr>
              <p:cNvSpPr>
                <a:spLocks/>
              </p:cNvSpPr>
              <p:nvPr/>
            </p:nvSpPr>
            <p:spPr bwMode="auto">
              <a:xfrm>
                <a:off x="-4425" y="1132"/>
                <a:ext cx="7" cy="7"/>
              </a:xfrm>
              <a:custGeom>
                <a:avLst/>
                <a:gdLst>
                  <a:gd name="T0" fmla="*/ 1 w 3"/>
                  <a:gd name="T1" fmla="*/ 0 h 3"/>
                  <a:gd name="T2" fmla="*/ 2 w 3"/>
                  <a:gd name="T3" fmla="*/ 1 h 3"/>
                  <a:gd name="T4" fmla="*/ 0 w 3"/>
                  <a:gd name="T5" fmla="*/ 2 h 3"/>
                  <a:gd name="T6" fmla="*/ 2 w 3"/>
                  <a:gd name="T7" fmla="*/ 3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1" y="1"/>
                      <a:pt x="2" y="1"/>
                    </a:cubicBezTo>
                    <a:cubicBezTo>
                      <a:pt x="1" y="2"/>
                      <a:pt x="0" y="1"/>
                      <a:pt x="0" y="2"/>
                    </a:cubicBezTo>
                    <a:cubicBezTo>
                      <a:pt x="2" y="2"/>
                      <a:pt x="1" y="2"/>
                      <a:pt x="2" y="3"/>
                    </a:cubicBezTo>
                    <a:cubicBezTo>
                      <a:pt x="3" y="2"/>
                      <a:pt x="2" y="1"/>
                      <a:pt x="1"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3" name="Freeform 4984">
                <a:extLst>
                  <a:ext uri="{FF2B5EF4-FFF2-40B4-BE49-F238E27FC236}">
                    <a16:creationId xmlns:a16="http://schemas.microsoft.com/office/drawing/2014/main" id="{DCAFC8D5-94FE-4175-B880-6D0E7E9B9F26}"/>
                  </a:ext>
                </a:extLst>
              </p:cNvPr>
              <p:cNvSpPr>
                <a:spLocks/>
              </p:cNvSpPr>
              <p:nvPr/>
            </p:nvSpPr>
            <p:spPr bwMode="auto">
              <a:xfrm>
                <a:off x="-4158" y="1359"/>
                <a:ext cx="22" cy="12"/>
              </a:xfrm>
              <a:custGeom>
                <a:avLst/>
                <a:gdLst>
                  <a:gd name="T0" fmla="*/ 1 w 9"/>
                  <a:gd name="T1" fmla="*/ 2 h 5"/>
                  <a:gd name="T2" fmla="*/ 1 w 9"/>
                  <a:gd name="T3" fmla="*/ 5 h 5"/>
                  <a:gd name="T4" fmla="*/ 9 w 9"/>
                  <a:gd name="T5" fmla="*/ 1 h 5"/>
                  <a:gd name="T6" fmla="*/ 1 w 9"/>
                  <a:gd name="T7" fmla="*/ 2 h 5"/>
                </a:gdLst>
                <a:ahLst/>
                <a:cxnLst>
                  <a:cxn ang="0">
                    <a:pos x="T0" y="T1"/>
                  </a:cxn>
                  <a:cxn ang="0">
                    <a:pos x="T2" y="T3"/>
                  </a:cxn>
                  <a:cxn ang="0">
                    <a:pos x="T4" y="T5"/>
                  </a:cxn>
                  <a:cxn ang="0">
                    <a:pos x="T6" y="T7"/>
                  </a:cxn>
                </a:cxnLst>
                <a:rect l="0" t="0" r="r" b="b"/>
                <a:pathLst>
                  <a:path w="9" h="5">
                    <a:moveTo>
                      <a:pt x="1" y="2"/>
                    </a:moveTo>
                    <a:cubicBezTo>
                      <a:pt x="0" y="3"/>
                      <a:pt x="1" y="3"/>
                      <a:pt x="1" y="5"/>
                    </a:cubicBezTo>
                    <a:cubicBezTo>
                      <a:pt x="2" y="1"/>
                      <a:pt x="8" y="3"/>
                      <a:pt x="9" y="1"/>
                    </a:cubicBezTo>
                    <a:cubicBezTo>
                      <a:pt x="7" y="0"/>
                      <a:pt x="3" y="2"/>
                      <a:pt x="1"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4" name="Freeform 4985">
                <a:extLst>
                  <a:ext uri="{FF2B5EF4-FFF2-40B4-BE49-F238E27FC236}">
                    <a16:creationId xmlns:a16="http://schemas.microsoft.com/office/drawing/2014/main" id="{60E0AE1D-8729-4C17-80D5-AA746A10235B}"/>
                  </a:ext>
                </a:extLst>
              </p:cNvPr>
              <p:cNvSpPr>
                <a:spLocks/>
              </p:cNvSpPr>
              <p:nvPr/>
            </p:nvSpPr>
            <p:spPr bwMode="auto">
              <a:xfrm>
                <a:off x="-4387" y="1170"/>
                <a:ext cx="16" cy="9"/>
              </a:xfrm>
              <a:custGeom>
                <a:avLst/>
                <a:gdLst>
                  <a:gd name="T0" fmla="*/ 4 w 7"/>
                  <a:gd name="T1" fmla="*/ 4 h 4"/>
                  <a:gd name="T2" fmla="*/ 6 w 7"/>
                  <a:gd name="T3" fmla="*/ 1 h 4"/>
                  <a:gd name="T4" fmla="*/ 4 w 7"/>
                  <a:gd name="T5" fmla="*/ 0 h 4"/>
                  <a:gd name="T6" fmla="*/ 4 w 7"/>
                  <a:gd name="T7" fmla="*/ 0 h 4"/>
                  <a:gd name="T8" fmla="*/ 0 w 7"/>
                  <a:gd name="T9" fmla="*/ 1 h 4"/>
                  <a:gd name="T10" fmla="*/ 4 w 7"/>
                  <a:gd name="T11" fmla="*/ 4 h 4"/>
                </a:gdLst>
                <a:ahLst/>
                <a:cxnLst>
                  <a:cxn ang="0">
                    <a:pos x="T0" y="T1"/>
                  </a:cxn>
                  <a:cxn ang="0">
                    <a:pos x="T2" y="T3"/>
                  </a:cxn>
                  <a:cxn ang="0">
                    <a:pos x="T4" y="T5"/>
                  </a:cxn>
                  <a:cxn ang="0">
                    <a:pos x="T6" y="T7"/>
                  </a:cxn>
                  <a:cxn ang="0">
                    <a:pos x="T8" y="T9"/>
                  </a:cxn>
                  <a:cxn ang="0">
                    <a:pos x="T10" y="T11"/>
                  </a:cxn>
                </a:cxnLst>
                <a:rect l="0" t="0" r="r" b="b"/>
                <a:pathLst>
                  <a:path w="7" h="4">
                    <a:moveTo>
                      <a:pt x="4" y="4"/>
                    </a:moveTo>
                    <a:cubicBezTo>
                      <a:pt x="7" y="4"/>
                      <a:pt x="5" y="2"/>
                      <a:pt x="6" y="1"/>
                    </a:cubicBezTo>
                    <a:cubicBezTo>
                      <a:pt x="5" y="0"/>
                      <a:pt x="4" y="1"/>
                      <a:pt x="4" y="0"/>
                    </a:cubicBezTo>
                    <a:cubicBezTo>
                      <a:pt x="4" y="0"/>
                      <a:pt x="4" y="0"/>
                      <a:pt x="4" y="0"/>
                    </a:cubicBezTo>
                    <a:cubicBezTo>
                      <a:pt x="3" y="0"/>
                      <a:pt x="3" y="1"/>
                      <a:pt x="0" y="1"/>
                    </a:cubicBezTo>
                    <a:cubicBezTo>
                      <a:pt x="2" y="2"/>
                      <a:pt x="5" y="1"/>
                      <a:pt x="4" y="4"/>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5" name="Freeform 4986">
                <a:extLst>
                  <a:ext uri="{FF2B5EF4-FFF2-40B4-BE49-F238E27FC236}">
                    <a16:creationId xmlns:a16="http://schemas.microsoft.com/office/drawing/2014/main" id="{4212D067-5B10-476E-89AA-CBC4F8CA7790}"/>
                  </a:ext>
                </a:extLst>
              </p:cNvPr>
              <p:cNvSpPr>
                <a:spLocks/>
              </p:cNvSpPr>
              <p:nvPr/>
            </p:nvSpPr>
            <p:spPr bwMode="auto">
              <a:xfrm>
                <a:off x="-4153" y="1314"/>
                <a:ext cx="7" cy="7"/>
              </a:xfrm>
              <a:custGeom>
                <a:avLst/>
                <a:gdLst>
                  <a:gd name="T0" fmla="*/ 2 w 3"/>
                  <a:gd name="T1" fmla="*/ 2 h 3"/>
                  <a:gd name="T2" fmla="*/ 3 w 3"/>
                  <a:gd name="T3" fmla="*/ 2 h 3"/>
                  <a:gd name="T4" fmla="*/ 1 w 3"/>
                  <a:gd name="T5" fmla="*/ 0 h 3"/>
                  <a:gd name="T6" fmla="*/ 0 w 3"/>
                  <a:gd name="T7" fmla="*/ 1 h 3"/>
                  <a:gd name="T8" fmla="*/ 1 w 3"/>
                  <a:gd name="T9" fmla="*/ 3 h 3"/>
                  <a:gd name="T10" fmla="*/ 3 w 3"/>
                  <a:gd name="T11" fmla="*/ 3 h 3"/>
                  <a:gd name="T12" fmla="*/ 2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2" y="2"/>
                    </a:moveTo>
                    <a:cubicBezTo>
                      <a:pt x="2" y="2"/>
                      <a:pt x="3" y="2"/>
                      <a:pt x="3" y="2"/>
                    </a:cubicBezTo>
                    <a:cubicBezTo>
                      <a:pt x="2" y="1"/>
                      <a:pt x="1" y="1"/>
                      <a:pt x="1" y="0"/>
                    </a:cubicBezTo>
                    <a:cubicBezTo>
                      <a:pt x="1" y="0"/>
                      <a:pt x="0" y="1"/>
                      <a:pt x="0" y="1"/>
                    </a:cubicBezTo>
                    <a:cubicBezTo>
                      <a:pt x="1" y="1"/>
                      <a:pt x="2" y="1"/>
                      <a:pt x="1" y="3"/>
                    </a:cubicBezTo>
                    <a:cubicBezTo>
                      <a:pt x="2" y="3"/>
                      <a:pt x="2" y="3"/>
                      <a:pt x="3" y="3"/>
                    </a:cubicBezTo>
                    <a:cubicBezTo>
                      <a:pt x="3" y="3"/>
                      <a:pt x="3" y="2"/>
                      <a:pt x="2"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6" name="Freeform 4987">
                <a:extLst>
                  <a:ext uri="{FF2B5EF4-FFF2-40B4-BE49-F238E27FC236}">
                    <a16:creationId xmlns:a16="http://schemas.microsoft.com/office/drawing/2014/main" id="{81997ABA-A5E3-40E1-BEE9-4B6AD75FFCE7}"/>
                  </a:ext>
                </a:extLst>
              </p:cNvPr>
              <p:cNvSpPr>
                <a:spLocks noEditPoints="1"/>
              </p:cNvSpPr>
              <p:nvPr/>
            </p:nvSpPr>
            <p:spPr bwMode="auto">
              <a:xfrm>
                <a:off x="-4160" y="1371"/>
                <a:ext cx="21" cy="21"/>
              </a:xfrm>
              <a:custGeom>
                <a:avLst/>
                <a:gdLst>
                  <a:gd name="T0" fmla="*/ 5 w 9"/>
                  <a:gd name="T1" fmla="*/ 7 h 9"/>
                  <a:gd name="T2" fmla="*/ 6 w 9"/>
                  <a:gd name="T3" fmla="*/ 8 h 9"/>
                  <a:gd name="T4" fmla="*/ 6 w 9"/>
                  <a:gd name="T5" fmla="*/ 6 h 9"/>
                  <a:gd name="T6" fmla="*/ 6 w 9"/>
                  <a:gd name="T7" fmla="*/ 6 h 9"/>
                  <a:gd name="T8" fmla="*/ 8 w 9"/>
                  <a:gd name="T9" fmla="*/ 8 h 9"/>
                  <a:gd name="T10" fmla="*/ 6 w 9"/>
                  <a:gd name="T11" fmla="*/ 6 h 9"/>
                  <a:gd name="T12" fmla="*/ 6 w 9"/>
                  <a:gd name="T13" fmla="*/ 6 h 9"/>
                  <a:gd name="T14" fmla="*/ 6 w 9"/>
                  <a:gd name="T15" fmla="*/ 4 h 9"/>
                  <a:gd name="T16" fmla="*/ 7 w 9"/>
                  <a:gd name="T17" fmla="*/ 5 h 9"/>
                  <a:gd name="T18" fmla="*/ 8 w 9"/>
                  <a:gd name="T19" fmla="*/ 4 h 9"/>
                  <a:gd name="T20" fmla="*/ 8 w 9"/>
                  <a:gd name="T21" fmla="*/ 3 h 9"/>
                  <a:gd name="T22" fmla="*/ 7 w 9"/>
                  <a:gd name="T23" fmla="*/ 3 h 9"/>
                  <a:gd name="T24" fmla="*/ 7 w 9"/>
                  <a:gd name="T25" fmla="*/ 3 h 9"/>
                  <a:gd name="T26" fmla="*/ 7 w 9"/>
                  <a:gd name="T27" fmla="*/ 3 h 9"/>
                  <a:gd name="T28" fmla="*/ 7 w 9"/>
                  <a:gd name="T29" fmla="*/ 1 h 9"/>
                  <a:gd name="T30" fmla="*/ 4 w 9"/>
                  <a:gd name="T31" fmla="*/ 0 h 9"/>
                  <a:gd name="T32" fmla="*/ 3 w 9"/>
                  <a:gd name="T33" fmla="*/ 2 h 9"/>
                  <a:gd name="T34" fmla="*/ 1 w 9"/>
                  <a:gd name="T35" fmla="*/ 3 h 9"/>
                  <a:gd name="T36" fmla="*/ 2 w 9"/>
                  <a:gd name="T37" fmla="*/ 1 h 9"/>
                  <a:gd name="T38" fmla="*/ 0 w 9"/>
                  <a:gd name="T39" fmla="*/ 1 h 9"/>
                  <a:gd name="T40" fmla="*/ 1 w 9"/>
                  <a:gd name="T41" fmla="*/ 3 h 9"/>
                  <a:gd name="T42" fmla="*/ 3 w 9"/>
                  <a:gd name="T43" fmla="*/ 4 h 9"/>
                  <a:gd name="T44" fmla="*/ 3 w 9"/>
                  <a:gd name="T45" fmla="*/ 6 h 9"/>
                  <a:gd name="T46" fmla="*/ 4 w 9"/>
                  <a:gd name="T47" fmla="*/ 5 h 9"/>
                  <a:gd name="T48" fmla="*/ 5 w 9"/>
                  <a:gd name="T49" fmla="*/ 9 h 9"/>
                  <a:gd name="T50" fmla="*/ 5 w 9"/>
                  <a:gd name="T51" fmla="*/ 7 h 9"/>
                  <a:gd name="T52" fmla="*/ 6 w 9"/>
                  <a:gd name="T53" fmla="*/ 3 h 9"/>
                  <a:gd name="T54" fmla="*/ 6 w 9"/>
                  <a:gd name="T55" fmla="*/ 4 h 9"/>
                  <a:gd name="T56" fmla="*/ 6 w 9"/>
                  <a:gd name="T57" fmla="*/ 3 h 9"/>
                  <a:gd name="T58" fmla="*/ 6 w 9"/>
                  <a:gd name="T59" fmla="*/ 3 h 9"/>
                  <a:gd name="T60" fmla="*/ 4 w 9"/>
                  <a:gd name="T61" fmla="*/ 2 h 9"/>
                  <a:gd name="T62" fmla="*/ 6 w 9"/>
                  <a:gd name="T63" fmla="*/ 2 h 9"/>
                  <a:gd name="T64" fmla="*/ 5 w 9"/>
                  <a:gd name="T65" fmla="*/ 3 h 9"/>
                  <a:gd name="T66" fmla="*/ 7 w 9"/>
                  <a:gd name="T67" fmla="*/ 3 h 9"/>
                  <a:gd name="T68" fmla="*/ 7 w 9"/>
                  <a:gd name="T69" fmla="*/ 3 h 9"/>
                  <a:gd name="T70" fmla="*/ 6 w 9"/>
                  <a:gd name="T71" fmla="*/ 3 h 9"/>
                  <a:gd name="T72" fmla="*/ 4 w 9"/>
                  <a:gd name="T73" fmla="*/ 2 h 9"/>
                  <a:gd name="T74" fmla="*/ 4 w 9"/>
                  <a:gd name="T75" fmla="*/ 5 h 9"/>
                  <a:gd name="T76" fmla="*/ 5 w 9"/>
                  <a:gd name="T77" fmla="*/ 4 h 9"/>
                  <a:gd name="T78" fmla="*/ 5 w 9"/>
                  <a:gd name="T79" fmla="*/ 5 h 9"/>
                  <a:gd name="T80" fmla="*/ 4 w 9"/>
                  <a:gd name="T8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 h="9">
                    <a:moveTo>
                      <a:pt x="5" y="7"/>
                    </a:moveTo>
                    <a:cubicBezTo>
                      <a:pt x="5" y="7"/>
                      <a:pt x="6" y="7"/>
                      <a:pt x="6" y="8"/>
                    </a:cubicBezTo>
                    <a:cubicBezTo>
                      <a:pt x="5" y="9"/>
                      <a:pt x="7" y="7"/>
                      <a:pt x="6" y="6"/>
                    </a:cubicBezTo>
                    <a:cubicBezTo>
                      <a:pt x="6" y="6"/>
                      <a:pt x="6" y="6"/>
                      <a:pt x="6" y="6"/>
                    </a:cubicBezTo>
                    <a:cubicBezTo>
                      <a:pt x="7" y="7"/>
                      <a:pt x="8" y="6"/>
                      <a:pt x="8" y="8"/>
                    </a:cubicBezTo>
                    <a:cubicBezTo>
                      <a:pt x="9" y="6"/>
                      <a:pt x="8" y="6"/>
                      <a:pt x="6" y="6"/>
                    </a:cubicBezTo>
                    <a:cubicBezTo>
                      <a:pt x="6" y="6"/>
                      <a:pt x="6" y="6"/>
                      <a:pt x="6" y="6"/>
                    </a:cubicBezTo>
                    <a:cubicBezTo>
                      <a:pt x="6" y="5"/>
                      <a:pt x="6" y="5"/>
                      <a:pt x="6" y="4"/>
                    </a:cubicBezTo>
                    <a:cubicBezTo>
                      <a:pt x="7" y="4"/>
                      <a:pt x="7" y="5"/>
                      <a:pt x="7" y="5"/>
                    </a:cubicBezTo>
                    <a:cubicBezTo>
                      <a:pt x="8" y="4"/>
                      <a:pt x="8" y="4"/>
                      <a:pt x="8" y="4"/>
                    </a:cubicBezTo>
                    <a:cubicBezTo>
                      <a:pt x="8" y="3"/>
                      <a:pt x="8" y="3"/>
                      <a:pt x="8" y="3"/>
                    </a:cubicBezTo>
                    <a:cubicBezTo>
                      <a:pt x="7" y="3"/>
                      <a:pt x="7" y="3"/>
                      <a:pt x="7" y="3"/>
                    </a:cubicBezTo>
                    <a:cubicBezTo>
                      <a:pt x="7" y="3"/>
                      <a:pt x="7" y="3"/>
                      <a:pt x="7" y="3"/>
                    </a:cubicBezTo>
                    <a:cubicBezTo>
                      <a:pt x="7" y="3"/>
                      <a:pt x="7" y="3"/>
                      <a:pt x="7" y="3"/>
                    </a:cubicBezTo>
                    <a:cubicBezTo>
                      <a:pt x="7" y="2"/>
                      <a:pt x="7" y="1"/>
                      <a:pt x="7" y="1"/>
                    </a:cubicBezTo>
                    <a:cubicBezTo>
                      <a:pt x="6" y="1"/>
                      <a:pt x="5" y="1"/>
                      <a:pt x="4" y="0"/>
                    </a:cubicBezTo>
                    <a:cubicBezTo>
                      <a:pt x="4" y="1"/>
                      <a:pt x="4" y="1"/>
                      <a:pt x="3" y="2"/>
                    </a:cubicBezTo>
                    <a:cubicBezTo>
                      <a:pt x="2" y="2"/>
                      <a:pt x="2" y="3"/>
                      <a:pt x="1" y="3"/>
                    </a:cubicBezTo>
                    <a:cubicBezTo>
                      <a:pt x="1" y="2"/>
                      <a:pt x="1" y="2"/>
                      <a:pt x="2" y="1"/>
                    </a:cubicBezTo>
                    <a:cubicBezTo>
                      <a:pt x="2" y="1"/>
                      <a:pt x="1" y="1"/>
                      <a:pt x="0" y="1"/>
                    </a:cubicBezTo>
                    <a:cubicBezTo>
                      <a:pt x="1" y="2"/>
                      <a:pt x="0" y="2"/>
                      <a:pt x="1" y="3"/>
                    </a:cubicBezTo>
                    <a:cubicBezTo>
                      <a:pt x="1" y="3"/>
                      <a:pt x="2" y="3"/>
                      <a:pt x="3" y="4"/>
                    </a:cubicBezTo>
                    <a:cubicBezTo>
                      <a:pt x="2" y="4"/>
                      <a:pt x="0" y="3"/>
                      <a:pt x="3" y="6"/>
                    </a:cubicBezTo>
                    <a:cubicBezTo>
                      <a:pt x="3" y="6"/>
                      <a:pt x="4" y="5"/>
                      <a:pt x="4" y="5"/>
                    </a:cubicBezTo>
                    <a:cubicBezTo>
                      <a:pt x="5" y="7"/>
                      <a:pt x="3" y="8"/>
                      <a:pt x="5" y="9"/>
                    </a:cubicBezTo>
                    <a:cubicBezTo>
                      <a:pt x="5" y="8"/>
                      <a:pt x="5" y="7"/>
                      <a:pt x="5" y="7"/>
                    </a:cubicBezTo>
                    <a:close/>
                    <a:moveTo>
                      <a:pt x="6" y="3"/>
                    </a:moveTo>
                    <a:cubicBezTo>
                      <a:pt x="6" y="4"/>
                      <a:pt x="6" y="4"/>
                      <a:pt x="6" y="4"/>
                    </a:cubicBezTo>
                    <a:cubicBezTo>
                      <a:pt x="6" y="3"/>
                      <a:pt x="6" y="3"/>
                      <a:pt x="6" y="3"/>
                    </a:cubicBezTo>
                    <a:cubicBezTo>
                      <a:pt x="6" y="3"/>
                      <a:pt x="6" y="3"/>
                      <a:pt x="6" y="3"/>
                    </a:cubicBezTo>
                    <a:close/>
                    <a:moveTo>
                      <a:pt x="4" y="2"/>
                    </a:moveTo>
                    <a:cubicBezTo>
                      <a:pt x="5" y="2"/>
                      <a:pt x="6" y="0"/>
                      <a:pt x="6" y="2"/>
                    </a:cubicBezTo>
                    <a:cubicBezTo>
                      <a:pt x="6" y="2"/>
                      <a:pt x="5" y="2"/>
                      <a:pt x="5" y="3"/>
                    </a:cubicBezTo>
                    <a:cubicBezTo>
                      <a:pt x="6" y="3"/>
                      <a:pt x="6" y="3"/>
                      <a:pt x="7" y="3"/>
                    </a:cubicBezTo>
                    <a:cubicBezTo>
                      <a:pt x="7" y="3"/>
                      <a:pt x="7" y="3"/>
                      <a:pt x="7" y="3"/>
                    </a:cubicBezTo>
                    <a:cubicBezTo>
                      <a:pt x="6" y="3"/>
                      <a:pt x="6" y="3"/>
                      <a:pt x="6" y="3"/>
                    </a:cubicBezTo>
                    <a:cubicBezTo>
                      <a:pt x="5" y="3"/>
                      <a:pt x="4" y="3"/>
                      <a:pt x="4" y="2"/>
                    </a:cubicBezTo>
                    <a:close/>
                    <a:moveTo>
                      <a:pt x="4" y="5"/>
                    </a:moveTo>
                    <a:cubicBezTo>
                      <a:pt x="4" y="5"/>
                      <a:pt x="4" y="4"/>
                      <a:pt x="5" y="4"/>
                    </a:cubicBezTo>
                    <a:cubicBezTo>
                      <a:pt x="5" y="4"/>
                      <a:pt x="5" y="5"/>
                      <a:pt x="5" y="5"/>
                    </a:cubicBezTo>
                    <a:cubicBezTo>
                      <a:pt x="5" y="5"/>
                      <a:pt x="5" y="5"/>
                      <a:pt x="4" y="5"/>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7" name="Freeform 4988">
                <a:extLst>
                  <a:ext uri="{FF2B5EF4-FFF2-40B4-BE49-F238E27FC236}">
                    <a16:creationId xmlns:a16="http://schemas.microsoft.com/office/drawing/2014/main" id="{C66FB338-6D48-4E3F-BF7C-1C34B1F0AFC4}"/>
                  </a:ext>
                </a:extLst>
              </p:cNvPr>
              <p:cNvSpPr>
                <a:spLocks/>
              </p:cNvSpPr>
              <p:nvPr/>
            </p:nvSpPr>
            <p:spPr bwMode="auto">
              <a:xfrm>
                <a:off x="-4271" y="1222"/>
                <a:ext cx="26" cy="24"/>
              </a:xfrm>
              <a:custGeom>
                <a:avLst/>
                <a:gdLst>
                  <a:gd name="T0" fmla="*/ 7 w 11"/>
                  <a:gd name="T1" fmla="*/ 9 h 10"/>
                  <a:gd name="T2" fmla="*/ 8 w 11"/>
                  <a:gd name="T3" fmla="*/ 9 h 10"/>
                  <a:gd name="T4" fmla="*/ 8 w 11"/>
                  <a:gd name="T5" fmla="*/ 8 h 10"/>
                  <a:gd name="T6" fmla="*/ 7 w 11"/>
                  <a:gd name="T7" fmla="*/ 8 h 10"/>
                  <a:gd name="T8" fmla="*/ 8 w 11"/>
                  <a:gd name="T9" fmla="*/ 5 h 10"/>
                  <a:gd name="T10" fmla="*/ 10 w 11"/>
                  <a:gd name="T11" fmla="*/ 6 h 10"/>
                  <a:gd name="T12" fmla="*/ 10 w 11"/>
                  <a:gd name="T13" fmla="*/ 5 h 10"/>
                  <a:gd name="T14" fmla="*/ 10 w 11"/>
                  <a:gd name="T15" fmla="*/ 4 h 10"/>
                  <a:gd name="T16" fmla="*/ 10 w 11"/>
                  <a:gd name="T17" fmla="*/ 2 h 10"/>
                  <a:gd name="T18" fmla="*/ 6 w 11"/>
                  <a:gd name="T19" fmla="*/ 0 h 10"/>
                  <a:gd name="T20" fmla="*/ 6 w 11"/>
                  <a:gd name="T21" fmla="*/ 4 h 10"/>
                  <a:gd name="T22" fmla="*/ 6 w 11"/>
                  <a:gd name="T23" fmla="*/ 5 h 10"/>
                  <a:gd name="T24" fmla="*/ 7 w 11"/>
                  <a:gd name="T25" fmla="*/ 6 h 10"/>
                  <a:gd name="T26" fmla="*/ 6 w 11"/>
                  <a:gd name="T27" fmla="*/ 5 h 10"/>
                  <a:gd name="T28" fmla="*/ 5 w 11"/>
                  <a:gd name="T29" fmla="*/ 7 h 10"/>
                  <a:gd name="T30" fmla="*/ 5 w 11"/>
                  <a:gd name="T31" fmla="*/ 7 h 10"/>
                  <a:gd name="T32" fmla="*/ 4 w 11"/>
                  <a:gd name="T33" fmla="*/ 5 h 10"/>
                  <a:gd name="T34" fmla="*/ 4 w 11"/>
                  <a:gd name="T35" fmla="*/ 5 h 10"/>
                  <a:gd name="T36" fmla="*/ 3 w 11"/>
                  <a:gd name="T37" fmla="*/ 5 h 10"/>
                  <a:gd name="T38" fmla="*/ 2 w 11"/>
                  <a:gd name="T39" fmla="*/ 5 h 10"/>
                  <a:gd name="T40" fmla="*/ 2 w 11"/>
                  <a:gd name="T41" fmla="*/ 5 h 10"/>
                  <a:gd name="T42" fmla="*/ 2 w 11"/>
                  <a:gd name="T43" fmla="*/ 7 h 10"/>
                  <a:gd name="T44" fmla="*/ 2 w 11"/>
                  <a:gd name="T45" fmla="*/ 8 h 10"/>
                  <a:gd name="T46" fmla="*/ 7 w 11"/>
                  <a:gd name="T4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 h="10">
                    <a:moveTo>
                      <a:pt x="7" y="9"/>
                    </a:moveTo>
                    <a:cubicBezTo>
                      <a:pt x="7" y="9"/>
                      <a:pt x="8" y="9"/>
                      <a:pt x="8" y="9"/>
                    </a:cubicBezTo>
                    <a:cubicBezTo>
                      <a:pt x="7" y="9"/>
                      <a:pt x="9" y="9"/>
                      <a:pt x="8" y="8"/>
                    </a:cubicBezTo>
                    <a:cubicBezTo>
                      <a:pt x="7" y="8"/>
                      <a:pt x="8" y="8"/>
                      <a:pt x="7" y="8"/>
                    </a:cubicBezTo>
                    <a:cubicBezTo>
                      <a:pt x="6" y="7"/>
                      <a:pt x="7" y="6"/>
                      <a:pt x="8" y="5"/>
                    </a:cubicBezTo>
                    <a:cubicBezTo>
                      <a:pt x="9" y="6"/>
                      <a:pt x="9" y="6"/>
                      <a:pt x="10" y="6"/>
                    </a:cubicBezTo>
                    <a:cubicBezTo>
                      <a:pt x="9" y="5"/>
                      <a:pt x="10" y="5"/>
                      <a:pt x="10" y="5"/>
                    </a:cubicBezTo>
                    <a:cubicBezTo>
                      <a:pt x="10" y="5"/>
                      <a:pt x="11" y="5"/>
                      <a:pt x="10" y="4"/>
                    </a:cubicBezTo>
                    <a:cubicBezTo>
                      <a:pt x="7" y="5"/>
                      <a:pt x="8" y="3"/>
                      <a:pt x="10" y="2"/>
                    </a:cubicBezTo>
                    <a:cubicBezTo>
                      <a:pt x="9" y="2"/>
                      <a:pt x="8" y="2"/>
                      <a:pt x="6" y="0"/>
                    </a:cubicBezTo>
                    <a:cubicBezTo>
                      <a:pt x="7" y="2"/>
                      <a:pt x="8" y="3"/>
                      <a:pt x="6" y="4"/>
                    </a:cubicBezTo>
                    <a:cubicBezTo>
                      <a:pt x="6" y="4"/>
                      <a:pt x="6" y="4"/>
                      <a:pt x="6" y="5"/>
                    </a:cubicBezTo>
                    <a:cubicBezTo>
                      <a:pt x="6" y="5"/>
                      <a:pt x="7" y="5"/>
                      <a:pt x="7" y="6"/>
                    </a:cubicBezTo>
                    <a:cubicBezTo>
                      <a:pt x="7" y="6"/>
                      <a:pt x="7" y="6"/>
                      <a:pt x="6" y="5"/>
                    </a:cubicBezTo>
                    <a:cubicBezTo>
                      <a:pt x="6" y="6"/>
                      <a:pt x="5" y="6"/>
                      <a:pt x="5" y="7"/>
                    </a:cubicBezTo>
                    <a:cubicBezTo>
                      <a:pt x="5" y="7"/>
                      <a:pt x="5" y="7"/>
                      <a:pt x="5" y="7"/>
                    </a:cubicBezTo>
                    <a:cubicBezTo>
                      <a:pt x="5" y="6"/>
                      <a:pt x="5" y="6"/>
                      <a:pt x="4" y="5"/>
                    </a:cubicBezTo>
                    <a:cubicBezTo>
                      <a:pt x="4" y="5"/>
                      <a:pt x="4" y="5"/>
                      <a:pt x="4" y="5"/>
                    </a:cubicBezTo>
                    <a:cubicBezTo>
                      <a:pt x="4" y="5"/>
                      <a:pt x="3" y="5"/>
                      <a:pt x="3" y="5"/>
                    </a:cubicBezTo>
                    <a:cubicBezTo>
                      <a:pt x="3" y="5"/>
                      <a:pt x="2" y="5"/>
                      <a:pt x="2" y="5"/>
                    </a:cubicBezTo>
                    <a:cubicBezTo>
                      <a:pt x="1" y="5"/>
                      <a:pt x="2" y="5"/>
                      <a:pt x="2" y="5"/>
                    </a:cubicBezTo>
                    <a:cubicBezTo>
                      <a:pt x="0" y="4"/>
                      <a:pt x="1" y="6"/>
                      <a:pt x="2" y="7"/>
                    </a:cubicBezTo>
                    <a:cubicBezTo>
                      <a:pt x="2" y="7"/>
                      <a:pt x="2" y="7"/>
                      <a:pt x="2" y="8"/>
                    </a:cubicBezTo>
                    <a:cubicBezTo>
                      <a:pt x="5" y="7"/>
                      <a:pt x="6" y="10"/>
                      <a:pt x="7" y="9"/>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8" name="Freeform 4989">
                <a:extLst>
                  <a:ext uri="{FF2B5EF4-FFF2-40B4-BE49-F238E27FC236}">
                    <a16:creationId xmlns:a16="http://schemas.microsoft.com/office/drawing/2014/main" id="{F1835D15-ADDF-458E-9C30-7BD7F7457008}"/>
                  </a:ext>
                </a:extLst>
              </p:cNvPr>
              <p:cNvSpPr>
                <a:spLocks/>
              </p:cNvSpPr>
              <p:nvPr/>
            </p:nvSpPr>
            <p:spPr bwMode="auto">
              <a:xfrm>
                <a:off x="-4212" y="1267"/>
                <a:ext cx="7" cy="7"/>
              </a:xfrm>
              <a:custGeom>
                <a:avLst/>
                <a:gdLst>
                  <a:gd name="T0" fmla="*/ 3 w 3"/>
                  <a:gd name="T1" fmla="*/ 1 h 3"/>
                  <a:gd name="T2" fmla="*/ 1 w 3"/>
                  <a:gd name="T3" fmla="*/ 3 h 3"/>
                  <a:gd name="T4" fmla="*/ 3 w 3"/>
                  <a:gd name="T5" fmla="*/ 2 h 3"/>
                  <a:gd name="T6" fmla="*/ 3 w 3"/>
                  <a:gd name="T7" fmla="*/ 1 h 3"/>
                </a:gdLst>
                <a:ahLst/>
                <a:cxnLst>
                  <a:cxn ang="0">
                    <a:pos x="T0" y="T1"/>
                  </a:cxn>
                  <a:cxn ang="0">
                    <a:pos x="T2" y="T3"/>
                  </a:cxn>
                  <a:cxn ang="0">
                    <a:pos x="T4" y="T5"/>
                  </a:cxn>
                  <a:cxn ang="0">
                    <a:pos x="T6" y="T7"/>
                  </a:cxn>
                </a:cxnLst>
                <a:rect l="0" t="0" r="r" b="b"/>
                <a:pathLst>
                  <a:path w="3" h="3">
                    <a:moveTo>
                      <a:pt x="3" y="1"/>
                    </a:moveTo>
                    <a:cubicBezTo>
                      <a:pt x="0" y="0"/>
                      <a:pt x="1" y="1"/>
                      <a:pt x="1" y="3"/>
                    </a:cubicBezTo>
                    <a:cubicBezTo>
                      <a:pt x="2" y="2"/>
                      <a:pt x="2" y="2"/>
                      <a:pt x="3" y="2"/>
                    </a:cubicBezTo>
                    <a:cubicBezTo>
                      <a:pt x="3" y="2"/>
                      <a:pt x="3" y="1"/>
                      <a:pt x="3"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9" name="Freeform 4990">
                <a:extLst>
                  <a:ext uri="{FF2B5EF4-FFF2-40B4-BE49-F238E27FC236}">
                    <a16:creationId xmlns:a16="http://schemas.microsoft.com/office/drawing/2014/main" id="{ED14A568-ED74-4B6C-9027-45BDAF126429}"/>
                  </a:ext>
                </a:extLst>
              </p:cNvPr>
              <p:cNvSpPr>
                <a:spLocks/>
              </p:cNvSpPr>
              <p:nvPr/>
            </p:nvSpPr>
            <p:spPr bwMode="auto">
              <a:xfrm>
                <a:off x="-4179" y="1302"/>
                <a:ext cx="7" cy="8"/>
              </a:xfrm>
              <a:custGeom>
                <a:avLst/>
                <a:gdLst>
                  <a:gd name="T0" fmla="*/ 1 w 3"/>
                  <a:gd name="T1" fmla="*/ 2 h 3"/>
                  <a:gd name="T2" fmla="*/ 3 w 3"/>
                  <a:gd name="T3" fmla="*/ 2 h 3"/>
                  <a:gd name="T4" fmla="*/ 0 w 3"/>
                  <a:gd name="T5" fmla="*/ 0 h 3"/>
                  <a:gd name="T6" fmla="*/ 1 w 3"/>
                  <a:gd name="T7" fmla="*/ 2 h 3"/>
                </a:gdLst>
                <a:ahLst/>
                <a:cxnLst>
                  <a:cxn ang="0">
                    <a:pos x="T0" y="T1"/>
                  </a:cxn>
                  <a:cxn ang="0">
                    <a:pos x="T2" y="T3"/>
                  </a:cxn>
                  <a:cxn ang="0">
                    <a:pos x="T4" y="T5"/>
                  </a:cxn>
                  <a:cxn ang="0">
                    <a:pos x="T6" y="T7"/>
                  </a:cxn>
                </a:cxnLst>
                <a:rect l="0" t="0" r="r" b="b"/>
                <a:pathLst>
                  <a:path w="3" h="3">
                    <a:moveTo>
                      <a:pt x="1" y="2"/>
                    </a:moveTo>
                    <a:cubicBezTo>
                      <a:pt x="2" y="3"/>
                      <a:pt x="2" y="1"/>
                      <a:pt x="3" y="2"/>
                    </a:cubicBezTo>
                    <a:cubicBezTo>
                      <a:pt x="3" y="1"/>
                      <a:pt x="1" y="1"/>
                      <a:pt x="0" y="0"/>
                    </a:cubicBezTo>
                    <a:cubicBezTo>
                      <a:pt x="0" y="1"/>
                      <a:pt x="1" y="2"/>
                      <a:pt x="1"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0" name="Freeform 4991">
                <a:extLst>
                  <a:ext uri="{FF2B5EF4-FFF2-40B4-BE49-F238E27FC236}">
                    <a16:creationId xmlns:a16="http://schemas.microsoft.com/office/drawing/2014/main" id="{7710A746-E5D5-47E5-8AA6-5DBEB1636A0D}"/>
                  </a:ext>
                </a:extLst>
              </p:cNvPr>
              <p:cNvSpPr>
                <a:spLocks/>
              </p:cNvSpPr>
              <p:nvPr/>
            </p:nvSpPr>
            <p:spPr bwMode="auto">
              <a:xfrm>
                <a:off x="-4144" y="1402"/>
                <a:ext cx="15" cy="12"/>
              </a:xfrm>
              <a:custGeom>
                <a:avLst/>
                <a:gdLst>
                  <a:gd name="T0" fmla="*/ 0 w 6"/>
                  <a:gd name="T1" fmla="*/ 4 h 5"/>
                  <a:gd name="T2" fmla="*/ 2 w 6"/>
                  <a:gd name="T3" fmla="*/ 4 h 5"/>
                  <a:gd name="T4" fmla="*/ 2 w 6"/>
                  <a:gd name="T5" fmla="*/ 3 h 5"/>
                  <a:gd name="T6" fmla="*/ 5 w 6"/>
                  <a:gd name="T7" fmla="*/ 3 h 5"/>
                  <a:gd name="T8" fmla="*/ 4 w 6"/>
                  <a:gd name="T9" fmla="*/ 1 h 5"/>
                  <a:gd name="T10" fmla="*/ 3 w 6"/>
                  <a:gd name="T11" fmla="*/ 2 h 5"/>
                  <a:gd name="T12" fmla="*/ 5 w 6"/>
                  <a:gd name="T13" fmla="*/ 0 h 5"/>
                  <a:gd name="T14" fmla="*/ 4 w 6"/>
                  <a:gd name="T15" fmla="*/ 0 h 5"/>
                  <a:gd name="T16" fmla="*/ 3 w 6"/>
                  <a:gd name="T17" fmla="*/ 0 h 5"/>
                  <a:gd name="T18" fmla="*/ 3 w 6"/>
                  <a:gd name="T19" fmla="*/ 2 h 5"/>
                  <a:gd name="T20" fmla="*/ 2 w 6"/>
                  <a:gd name="T21" fmla="*/ 1 h 5"/>
                  <a:gd name="T22" fmla="*/ 2 w 6"/>
                  <a:gd name="T23" fmla="*/ 3 h 5"/>
                  <a:gd name="T24" fmla="*/ 0 w 6"/>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0" y="4"/>
                    </a:moveTo>
                    <a:cubicBezTo>
                      <a:pt x="2" y="5"/>
                      <a:pt x="1" y="3"/>
                      <a:pt x="2" y="4"/>
                    </a:cubicBezTo>
                    <a:cubicBezTo>
                      <a:pt x="2" y="4"/>
                      <a:pt x="2" y="4"/>
                      <a:pt x="2" y="3"/>
                    </a:cubicBezTo>
                    <a:cubicBezTo>
                      <a:pt x="4" y="4"/>
                      <a:pt x="4" y="3"/>
                      <a:pt x="5" y="3"/>
                    </a:cubicBezTo>
                    <a:cubicBezTo>
                      <a:pt x="3" y="2"/>
                      <a:pt x="6" y="1"/>
                      <a:pt x="4" y="1"/>
                    </a:cubicBezTo>
                    <a:cubicBezTo>
                      <a:pt x="4" y="1"/>
                      <a:pt x="4" y="2"/>
                      <a:pt x="3" y="2"/>
                    </a:cubicBezTo>
                    <a:cubicBezTo>
                      <a:pt x="4" y="2"/>
                      <a:pt x="4" y="1"/>
                      <a:pt x="5" y="0"/>
                    </a:cubicBezTo>
                    <a:cubicBezTo>
                      <a:pt x="5" y="0"/>
                      <a:pt x="4" y="0"/>
                      <a:pt x="4" y="0"/>
                    </a:cubicBezTo>
                    <a:cubicBezTo>
                      <a:pt x="4" y="0"/>
                      <a:pt x="3" y="0"/>
                      <a:pt x="3" y="0"/>
                    </a:cubicBezTo>
                    <a:cubicBezTo>
                      <a:pt x="5" y="2"/>
                      <a:pt x="2" y="0"/>
                      <a:pt x="3" y="2"/>
                    </a:cubicBezTo>
                    <a:cubicBezTo>
                      <a:pt x="2" y="2"/>
                      <a:pt x="2" y="2"/>
                      <a:pt x="2" y="1"/>
                    </a:cubicBezTo>
                    <a:cubicBezTo>
                      <a:pt x="1" y="1"/>
                      <a:pt x="2" y="2"/>
                      <a:pt x="2" y="3"/>
                    </a:cubicBezTo>
                    <a:cubicBezTo>
                      <a:pt x="1" y="3"/>
                      <a:pt x="0" y="3"/>
                      <a:pt x="0" y="4"/>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1" name="Freeform 4992">
                <a:extLst>
                  <a:ext uri="{FF2B5EF4-FFF2-40B4-BE49-F238E27FC236}">
                    <a16:creationId xmlns:a16="http://schemas.microsoft.com/office/drawing/2014/main" id="{48558A24-D587-480F-9CF5-3E28781B091A}"/>
                  </a:ext>
                </a:extLst>
              </p:cNvPr>
              <p:cNvSpPr>
                <a:spLocks/>
              </p:cNvSpPr>
              <p:nvPr/>
            </p:nvSpPr>
            <p:spPr bwMode="auto">
              <a:xfrm>
                <a:off x="-4148" y="1426"/>
                <a:ext cx="4" cy="7"/>
              </a:xfrm>
              <a:custGeom>
                <a:avLst/>
                <a:gdLst>
                  <a:gd name="T0" fmla="*/ 2 w 2"/>
                  <a:gd name="T1" fmla="*/ 3 h 3"/>
                  <a:gd name="T2" fmla="*/ 2 w 2"/>
                  <a:gd name="T3" fmla="*/ 2 h 3"/>
                  <a:gd name="T4" fmla="*/ 0 w 2"/>
                  <a:gd name="T5" fmla="*/ 2 h 3"/>
                  <a:gd name="T6" fmla="*/ 2 w 2"/>
                  <a:gd name="T7" fmla="*/ 3 h 3"/>
                </a:gdLst>
                <a:ahLst/>
                <a:cxnLst>
                  <a:cxn ang="0">
                    <a:pos x="T0" y="T1"/>
                  </a:cxn>
                  <a:cxn ang="0">
                    <a:pos x="T2" y="T3"/>
                  </a:cxn>
                  <a:cxn ang="0">
                    <a:pos x="T4" y="T5"/>
                  </a:cxn>
                  <a:cxn ang="0">
                    <a:pos x="T6" y="T7"/>
                  </a:cxn>
                </a:cxnLst>
                <a:rect l="0" t="0" r="r" b="b"/>
                <a:pathLst>
                  <a:path w="2" h="3">
                    <a:moveTo>
                      <a:pt x="2" y="3"/>
                    </a:moveTo>
                    <a:cubicBezTo>
                      <a:pt x="2" y="2"/>
                      <a:pt x="2" y="2"/>
                      <a:pt x="2" y="2"/>
                    </a:cubicBezTo>
                    <a:cubicBezTo>
                      <a:pt x="1" y="0"/>
                      <a:pt x="1" y="2"/>
                      <a:pt x="0" y="2"/>
                    </a:cubicBezTo>
                    <a:cubicBezTo>
                      <a:pt x="0" y="3"/>
                      <a:pt x="1" y="3"/>
                      <a:pt x="2"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2" name="Freeform 4993">
                <a:extLst>
                  <a:ext uri="{FF2B5EF4-FFF2-40B4-BE49-F238E27FC236}">
                    <a16:creationId xmlns:a16="http://schemas.microsoft.com/office/drawing/2014/main" id="{077913B4-ABC0-4F44-A155-45130A12A01C}"/>
                  </a:ext>
                </a:extLst>
              </p:cNvPr>
              <p:cNvSpPr>
                <a:spLocks/>
              </p:cNvSpPr>
              <p:nvPr/>
            </p:nvSpPr>
            <p:spPr bwMode="auto">
              <a:xfrm>
                <a:off x="-4189" y="1234"/>
                <a:ext cx="38" cy="26"/>
              </a:xfrm>
              <a:custGeom>
                <a:avLst/>
                <a:gdLst>
                  <a:gd name="T0" fmla="*/ 7 w 16"/>
                  <a:gd name="T1" fmla="*/ 0 h 11"/>
                  <a:gd name="T2" fmla="*/ 3 w 16"/>
                  <a:gd name="T3" fmla="*/ 9 h 11"/>
                  <a:gd name="T4" fmla="*/ 4 w 16"/>
                  <a:gd name="T5" fmla="*/ 7 h 11"/>
                  <a:gd name="T6" fmla="*/ 5 w 16"/>
                  <a:gd name="T7" fmla="*/ 7 h 11"/>
                  <a:gd name="T8" fmla="*/ 5 w 16"/>
                  <a:gd name="T9" fmla="*/ 8 h 11"/>
                  <a:gd name="T10" fmla="*/ 5 w 16"/>
                  <a:gd name="T11" fmla="*/ 10 h 11"/>
                  <a:gd name="T12" fmla="*/ 6 w 16"/>
                  <a:gd name="T13" fmla="*/ 10 h 11"/>
                  <a:gd name="T14" fmla="*/ 8 w 16"/>
                  <a:gd name="T15" fmla="*/ 10 h 11"/>
                  <a:gd name="T16" fmla="*/ 8 w 16"/>
                  <a:gd name="T17" fmla="*/ 7 h 11"/>
                  <a:gd name="T18" fmla="*/ 10 w 16"/>
                  <a:gd name="T19" fmla="*/ 9 h 11"/>
                  <a:gd name="T20" fmla="*/ 8 w 16"/>
                  <a:gd name="T21" fmla="*/ 10 h 11"/>
                  <a:gd name="T22" fmla="*/ 12 w 16"/>
                  <a:gd name="T23" fmla="*/ 8 h 11"/>
                  <a:gd name="T24" fmla="*/ 10 w 16"/>
                  <a:gd name="T25" fmla="*/ 7 h 11"/>
                  <a:gd name="T26" fmla="*/ 15 w 16"/>
                  <a:gd name="T27" fmla="*/ 5 h 11"/>
                  <a:gd name="T28" fmla="*/ 13 w 16"/>
                  <a:gd name="T29" fmla="*/ 3 h 11"/>
                  <a:gd name="T30" fmla="*/ 13 w 16"/>
                  <a:gd name="T31" fmla="*/ 0 h 11"/>
                  <a:gd name="T32" fmla="*/ 9 w 16"/>
                  <a:gd name="T33" fmla="*/ 0 h 11"/>
                  <a:gd name="T34" fmla="*/ 11 w 16"/>
                  <a:gd name="T35" fmla="*/ 3 h 11"/>
                  <a:gd name="T36" fmla="*/ 9 w 16"/>
                  <a:gd name="T37" fmla="*/ 2 h 11"/>
                  <a:gd name="T38" fmla="*/ 10 w 16"/>
                  <a:gd name="T39" fmla="*/ 3 h 11"/>
                  <a:gd name="T40" fmla="*/ 9 w 16"/>
                  <a:gd name="T41" fmla="*/ 3 h 11"/>
                  <a:gd name="T42" fmla="*/ 10 w 16"/>
                  <a:gd name="T43" fmla="*/ 5 h 11"/>
                  <a:gd name="T44" fmla="*/ 10 w 16"/>
                  <a:gd name="T45" fmla="*/ 5 h 11"/>
                  <a:gd name="T46" fmla="*/ 6 w 16"/>
                  <a:gd name="T47" fmla="*/ 5 h 11"/>
                  <a:gd name="T48" fmla="*/ 8 w 16"/>
                  <a:gd name="T49" fmla="*/ 7 h 11"/>
                  <a:gd name="T50" fmla="*/ 5 w 16"/>
                  <a:gd name="T51" fmla="*/ 7 h 11"/>
                  <a:gd name="T52" fmla="*/ 8 w 16"/>
                  <a:gd name="T53" fmla="*/ 3 h 11"/>
                  <a:gd name="T54" fmla="*/ 7 w 16"/>
                  <a:gd name="T5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11">
                    <a:moveTo>
                      <a:pt x="7" y="0"/>
                    </a:moveTo>
                    <a:cubicBezTo>
                      <a:pt x="6" y="4"/>
                      <a:pt x="0" y="5"/>
                      <a:pt x="3" y="9"/>
                    </a:cubicBezTo>
                    <a:cubicBezTo>
                      <a:pt x="4" y="9"/>
                      <a:pt x="3" y="7"/>
                      <a:pt x="4" y="7"/>
                    </a:cubicBezTo>
                    <a:cubicBezTo>
                      <a:pt x="4" y="7"/>
                      <a:pt x="4" y="7"/>
                      <a:pt x="5" y="7"/>
                    </a:cubicBezTo>
                    <a:cubicBezTo>
                      <a:pt x="5" y="8"/>
                      <a:pt x="3" y="9"/>
                      <a:pt x="5" y="8"/>
                    </a:cubicBezTo>
                    <a:cubicBezTo>
                      <a:pt x="5" y="9"/>
                      <a:pt x="5" y="10"/>
                      <a:pt x="5" y="10"/>
                    </a:cubicBezTo>
                    <a:cubicBezTo>
                      <a:pt x="5" y="11"/>
                      <a:pt x="6" y="10"/>
                      <a:pt x="6" y="10"/>
                    </a:cubicBezTo>
                    <a:cubicBezTo>
                      <a:pt x="6" y="10"/>
                      <a:pt x="7" y="11"/>
                      <a:pt x="8" y="10"/>
                    </a:cubicBezTo>
                    <a:cubicBezTo>
                      <a:pt x="6" y="8"/>
                      <a:pt x="9" y="9"/>
                      <a:pt x="8" y="7"/>
                    </a:cubicBezTo>
                    <a:cubicBezTo>
                      <a:pt x="9" y="7"/>
                      <a:pt x="9" y="8"/>
                      <a:pt x="10" y="9"/>
                    </a:cubicBezTo>
                    <a:cubicBezTo>
                      <a:pt x="10" y="9"/>
                      <a:pt x="9" y="9"/>
                      <a:pt x="8" y="10"/>
                    </a:cubicBezTo>
                    <a:cubicBezTo>
                      <a:pt x="10" y="11"/>
                      <a:pt x="11" y="9"/>
                      <a:pt x="12" y="8"/>
                    </a:cubicBezTo>
                    <a:cubicBezTo>
                      <a:pt x="11" y="7"/>
                      <a:pt x="11" y="7"/>
                      <a:pt x="10" y="7"/>
                    </a:cubicBezTo>
                    <a:cubicBezTo>
                      <a:pt x="12" y="6"/>
                      <a:pt x="13" y="6"/>
                      <a:pt x="15" y="5"/>
                    </a:cubicBezTo>
                    <a:cubicBezTo>
                      <a:pt x="16" y="4"/>
                      <a:pt x="13" y="3"/>
                      <a:pt x="13" y="3"/>
                    </a:cubicBezTo>
                    <a:cubicBezTo>
                      <a:pt x="14" y="3"/>
                      <a:pt x="13" y="2"/>
                      <a:pt x="13" y="0"/>
                    </a:cubicBezTo>
                    <a:cubicBezTo>
                      <a:pt x="11" y="1"/>
                      <a:pt x="11" y="0"/>
                      <a:pt x="9" y="0"/>
                    </a:cubicBezTo>
                    <a:cubicBezTo>
                      <a:pt x="9" y="2"/>
                      <a:pt x="11" y="1"/>
                      <a:pt x="11" y="3"/>
                    </a:cubicBezTo>
                    <a:cubicBezTo>
                      <a:pt x="9" y="3"/>
                      <a:pt x="11" y="2"/>
                      <a:pt x="9" y="2"/>
                    </a:cubicBezTo>
                    <a:cubicBezTo>
                      <a:pt x="8" y="2"/>
                      <a:pt x="9" y="3"/>
                      <a:pt x="10" y="3"/>
                    </a:cubicBezTo>
                    <a:cubicBezTo>
                      <a:pt x="10" y="3"/>
                      <a:pt x="10" y="3"/>
                      <a:pt x="9" y="3"/>
                    </a:cubicBezTo>
                    <a:cubicBezTo>
                      <a:pt x="9" y="4"/>
                      <a:pt x="10" y="4"/>
                      <a:pt x="10" y="5"/>
                    </a:cubicBezTo>
                    <a:cubicBezTo>
                      <a:pt x="10" y="5"/>
                      <a:pt x="10" y="5"/>
                      <a:pt x="10" y="5"/>
                    </a:cubicBezTo>
                    <a:cubicBezTo>
                      <a:pt x="9" y="5"/>
                      <a:pt x="8" y="5"/>
                      <a:pt x="6" y="5"/>
                    </a:cubicBezTo>
                    <a:cubicBezTo>
                      <a:pt x="6" y="6"/>
                      <a:pt x="7" y="6"/>
                      <a:pt x="8" y="7"/>
                    </a:cubicBezTo>
                    <a:cubicBezTo>
                      <a:pt x="6" y="6"/>
                      <a:pt x="6" y="7"/>
                      <a:pt x="5" y="7"/>
                    </a:cubicBezTo>
                    <a:cubicBezTo>
                      <a:pt x="6" y="5"/>
                      <a:pt x="6" y="4"/>
                      <a:pt x="8" y="3"/>
                    </a:cubicBezTo>
                    <a:cubicBezTo>
                      <a:pt x="7" y="2"/>
                      <a:pt x="8" y="2"/>
                      <a:pt x="7"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3" name="Freeform 4994">
                <a:extLst>
                  <a:ext uri="{FF2B5EF4-FFF2-40B4-BE49-F238E27FC236}">
                    <a16:creationId xmlns:a16="http://schemas.microsoft.com/office/drawing/2014/main" id="{72DF4279-F720-4AA4-8314-C57FC40A9F73}"/>
                  </a:ext>
                </a:extLst>
              </p:cNvPr>
              <p:cNvSpPr>
                <a:spLocks/>
              </p:cNvSpPr>
              <p:nvPr/>
            </p:nvSpPr>
            <p:spPr bwMode="auto">
              <a:xfrm>
                <a:off x="-4217" y="1215"/>
                <a:ext cx="14" cy="7"/>
              </a:xfrm>
              <a:custGeom>
                <a:avLst/>
                <a:gdLst>
                  <a:gd name="T0" fmla="*/ 1 w 6"/>
                  <a:gd name="T1" fmla="*/ 3 h 3"/>
                  <a:gd name="T2" fmla="*/ 5 w 6"/>
                  <a:gd name="T3" fmla="*/ 3 h 3"/>
                  <a:gd name="T4" fmla="*/ 4 w 6"/>
                  <a:gd name="T5" fmla="*/ 1 h 3"/>
                  <a:gd name="T6" fmla="*/ 1 w 6"/>
                  <a:gd name="T7" fmla="*/ 3 h 3"/>
                </a:gdLst>
                <a:ahLst/>
                <a:cxnLst>
                  <a:cxn ang="0">
                    <a:pos x="T0" y="T1"/>
                  </a:cxn>
                  <a:cxn ang="0">
                    <a:pos x="T2" y="T3"/>
                  </a:cxn>
                  <a:cxn ang="0">
                    <a:pos x="T4" y="T5"/>
                  </a:cxn>
                  <a:cxn ang="0">
                    <a:pos x="T6" y="T7"/>
                  </a:cxn>
                </a:cxnLst>
                <a:rect l="0" t="0" r="r" b="b"/>
                <a:pathLst>
                  <a:path w="6" h="3">
                    <a:moveTo>
                      <a:pt x="1" y="3"/>
                    </a:moveTo>
                    <a:cubicBezTo>
                      <a:pt x="2" y="2"/>
                      <a:pt x="3" y="2"/>
                      <a:pt x="5" y="3"/>
                    </a:cubicBezTo>
                    <a:cubicBezTo>
                      <a:pt x="6" y="2"/>
                      <a:pt x="3" y="2"/>
                      <a:pt x="4" y="1"/>
                    </a:cubicBezTo>
                    <a:cubicBezTo>
                      <a:pt x="3" y="0"/>
                      <a:pt x="0" y="2"/>
                      <a:pt x="1"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4" name="Freeform 4995">
                <a:extLst>
                  <a:ext uri="{FF2B5EF4-FFF2-40B4-BE49-F238E27FC236}">
                    <a16:creationId xmlns:a16="http://schemas.microsoft.com/office/drawing/2014/main" id="{FAFE3711-FF51-429C-80AB-C65F43B57299}"/>
                  </a:ext>
                </a:extLst>
              </p:cNvPr>
              <p:cNvSpPr>
                <a:spLocks/>
              </p:cNvSpPr>
              <p:nvPr/>
            </p:nvSpPr>
            <p:spPr bwMode="auto">
              <a:xfrm>
                <a:off x="-4200" y="1210"/>
                <a:ext cx="7" cy="5"/>
              </a:xfrm>
              <a:custGeom>
                <a:avLst/>
                <a:gdLst>
                  <a:gd name="T0" fmla="*/ 1 w 3"/>
                  <a:gd name="T1" fmla="*/ 2 h 2"/>
                  <a:gd name="T2" fmla="*/ 2 w 3"/>
                  <a:gd name="T3" fmla="*/ 2 h 2"/>
                  <a:gd name="T4" fmla="*/ 2 w 3"/>
                  <a:gd name="T5" fmla="*/ 0 h 2"/>
                  <a:gd name="T6" fmla="*/ 0 w 3"/>
                  <a:gd name="T7" fmla="*/ 1 h 2"/>
                  <a:gd name="T8" fmla="*/ 1 w 3"/>
                  <a:gd name="T9" fmla="*/ 2 h 2"/>
                </a:gdLst>
                <a:ahLst/>
                <a:cxnLst>
                  <a:cxn ang="0">
                    <a:pos x="T0" y="T1"/>
                  </a:cxn>
                  <a:cxn ang="0">
                    <a:pos x="T2" y="T3"/>
                  </a:cxn>
                  <a:cxn ang="0">
                    <a:pos x="T4" y="T5"/>
                  </a:cxn>
                  <a:cxn ang="0">
                    <a:pos x="T6" y="T7"/>
                  </a:cxn>
                  <a:cxn ang="0">
                    <a:pos x="T8" y="T9"/>
                  </a:cxn>
                </a:cxnLst>
                <a:rect l="0" t="0" r="r" b="b"/>
                <a:pathLst>
                  <a:path w="3" h="2">
                    <a:moveTo>
                      <a:pt x="1" y="2"/>
                    </a:moveTo>
                    <a:cubicBezTo>
                      <a:pt x="1" y="2"/>
                      <a:pt x="2" y="2"/>
                      <a:pt x="2" y="2"/>
                    </a:cubicBezTo>
                    <a:cubicBezTo>
                      <a:pt x="2" y="2"/>
                      <a:pt x="3" y="1"/>
                      <a:pt x="2" y="0"/>
                    </a:cubicBezTo>
                    <a:cubicBezTo>
                      <a:pt x="1" y="0"/>
                      <a:pt x="1" y="2"/>
                      <a:pt x="0" y="1"/>
                    </a:cubicBezTo>
                    <a:cubicBezTo>
                      <a:pt x="0" y="1"/>
                      <a:pt x="0" y="2"/>
                      <a:pt x="1"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5" name="Freeform 4996">
                <a:extLst>
                  <a:ext uri="{FF2B5EF4-FFF2-40B4-BE49-F238E27FC236}">
                    <a16:creationId xmlns:a16="http://schemas.microsoft.com/office/drawing/2014/main" id="{E00E0A01-89D3-4444-98F6-8CB14B12EBE2}"/>
                  </a:ext>
                </a:extLst>
              </p:cNvPr>
              <p:cNvSpPr>
                <a:spLocks/>
              </p:cNvSpPr>
              <p:nvPr/>
            </p:nvSpPr>
            <p:spPr bwMode="auto">
              <a:xfrm>
                <a:off x="-4136" y="1298"/>
                <a:ext cx="9" cy="7"/>
              </a:xfrm>
              <a:custGeom>
                <a:avLst/>
                <a:gdLst>
                  <a:gd name="T0" fmla="*/ 1 w 4"/>
                  <a:gd name="T1" fmla="*/ 2 h 3"/>
                  <a:gd name="T2" fmla="*/ 2 w 4"/>
                  <a:gd name="T3" fmla="*/ 3 h 3"/>
                  <a:gd name="T4" fmla="*/ 4 w 4"/>
                  <a:gd name="T5" fmla="*/ 2 h 3"/>
                  <a:gd name="T6" fmla="*/ 2 w 4"/>
                  <a:gd name="T7" fmla="*/ 1 h 3"/>
                  <a:gd name="T8" fmla="*/ 1 w 4"/>
                  <a:gd name="T9" fmla="*/ 2 h 3"/>
                </a:gdLst>
                <a:ahLst/>
                <a:cxnLst>
                  <a:cxn ang="0">
                    <a:pos x="T0" y="T1"/>
                  </a:cxn>
                  <a:cxn ang="0">
                    <a:pos x="T2" y="T3"/>
                  </a:cxn>
                  <a:cxn ang="0">
                    <a:pos x="T4" y="T5"/>
                  </a:cxn>
                  <a:cxn ang="0">
                    <a:pos x="T6" y="T7"/>
                  </a:cxn>
                  <a:cxn ang="0">
                    <a:pos x="T8" y="T9"/>
                  </a:cxn>
                </a:cxnLst>
                <a:rect l="0" t="0" r="r" b="b"/>
                <a:pathLst>
                  <a:path w="4" h="3">
                    <a:moveTo>
                      <a:pt x="1" y="2"/>
                    </a:moveTo>
                    <a:cubicBezTo>
                      <a:pt x="1" y="3"/>
                      <a:pt x="2" y="2"/>
                      <a:pt x="2" y="3"/>
                    </a:cubicBezTo>
                    <a:cubicBezTo>
                      <a:pt x="4" y="3"/>
                      <a:pt x="3" y="2"/>
                      <a:pt x="4" y="2"/>
                    </a:cubicBezTo>
                    <a:cubicBezTo>
                      <a:pt x="3" y="0"/>
                      <a:pt x="1" y="3"/>
                      <a:pt x="2" y="1"/>
                    </a:cubicBezTo>
                    <a:cubicBezTo>
                      <a:pt x="0" y="0"/>
                      <a:pt x="1" y="2"/>
                      <a:pt x="1"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6" name="Freeform 4997">
                <a:extLst>
                  <a:ext uri="{FF2B5EF4-FFF2-40B4-BE49-F238E27FC236}">
                    <a16:creationId xmlns:a16="http://schemas.microsoft.com/office/drawing/2014/main" id="{95441E9D-8676-443D-9A5A-C909A12163BF}"/>
                  </a:ext>
                </a:extLst>
              </p:cNvPr>
              <p:cNvSpPr>
                <a:spLocks/>
              </p:cNvSpPr>
              <p:nvPr/>
            </p:nvSpPr>
            <p:spPr bwMode="auto">
              <a:xfrm>
                <a:off x="-4162" y="1336"/>
                <a:ext cx="11" cy="14"/>
              </a:xfrm>
              <a:custGeom>
                <a:avLst/>
                <a:gdLst>
                  <a:gd name="T0" fmla="*/ 3 w 5"/>
                  <a:gd name="T1" fmla="*/ 6 h 6"/>
                  <a:gd name="T2" fmla="*/ 2 w 5"/>
                  <a:gd name="T3" fmla="*/ 3 h 6"/>
                  <a:gd name="T4" fmla="*/ 5 w 5"/>
                  <a:gd name="T5" fmla="*/ 0 h 6"/>
                  <a:gd name="T6" fmla="*/ 4 w 5"/>
                  <a:gd name="T7" fmla="*/ 0 h 6"/>
                  <a:gd name="T8" fmla="*/ 0 w 5"/>
                  <a:gd name="T9" fmla="*/ 2 h 6"/>
                  <a:gd name="T10" fmla="*/ 1 w 5"/>
                  <a:gd name="T11" fmla="*/ 3 h 6"/>
                  <a:gd name="T12" fmla="*/ 3 w 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3" y="6"/>
                    </a:moveTo>
                    <a:cubicBezTo>
                      <a:pt x="2" y="5"/>
                      <a:pt x="2" y="4"/>
                      <a:pt x="2" y="3"/>
                    </a:cubicBezTo>
                    <a:cubicBezTo>
                      <a:pt x="2" y="1"/>
                      <a:pt x="3" y="0"/>
                      <a:pt x="5" y="0"/>
                    </a:cubicBezTo>
                    <a:cubicBezTo>
                      <a:pt x="5" y="0"/>
                      <a:pt x="5" y="0"/>
                      <a:pt x="4" y="0"/>
                    </a:cubicBezTo>
                    <a:cubicBezTo>
                      <a:pt x="3" y="1"/>
                      <a:pt x="1" y="1"/>
                      <a:pt x="0" y="2"/>
                    </a:cubicBezTo>
                    <a:cubicBezTo>
                      <a:pt x="1" y="3"/>
                      <a:pt x="1" y="3"/>
                      <a:pt x="1" y="3"/>
                    </a:cubicBezTo>
                    <a:cubicBezTo>
                      <a:pt x="0" y="4"/>
                      <a:pt x="0" y="6"/>
                      <a:pt x="3" y="6"/>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7" name="Freeform 4998">
                <a:extLst>
                  <a:ext uri="{FF2B5EF4-FFF2-40B4-BE49-F238E27FC236}">
                    <a16:creationId xmlns:a16="http://schemas.microsoft.com/office/drawing/2014/main" id="{A3ECC506-D20E-4DA6-BE74-1CCCD1706422}"/>
                  </a:ext>
                </a:extLst>
              </p:cNvPr>
              <p:cNvSpPr>
                <a:spLocks/>
              </p:cNvSpPr>
              <p:nvPr/>
            </p:nvSpPr>
            <p:spPr bwMode="auto">
              <a:xfrm>
                <a:off x="-4170" y="1383"/>
                <a:ext cx="22" cy="14"/>
              </a:xfrm>
              <a:custGeom>
                <a:avLst/>
                <a:gdLst>
                  <a:gd name="T0" fmla="*/ 7 w 9"/>
                  <a:gd name="T1" fmla="*/ 2 h 6"/>
                  <a:gd name="T2" fmla="*/ 7 w 9"/>
                  <a:gd name="T3" fmla="*/ 2 h 6"/>
                  <a:gd name="T4" fmla="*/ 5 w 9"/>
                  <a:gd name="T5" fmla="*/ 0 h 6"/>
                  <a:gd name="T6" fmla="*/ 5 w 9"/>
                  <a:gd name="T7" fmla="*/ 1 h 6"/>
                  <a:gd name="T8" fmla="*/ 0 w 9"/>
                  <a:gd name="T9" fmla="*/ 0 h 6"/>
                  <a:gd name="T10" fmla="*/ 4 w 9"/>
                  <a:gd name="T11" fmla="*/ 4 h 6"/>
                  <a:gd name="T12" fmla="*/ 4 w 9"/>
                  <a:gd name="T13" fmla="*/ 3 h 6"/>
                  <a:gd name="T14" fmla="*/ 6 w 9"/>
                  <a:gd name="T15" fmla="*/ 4 h 6"/>
                  <a:gd name="T16" fmla="*/ 5 w 9"/>
                  <a:gd name="T17" fmla="*/ 4 h 6"/>
                  <a:gd name="T18" fmla="*/ 7 w 9"/>
                  <a:gd name="T19" fmla="*/ 4 h 6"/>
                  <a:gd name="T20" fmla="*/ 8 w 9"/>
                  <a:gd name="T21" fmla="*/ 4 h 6"/>
                  <a:gd name="T22" fmla="*/ 8 w 9"/>
                  <a:gd name="T23" fmla="*/ 4 h 6"/>
                  <a:gd name="T24" fmla="*/ 7 w 9"/>
                  <a:gd name="T25"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6">
                    <a:moveTo>
                      <a:pt x="7" y="2"/>
                    </a:moveTo>
                    <a:cubicBezTo>
                      <a:pt x="7" y="2"/>
                      <a:pt x="7" y="2"/>
                      <a:pt x="7" y="2"/>
                    </a:cubicBezTo>
                    <a:cubicBezTo>
                      <a:pt x="6" y="1"/>
                      <a:pt x="6" y="0"/>
                      <a:pt x="5" y="0"/>
                    </a:cubicBezTo>
                    <a:cubicBezTo>
                      <a:pt x="4" y="0"/>
                      <a:pt x="3" y="0"/>
                      <a:pt x="5" y="1"/>
                    </a:cubicBezTo>
                    <a:cubicBezTo>
                      <a:pt x="2" y="3"/>
                      <a:pt x="2" y="0"/>
                      <a:pt x="0" y="0"/>
                    </a:cubicBezTo>
                    <a:cubicBezTo>
                      <a:pt x="1" y="2"/>
                      <a:pt x="4" y="3"/>
                      <a:pt x="4" y="4"/>
                    </a:cubicBezTo>
                    <a:cubicBezTo>
                      <a:pt x="4" y="5"/>
                      <a:pt x="6" y="3"/>
                      <a:pt x="4" y="3"/>
                    </a:cubicBezTo>
                    <a:cubicBezTo>
                      <a:pt x="5" y="2"/>
                      <a:pt x="6" y="3"/>
                      <a:pt x="6" y="4"/>
                    </a:cubicBezTo>
                    <a:cubicBezTo>
                      <a:pt x="6" y="4"/>
                      <a:pt x="6" y="4"/>
                      <a:pt x="5" y="4"/>
                    </a:cubicBezTo>
                    <a:cubicBezTo>
                      <a:pt x="6" y="6"/>
                      <a:pt x="6" y="5"/>
                      <a:pt x="7" y="4"/>
                    </a:cubicBezTo>
                    <a:cubicBezTo>
                      <a:pt x="8" y="4"/>
                      <a:pt x="8" y="4"/>
                      <a:pt x="8" y="4"/>
                    </a:cubicBezTo>
                    <a:cubicBezTo>
                      <a:pt x="9" y="4"/>
                      <a:pt x="8" y="4"/>
                      <a:pt x="8" y="4"/>
                    </a:cubicBezTo>
                    <a:cubicBezTo>
                      <a:pt x="7" y="3"/>
                      <a:pt x="8" y="2"/>
                      <a:pt x="7"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8" name="Freeform 4999">
                <a:extLst>
                  <a:ext uri="{FF2B5EF4-FFF2-40B4-BE49-F238E27FC236}">
                    <a16:creationId xmlns:a16="http://schemas.microsoft.com/office/drawing/2014/main" id="{EDA46845-7CB4-433B-848B-255E03CB5E6D}"/>
                  </a:ext>
                </a:extLst>
              </p:cNvPr>
              <p:cNvSpPr>
                <a:spLocks/>
              </p:cNvSpPr>
              <p:nvPr/>
            </p:nvSpPr>
            <p:spPr bwMode="auto">
              <a:xfrm>
                <a:off x="-4224" y="1213"/>
                <a:ext cx="14" cy="7"/>
              </a:xfrm>
              <a:custGeom>
                <a:avLst/>
                <a:gdLst>
                  <a:gd name="T0" fmla="*/ 5 w 6"/>
                  <a:gd name="T1" fmla="*/ 1 h 3"/>
                  <a:gd name="T2" fmla="*/ 1 w 6"/>
                  <a:gd name="T3" fmla="*/ 0 h 3"/>
                  <a:gd name="T4" fmla="*/ 5 w 6"/>
                  <a:gd name="T5" fmla="*/ 3 h 3"/>
                  <a:gd name="T6" fmla="*/ 5 w 6"/>
                  <a:gd name="T7" fmla="*/ 2 h 3"/>
                  <a:gd name="T8" fmla="*/ 5 w 6"/>
                  <a:gd name="T9" fmla="*/ 1 h 3"/>
                </a:gdLst>
                <a:ahLst/>
                <a:cxnLst>
                  <a:cxn ang="0">
                    <a:pos x="T0" y="T1"/>
                  </a:cxn>
                  <a:cxn ang="0">
                    <a:pos x="T2" y="T3"/>
                  </a:cxn>
                  <a:cxn ang="0">
                    <a:pos x="T4" y="T5"/>
                  </a:cxn>
                  <a:cxn ang="0">
                    <a:pos x="T6" y="T7"/>
                  </a:cxn>
                  <a:cxn ang="0">
                    <a:pos x="T8" y="T9"/>
                  </a:cxn>
                </a:cxnLst>
                <a:rect l="0" t="0" r="r" b="b"/>
                <a:pathLst>
                  <a:path w="6" h="3">
                    <a:moveTo>
                      <a:pt x="5" y="1"/>
                    </a:moveTo>
                    <a:cubicBezTo>
                      <a:pt x="4" y="1"/>
                      <a:pt x="2" y="1"/>
                      <a:pt x="1" y="0"/>
                    </a:cubicBezTo>
                    <a:cubicBezTo>
                      <a:pt x="0" y="2"/>
                      <a:pt x="4" y="1"/>
                      <a:pt x="5" y="3"/>
                    </a:cubicBezTo>
                    <a:cubicBezTo>
                      <a:pt x="6" y="3"/>
                      <a:pt x="6" y="1"/>
                      <a:pt x="5" y="2"/>
                    </a:cubicBezTo>
                    <a:cubicBezTo>
                      <a:pt x="4" y="2"/>
                      <a:pt x="5" y="2"/>
                      <a:pt x="5"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9" name="Freeform 5000">
                <a:extLst>
                  <a:ext uri="{FF2B5EF4-FFF2-40B4-BE49-F238E27FC236}">
                    <a16:creationId xmlns:a16="http://schemas.microsoft.com/office/drawing/2014/main" id="{5F051C3C-580F-419A-9D55-A40EEF7F56E9}"/>
                  </a:ext>
                </a:extLst>
              </p:cNvPr>
              <p:cNvSpPr>
                <a:spLocks/>
              </p:cNvSpPr>
              <p:nvPr/>
            </p:nvSpPr>
            <p:spPr bwMode="auto">
              <a:xfrm>
                <a:off x="-4129" y="1350"/>
                <a:ext cx="4" cy="9"/>
              </a:xfrm>
              <a:custGeom>
                <a:avLst/>
                <a:gdLst>
                  <a:gd name="T0" fmla="*/ 1 w 2"/>
                  <a:gd name="T1" fmla="*/ 4 h 4"/>
                  <a:gd name="T2" fmla="*/ 1 w 2"/>
                  <a:gd name="T3" fmla="*/ 0 h 4"/>
                  <a:gd name="T4" fmla="*/ 1 w 2"/>
                  <a:gd name="T5" fmla="*/ 4 h 4"/>
                </a:gdLst>
                <a:ahLst/>
                <a:cxnLst>
                  <a:cxn ang="0">
                    <a:pos x="T0" y="T1"/>
                  </a:cxn>
                  <a:cxn ang="0">
                    <a:pos x="T2" y="T3"/>
                  </a:cxn>
                  <a:cxn ang="0">
                    <a:pos x="T4" y="T5"/>
                  </a:cxn>
                </a:cxnLst>
                <a:rect l="0" t="0" r="r" b="b"/>
                <a:pathLst>
                  <a:path w="2" h="4">
                    <a:moveTo>
                      <a:pt x="1" y="4"/>
                    </a:moveTo>
                    <a:cubicBezTo>
                      <a:pt x="2" y="3"/>
                      <a:pt x="1" y="2"/>
                      <a:pt x="1" y="0"/>
                    </a:cubicBezTo>
                    <a:cubicBezTo>
                      <a:pt x="1" y="1"/>
                      <a:pt x="0" y="3"/>
                      <a:pt x="1" y="4"/>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0" name="Freeform 5001">
                <a:extLst>
                  <a:ext uri="{FF2B5EF4-FFF2-40B4-BE49-F238E27FC236}">
                    <a16:creationId xmlns:a16="http://schemas.microsoft.com/office/drawing/2014/main" id="{D3909F48-B780-441B-9BD5-3825C0549694}"/>
                  </a:ext>
                </a:extLst>
              </p:cNvPr>
              <p:cNvSpPr>
                <a:spLocks/>
              </p:cNvSpPr>
              <p:nvPr/>
            </p:nvSpPr>
            <p:spPr bwMode="auto">
              <a:xfrm>
                <a:off x="-4139" y="1329"/>
                <a:ext cx="17" cy="11"/>
              </a:xfrm>
              <a:custGeom>
                <a:avLst/>
                <a:gdLst>
                  <a:gd name="T0" fmla="*/ 1 w 7"/>
                  <a:gd name="T1" fmla="*/ 5 h 5"/>
                  <a:gd name="T2" fmla="*/ 4 w 7"/>
                  <a:gd name="T3" fmla="*/ 5 h 5"/>
                  <a:gd name="T4" fmla="*/ 4 w 7"/>
                  <a:gd name="T5" fmla="*/ 2 h 5"/>
                  <a:gd name="T6" fmla="*/ 7 w 7"/>
                  <a:gd name="T7" fmla="*/ 2 h 5"/>
                  <a:gd name="T8" fmla="*/ 3 w 7"/>
                  <a:gd name="T9" fmla="*/ 0 h 5"/>
                  <a:gd name="T10" fmla="*/ 0 w 7"/>
                  <a:gd name="T11" fmla="*/ 3 h 5"/>
                  <a:gd name="T12" fmla="*/ 1 w 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1" y="5"/>
                    </a:moveTo>
                    <a:cubicBezTo>
                      <a:pt x="2" y="4"/>
                      <a:pt x="2" y="4"/>
                      <a:pt x="4" y="5"/>
                    </a:cubicBezTo>
                    <a:cubicBezTo>
                      <a:pt x="2" y="4"/>
                      <a:pt x="4" y="3"/>
                      <a:pt x="4" y="2"/>
                    </a:cubicBezTo>
                    <a:cubicBezTo>
                      <a:pt x="6" y="4"/>
                      <a:pt x="5" y="4"/>
                      <a:pt x="7" y="2"/>
                    </a:cubicBezTo>
                    <a:cubicBezTo>
                      <a:pt x="6" y="1"/>
                      <a:pt x="4" y="0"/>
                      <a:pt x="3" y="0"/>
                    </a:cubicBezTo>
                    <a:cubicBezTo>
                      <a:pt x="1" y="0"/>
                      <a:pt x="3" y="3"/>
                      <a:pt x="0" y="3"/>
                    </a:cubicBezTo>
                    <a:cubicBezTo>
                      <a:pt x="1" y="3"/>
                      <a:pt x="2" y="4"/>
                      <a:pt x="1" y="5"/>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1" name="Freeform 5002">
                <a:extLst>
                  <a:ext uri="{FF2B5EF4-FFF2-40B4-BE49-F238E27FC236}">
                    <a16:creationId xmlns:a16="http://schemas.microsoft.com/office/drawing/2014/main" id="{B835AB77-C65C-423B-8360-44B52EEDD4F8}"/>
                  </a:ext>
                </a:extLst>
              </p:cNvPr>
              <p:cNvSpPr>
                <a:spLocks/>
              </p:cNvSpPr>
              <p:nvPr/>
            </p:nvSpPr>
            <p:spPr bwMode="auto">
              <a:xfrm>
                <a:off x="-4207" y="1222"/>
                <a:ext cx="9" cy="9"/>
              </a:xfrm>
              <a:custGeom>
                <a:avLst/>
                <a:gdLst>
                  <a:gd name="T0" fmla="*/ 1 w 4"/>
                  <a:gd name="T1" fmla="*/ 4 h 4"/>
                  <a:gd name="T2" fmla="*/ 3 w 4"/>
                  <a:gd name="T3" fmla="*/ 0 h 4"/>
                  <a:gd name="T4" fmla="*/ 1 w 4"/>
                  <a:gd name="T5" fmla="*/ 1 h 4"/>
                  <a:gd name="T6" fmla="*/ 1 w 4"/>
                  <a:gd name="T7" fmla="*/ 4 h 4"/>
                </a:gdLst>
                <a:ahLst/>
                <a:cxnLst>
                  <a:cxn ang="0">
                    <a:pos x="T0" y="T1"/>
                  </a:cxn>
                  <a:cxn ang="0">
                    <a:pos x="T2" y="T3"/>
                  </a:cxn>
                  <a:cxn ang="0">
                    <a:pos x="T4" y="T5"/>
                  </a:cxn>
                  <a:cxn ang="0">
                    <a:pos x="T6" y="T7"/>
                  </a:cxn>
                </a:cxnLst>
                <a:rect l="0" t="0" r="r" b="b"/>
                <a:pathLst>
                  <a:path w="4" h="4">
                    <a:moveTo>
                      <a:pt x="1" y="4"/>
                    </a:moveTo>
                    <a:cubicBezTo>
                      <a:pt x="2" y="3"/>
                      <a:pt x="4" y="2"/>
                      <a:pt x="3" y="0"/>
                    </a:cubicBezTo>
                    <a:cubicBezTo>
                      <a:pt x="2" y="0"/>
                      <a:pt x="2" y="0"/>
                      <a:pt x="1" y="1"/>
                    </a:cubicBezTo>
                    <a:cubicBezTo>
                      <a:pt x="4" y="2"/>
                      <a:pt x="0" y="1"/>
                      <a:pt x="1" y="4"/>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2" name="Freeform 5003">
                <a:extLst>
                  <a:ext uri="{FF2B5EF4-FFF2-40B4-BE49-F238E27FC236}">
                    <a16:creationId xmlns:a16="http://schemas.microsoft.com/office/drawing/2014/main" id="{3C5A4CAA-A3A9-4E58-9792-6A5BF65E121E}"/>
                  </a:ext>
                </a:extLst>
              </p:cNvPr>
              <p:cNvSpPr>
                <a:spLocks/>
              </p:cNvSpPr>
              <p:nvPr/>
            </p:nvSpPr>
            <p:spPr bwMode="auto">
              <a:xfrm>
                <a:off x="-4281" y="1227"/>
                <a:ext cx="31" cy="12"/>
              </a:xfrm>
              <a:custGeom>
                <a:avLst/>
                <a:gdLst>
                  <a:gd name="T0" fmla="*/ 12 w 13"/>
                  <a:gd name="T1" fmla="*/ 1 h 5"/>
                  <a:gd name="T2" fmla="*/ 10 w 13"/>
                  <a:gd name="T3" fmla="*/ 0 h 5"/>
                  <a:gd name="T4" fmla="*/ 11 w 13"/>
                  <a:gd name="T5" fmla="*/ 2 h 5"/>
                  <a:gd name="T6" fmla="*/ 7 w 13"/>
                  <a:gd name="T7" fmla="*/ 1 h 5"/>
                  <a:gd name="T8" fmla="*/ 8 w 13"/>
                  <a:gd name="T9" fmla="*/ 1 h 5"/>
                  <a:gd name="T10" fmla="*/ 6 w 13"/>
                  <a:gd name="T11" fmla="*/ 0 h 5"/>
                  <a:gd name="T12" fmla="*/ 8 w 13"/>
                  <a:gd name="T13" fmla="*/ 3 h 5"/>
                  <a:gd name="T14" fmla="*/ 8 w 13"/>
                  <a:gd name="T15" fmla="*/ 4 h 5"/>
                  <a:gd name="T16" fmla="*/ 2 w 13"/>
                  <a:gd name="T17" fmla="*/ 0 h 5"/>
                  <a:gd name="T18" fmla="*/ 2 w 13"/>
                  <a:gd name="T19" fmla="*/ 4 h 5"/>
                  <a:gd name="T20" fmla="*/ 12 w 13"/>
                  <a:gd name="T21" fmla="*/ 5 h 5"/>
                  <a:gd name="T22" fmla="*/ 12 w 13"/>
                  <a:gd name="T2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5">
                    <a:moveTo>
                      <a:pt x="12" y="1"/>
                    </a:moveTo>
                    <a:cubicBezTo>
                      <a:pt x="12" y="1"/>
                      <a:pt x="11" y="1"/>
                      <a:pt x="10" y="0"/>
                    </a:cubicBezTo>
                    <a:cubicBezTo>
                      <a:pt x="10" y="1"/>
                      <a:pt x="11" y="1"/>
                      <a:pt x="11" y="2"/>
                    </a:cubicBezTo>
                    <a:cubicBezTo>
                      <a:pt x="10" y="3"/>
                      <a:pt x="9" y="3"/>
                      <a:pt x="7" y="1"/>
                    </a:cubicBezTo>
                    <a:cubicBezTo>
                      <a:pt x="8" y="1"/>
                      <a:pt x="8" y="1"/>
                      <a:pt x="8" y="1"/>
                    </a:cubicBezTo>
                    <a:cubicBezTo>
                      <a:pt x="9" y="0"/>
                      <a:pt x="6" y="0"/>
                      <a:pt x="6" y="0"/>
                    </a:cubicBezTo>
                    <a:cubicBezTo>
                      <a:pt x="7" y="1"/>
                      <a:pt x="6" y="4"/>
                      <a:pt x="8" y="3"/>
                    </a:cubicBezTo>
                    <a:cubicBezTo>
                      <a:pt x="8" y="3"/>
                      <a:pt x="8" y="3"/>
                      <a:pt x="8" y="4"/>
                    </a:cubicBezTo>
                    <a:cubicBezTo>
                      <a:pt x="5" y="2"/>
                      <a:pt x="6" y="3"/>
                      <a:pt x="2" y="0"/>
                    </a:cubicBezTo>
                    <a:cubicBezTo>
                      <a:pt x="1" y="1"/>
                      <a:pt x="0" y="2"/>
                      <a:pt x="2" y="4"/>
                    </a:cubicBezTo>
                    <a:cubicBezTo>
                      <a:pt x="5" y="4"/>
                      <a:pt x="8" y="5"/>
                      <a:pt x="12" y="5"/>
                    </a:cubicBezTo>
                    <a:cubicBezTo>
                      <a:pt x="13" y="4"/>
                      <a:pt x="11" y="2"/>
                      <a:pt x="12"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3" name="Freeform 5004">
                <a:extLst>
                  <a:ext uri="{FF2B5EF4-FFF2-40B4-BE49-F238E27FC236}">
                    <a16:creationId xmlns:a16="http://schemas.microsoft.com/office/drawing/2014/main" id="{D86FDD0C-BE58-4845-8FC0-323EBF9FD5C0}"/>
                  </a:ext>
                </a:extLst>
              </p:cNvPr>
              <p:cNvSpPr>
                <a:spLocks/>
              </p:cNvSpPr>
              <p:nvPr/>
            </p:nvSpPr>
            <p:spPr bwMode="auto">
              <a:xfrm>
                <a:off x="-4264" y="1215"/>
                <a:ext cx="9" cy="7"/>
              </a:xfrm>
              <a:custGeom>
                <a:avLst/>
                <a:gdLst>
                  <a:gd name="T0" fmla="*/ 3 w 4"/>
                  <a:gd name="T1" fmla="*/ 3 h 3"/>
                  <a:gd name="T2" fmla="*/ 2 w 4"/>
                  <a:gd name="T3" fmla="*/ 0 h 3"/>
                  <a:gd name="T4" fmla="*/ 0 w 4"/>
                  <a:gd name="T5" fmla="*/ 2 h 3"/>
                  <a:gd name="T6" fmla="*/ 3 w 4"/>
                  <a:gd name="T7" fmla="*/ 3 h 3"/>
                </a:gdLst>
                <a:ahLst/>
                <a:cxnLst>
                  <a:cxn ang="0">
                    <a:pos x="T0" y="T1"/>
                  </a:cxn>
                  <a:cxn ang="0">
                    <a:pos x="T2" y="T3"/>
                  </a:cxn>
                  <a:cxn ang="0">
                    <a:pos x="T4" y="T5"/>
                  </a:cxn>
                  <a:cxn ang="0">
                    <a:pos x="T6" y="T7"/>
                  </a:cxn>
                </a:cxnLst>
                <a:rect l="0" t="0" r="r" b="b"/>
                <a:pathLst>
                  <a:path w="4" h="3">
                    <a:moveTo>
                      <a:pt x="3" y="3"/>
                    </a:moveTo>
                    <a:cubicBezTo>
                      <a:pt x="4" y="2"/>
                      <a:pt x="2" y="1"/>
                      <a:pt x="2" y="0"/>
                    </a:cubicBezTo>
                    <a:cubicBezTo>
                      <a:pt x="1" y="1"/>
                      <a:pt x="1" y="1"/>
                      <a:pt x="0" y="2"/>
                    </a:cubicBezTo>
                    <a:cubicBezTo>
                      <a:pt x="1" y="2"/>
                      <a:pt x="2" y="2"/>
                      <a:pt x="3"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4" name="Freeform 5005">
                <a:extLst>
                  <a:ext uri="{FF2B5EF4-FFF2-40B4-BE49-F238E27FC236}">
                    <a16:creationId xmlns:a16="http://schemas.microsoft.com/office/drawing/2014/main" id="{312C3EBB-0EBC-4E18-87D4-E3E756CA699C}"/>
                  </a:ext>
                </a:extLst>
              </p:cNvPr>
              <p:cNvSpPr>
                <a:spLocks/>
              </p:cNvSpPr>
              <p:nvPr/>
            </p:nvSpPr>
            <p:spPr bwMode="auto">
              <a:xfrm>
                <a:off x="-4233" y="1239"/>
                <a:ext cx="7" cy="7"/>
              </a:xfrm>
              <a:custGeom>
                <a:avLst/>
                <a:gdLst>
                  <a:gd name="T0" fmla="*/ 0 w 3"/>
                  <a:gd name="T1" fmla="*/ 1 h 3"/>
                  <a:gd name="T2" fmla="*/ 3 w 3"/>
                  <a:gd name="T3" fmla="*/ 2 h 3"/>
                  <a:gd name="T4" fmla="*/ 0 w 3"/>
                  <a:gd name="T5" fmla="*/ 1 h 3"/>
                </a:gdLst>
                <a:ahLst/>
                <a:cxnLst>
                  <a:cxn ang="0">
                    <a:pos x="T0" y="T1"/>
                  </a:cxn>
                  <a:cxn ang="0">
                    <a:pos x="T2" y="T3"/>
                  </a:cxn>
                  <a:cxn ang="0">
                    <a:pos x="T4" y="T5"/>
                  </a:cxn>
                </a:cxnLst>
                <a:rect l="0" t="0" r="r" b="b"/>
                <a:pathLst>
                  <a:path w="3" h="3">
                    <a:moveTo>
                      <a:pt x="0" y="1"/>
                    </a:moveTo>
                    <a:cubicBezTo>
                      <a:pt x="1" y="3"/>
                      <a:pt x="2" y="3"/>
                      <a:pt x="3" y="2"/>
                    </a:cubicBezTo>
                    <a:cubicBezTo>
                      <a:pt x="2" y="0"/>
                      <a:pt x="1" y="1"/>
                      <a:pt x="0"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5" name="Freeform 5006">
                <a:extLst>
                  <a:ext uri="{FF2B5EF4-FFF2-40B4-BE49-F238E27FC236}">
                    <a16:creationId xmlns:a16="http://schemas.microsoft.com/office/drawing/2014/main" id="{14FD1E4A-D08A-4A19-8312-60C6A94C854C}"/>
                  </a:ext>
                </a:extLst>
              </p:cNvPr>
              <p:cNvSpPr>
                <a:spLocks/>
              </p:cNvSpPr>
              <p:nvPr/>
            </p:nvSpPr>
            <p:spPr bwMode="auto">
              <a:xfrm>
                <a:off x="-4134" y="1395"/>
                <a:ext cx="12" cy="7"/>
              </a:xfrm>
              <a:custGeom>
                <a:avLst/>
                <a:gdLst>
                  <a:gd name="T0" fmla="*/ 1 w 5"/>
                  <a:gd name="T1" fmla="*/ 3 h 3"/>
                  <a:gd name="T2" fmla="*/ 5 w 5"/>
                  <a:gd name="T3" fmla="*/ 2 h 3"/>
                  <a:gd name="T4" fmla="*/ 5 w 5"/>
                  <a:gd name="T5" fmla="*/ 2 h 3"/>
                  <a:gd name="T6" fmla="*/ 2 w 5"/>
                  <a:gd name="T7" fmla="*/ 0 h 3"/>
                  <a:gd name="T8" fmla="*/ 1 w 5"/>
                  <a:gd name="T9" fmla="*/ 1 h 3"/>
                  <a:gd name="T10" fmla="*/ 1 w 5"/>
                  <a:gd name="T11" fmla="*/ 3 h 3"/>
                </a:gdLst>
                <a:ahLst/>
                <a:cxnLst>
                  <a:cxn ang="0">
                    <a:pos x="T0" y="T1"/>
                  </a:cxn>
                  <a:cxn ang="0">
                    <a:pos x="T2" y="T3"/>
                  </a:cxn>
                  <a:cxn ang="0">
                    <a:pos x="T4" y="T5"/>
                  </a:cxn>
                  <a:cxn ang="0">
                    <a:pos x="T6" y="T7"/>
                  </a:cxn>
                  <a:cxn ang="0">
                    <a:pos x="T8" y="T9"/>
                  </a:cxn>
                  <a:cxn ang="0">
                    <a:pos x="T10" y="T11"/>
                  </a:cxn>
                </a:cxnLst>
                <a:rect l="0" t="0" r="r" b="b"/>
                <a:pathLst>
                  <a:path w="5" h="3">
                    <a:moveTo>
                      <a:pt x="1" y="3"/>
                    </a:moveTo>
                    <a:cubicBezTo>
                      <a:pt x="2" y="3"/>
                      <a:pt x="4" y="3"/>
                      <a:pt x="5" y="2"/>
                    </a:cubicBezTo>
                    <a:cubicBezTo>
                      <a:pt x="5" y="2"/>
                      <a:pt x="5" y="2"/>
                      <a:pt x="5" y="2"/>
                    </a:cubicBezTo>
                    <a:cubicBezTo>
                      <a:pt x="4" y="2"/>
                      <a:pt x="2" y="2"/>
                      <a:pt x="2" y="0"/>
                    </a:cubicBezTo>
                    <a:cubicBezTo>
                      <a:pt x="1" y="1"/>
                      <a:pt x="1" y="1"/>
                      <a:pt x="1" y="1"/>
                    </a:cubicBezTo>
                    <a:cubicBezTo>
                      <a:pt x="0" y="2"/>
                      <a:pt x="3" y="1"/>
                      <a:pt x="1"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6" name="Freeform 5007">
                <a:extLst>
                  <a:ext uri="{FF2B5EF4-FFF2-40B4-BE49-F238E27FC236}">
                    <a16:creationId xmlns:a16="http://schemas.microsoft.com/office/drawing/2014/main" id="{AD2FE572-C8C4-4B78-8810-910B2A3CF0E4}"/>
                  </a:ext>
                </a:extLst>
              </p:cNvPr>
              <p:cNvSpPr>
                <a:spLocks/>
              </p:cNvSpPr>
              <p:nvPr/>
            </p:nvSpPr>
            <p:spPr bwMode="auto">
              <a:xfrm>
                <a:off x="-4496" y="1123"/>
                <a:ext cx="12" cy="7"/>
              </a:xfrm>
              <a:custGeom>
                <a:avLst/>
                <a:gdLst>
                  <a:gd name="T0" fmla="*/ 4 w 5"/>
                  <a:gd name="T1" fmla="*/ 0 h 3"/>
                  <a:gd name="T2" fmla="*/ 0 w 5"/>
                  <a:gd name="T3" fmla="*/ 1 h 3"/>
                  <a:gd name="T4" fmla="*/ 5 w 5"/>
                  <a:gd name="T5" fmla="*/ 1 h 3"/>
                  <a:gd name="T6" fmla="*/ 4 w 5"/>
                  <a:gd name="T7" fmla="*/ 0 h 3"/>
                </a:gdLst>
                <a:ahLst/>
                <a:cxnLst>
                  <a:cxn ang="0">
                    <a:pos x="T0" y="T1"/>
                  </a:cxn>
                  <a:cxn ang="0">
                    <a:pos x="T2" y="T3"/>
                  </a:cxn>
                  <a:cxn ang="0">
                    <a:pos x="T4" y="T5"/>
                  </a:cxn>
                  <a:cxn ang="0">
                    <a:pos x="T6" y="T7"/>
                  </a:cxn>
                </a:cxnLst>
                <a:rect l="0" t="0" r="r" b="b"/>
                <a:pathLst>
                  <a:path w="5" h="3">
                    <a:moveTo>
                      <a:pt x="4" y="0"/>
                    </a:moveTo>
                    <a:cubicBezTo>
                      <a:pt x="3" y="0"/>
                      <a:pt x="3" y="0"/>
                      <a:pt x="0" y="1"/>
                    </a:cubicBezTo>
                    <a:cubicBezTo>
                      <a:pt x="2" y="2"/>
                      <a:pt x="5" y="3"/>
                      <a:pt x="5" y="1"/>
                    </a:cubicBezTo>
                    <a:cubicBezTo>
                      <a:pt x="4" y="1"/>
                      <a:pt x="4" y="1"/>
                      <a:pt x="4"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7" name="Freeform 5008">
                <a:extLst>
                  <a:ext uri="{FF2B5EF4-FFF2-40B4-BE49-F238E27FC236}">
                    <a16:creationId xmlns:a16="http://schemas.microsoft.com/office/drawing/2014/main" id="{619C46DE-B5EA-4F54-9A15-56FE6407240B}"/>
                  </a:ext>
                </a:extLst>
              </p:cNvPr>
              <p:cNvSpPr>
                <a:spLocks/>
              </p:cNvSpPr>
              <p:nvPr/>
            </p:nvSpPr>
            <p:spPr bwMode="auto">
              <a:xfrm>
                <a:off x="-4397" y="1177"/>
                <a:ext cx="26" cy="12"/>
              </a:xfrm>
              <a:custGeom>
                <a:avLst/>
                <a:gdLst>
                  <a:gd name="T0" fmla="*/ 8 w 11"/>
                  <a:gd name="T1" fmla="*/ 4 h 5"/>
                  <a:gd name="T2" fmla="*/ 11 w 11"/>
                  <a:gd name="T3" fmla="*/ 4 h 5"/>
                  <a:gd name="T4" fmla="*/ 11 w 11"/>
                  <a:gd name="T5" fmla="*/ 2 h 5"/>
                  <a:gd name="T6" fmla="*/ 6 w 11"/>
                  <a:gd name="T7" fmla="*/ 3 h 5"/>
                  <a:gd name="T8" fmla="*/ 4 w 11"/>
                  <a:gd name="T9" fmla="*/ 3 h 5"/>
                  <a:gd name="T10" fmla="*/ 0 w 11"/>
                  <a:gd name="T11" fmla="*/ 1 h 5"/>
                  <a:gd name="T12" fmla="*/ 1 w 11"/>
                  <a:gd name="T13" fmla="*/ 3 h 5"/>
                  <a:gd name="T14" fmla="*/ 9 w 11"/>
                  <a:gd name="T15" fmla="*/ 3 h 5"/>
                  <a:gd name="T16" fmla="*/ 8 w 11"/>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8" y="4"/>
                    </a:moveTo>
                    <a:cubicBezTo>
                      <a:pt x="9" y="4"/>
                      <a:pt x="10" y="5"/>
                      <a:pt x="11" y="4"/>
                    </a:cubicBezTo>
                    <a:cubicBezTo>
                      <a:pt x="11" y="3"/>
                      <a:pt x="11" y="3"/>
                      <a:pt x="11" y="2"/>
                    </a:cubicBezTo>
                    <a:cubicBezTo>
                      <a:pt x="9" y="2"/>
                      <a:pt x="6" y="0"/>
                      <a:pt x="6" y="3"/>
                    </a:cubicBezTo>
                    <a:cubicBezTo>
                      <a:pt x="5" y="3"/>
                      <a:pt x="4" y="2"/>
                      <a:pt x="4" y="3"/>
                    </a:cubicBezTo>
                    <a:cubicBezTo>
                      <a:pt x="3" y="1"/>
                      <a:pt x="2" y="1"/>
                      <a:pt x="0" y="1"/>
                    </a:cubicBezTo>
                    <a:cubicBezTo>
                      <a:pt x="0" y="1"/>
                      <a:pt x="1" y="2"/>
                      <a:pt x="1" y="3"/>
                    </a:cubicBezTo>
                    <a:cubicBezTo>
                      <a:pt x="4" y="4"/>
                      <a:pt x="7" y="2"/>
                      <a:pt x="9" y="3"/>
                    </a:cubicBezTo>
                    <a:cubicBezTo>
                      <a:pt x="10" y="4"/>
                      <a:pt x="9" y="3"/>
                      <a:pt x="8" y="4"/>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8" name="Freeform 5009">
                <a:extLst>
                  <a:ext uri="{FF2B5EF4-FFF2-40B4-BE49-F238E27FC236}">
                    <a16:creationId xmlns:a16="http://schemas.microsoft.com/office/drawing/2014/main" id="{D99A80FA-597E-4CB7-91BD-E19F7136C7A2}"/>
                  </a:ext>
                </a:extLst>
              </p:cNvPr>
              <p:cNvSpPr>
                <a:spLocks/>
              </p:cNvSpPr>
              <p:nvPr/>
            </p:nvSpPr>
            <p:spPr bwMode="auto">
              <a:xfrm>
                <a:off x="-4425" y="1156"/>
                <a:ext cx="9" cy="4"/>
              </a:xfrm>
              <a:custGeom>
                <a:avLst/>
                <a:gdLst>
                  <a:gd name="T0" fmla="*/ 2 w 4"/>
                  <a:gd name="T1" fmla="*/ 0 h 2"/>
                  <a:gd name="T2" fmla="*/ 0 w 4"/>
                  <a:gd name="T3" fmla="*/ 0 h 2"/>
                  <a:gd name="T4" fmla="*/ 3 w 4"/>
                  <a:gd name="T5" fmla="*/ 2 h 2"/>
                  <a:gd name="T6" fmla="*/ 2 w 4"/>
                  <a:gd name="T7" fmla="*/ 0 h 2"/>
                </a:gdLst>
                <a:ahLst/>
                <a:cxnLst>
                  <a:cxn ang="0">
                    <a:pos x="T0" y="T1"/>
                  </a:cxn>
                  <a:cxn ang="0">
                    <a:pos x="T2" y="T3"/>
                  </a:cxn>
                  <a:cxn ang="0">
                    <a:pos x="T4" y="T5"/>
                  </a:cxn>
                  <a:cxn ang="0">
                    <a:pos x="T6" y="T7"/>
                  </a:cxn>
                </a:cxnLst>
                <a:rect l="0" t="0" r="r" b="b"/>
                <a:pathLst>
                  <a:path w="4" h="2">
                    <a:moveTo>
                      <a:pt x="2" y="0"/>
                    </a:moveTo>
                    <a:cubicBezTo>
                      <a:pt x="1" y="0"/>
                      <a:pt x="0" y="0"/>
                      <a:pt x="0" y="0"/>
                    </a:cubicBezTo>
                    <a:cubicBezTo>
                      <a:pt x="1" y="2"/>
                      <a:pt x="2" y="2"/>
                      <a:pt x="3" y="2"/>
                    </a:cubicBezTo>
                    <a:cubicBezTo>
                      <a:pt x="4" y="1"/>
                      <a:pt x="1" y="1"/>
                      <a:pt x="2"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9" name="Freeform 5010">
                <a:extLst>
                  <a:ext uri="{FF2B5EF4-FFF2-40B4-BE49-F238E27FC236}">
                    <a16:creationId xmlns:a16="http://schemas.microsoft.com/office/drawing/2014/main" id="{420871A1-AEC1-488B-ADB6-6E03AF751881}"/>
                  </a:ext>
                </a:extLst>
              </p:cNvPr>
              <p:cNvSpPr>
                <a:spLocks/>
              </p:cNvSpPr>
              <p:nvPr/>
            </p:nvSpPr>
            <p:spPr bwMode="auto">
              <a:xfrm>
                <a:off x="-4404" y="1134"/>
                <a:ext cx="17" cy="12"/>
              </a:xfrm>
              <a:custGeom>
                <a:avLst/>
                <a:gdLst>
                  <a:gd name="T0" fmla="*/ 6 w 7"/>
                  <a:gd name="T1" fmla="*/ 1 h 5"/>
                  <a:gd name="T2" fmla="*/ 2 w 7"/>
                  <a:gd name="T3" fmla="*/ 2 h 5"/>
                  <a:gd name="T4" fmla="*/ 0 w 7"/>
                  <a:gd name="T5" fmla="*/ 0 h 5"/>
                  <a:gd name="T6" fmla="*/ 6 w 7"/>
                  <a:gd name="T7" fmla="*/ 5 h 5"/>
                  <a:gd name="T8" fmla="*/ 6 w 7"/>
                  <a:gd name="T9" fmla="*/ 1 h 5"/>
                </a:gdLst>
                <a:ahLst/>
                <a:cxnLst>
                  <a:cxn ang="0">
                    <a:pos x="T0" y="T1"/>
                  </a:cxn>
                  <a:cxn ang="0">
                    <a:pos x="T2" y="T3"/>
                  </a:cxn>
                  <a:cxn ang="0">
                    <a:pos x="T4" y="T5"/>
                  </a:cxn>
                  <a:cxn ang="0">
                    <a:pos x="T6" y="T7"/>
                  </a:cxn>
                  <a:cxn ang="0">
                    <a:pos x="T8" y="T9"/>
                  </a:cxn>
                </a:cxnLst>
                <a:rect l="0" t="0" r="r" b="b"/>
                <a:pathLst>
                  <a:path w="7" h="5">
                    <a:moveTo>
                      <a:pt x="6" y="1"/>
                    </a:moveTo>
                    <a:cubicBezTo>
                      <a:pt x="4" y="2"/>
                      <a:pt x="2" y="0"/>
                      <a:pt x="2" y="2"/>
                    </a:cubicBezTo>
                    <a:cubicBezTo>
                      <a:pt x="2" y="2"/>
                      <a:pt x="1" y="1"/>
                      <a:pt x="0" y="0"/>
                    </a:cubicBezTo>
                    <a:cubicBezTo>
                      <a:pt x="0" y="3"/>
                      <a:pt x="5" y="3"/>
                      <a:pt x="6" y="5"/>
                    </a:cubicBezTo>
                    <a:cubicBezTo>
                      <a:pt x="7" y="4"/>
                      <a:pt x="6" y="3"/>
                      <a:pt x="6"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0" name="Freeform 5011">
                <a:extLst>
                  <a:ext uri="{FF2B5EF4-FFF2-40B4-BE49-F238E27FC236}">
                    <a16:creationId xmlns:a16="http://schemas.microsoft.com/office/drawing/2014/main" id="{3B57C6C5-3070-4B69-8148-8AAE674603F4}"/>
                  </a:ext>
                </a:extLst>
              </p:cNvPr>
              <p:cNvSpPr>
                <a:spLocks noEditPoints="1"/>
              </p:cNvSpPr>
              <p:nvPr/>
            </p:nvSpPr>
            <p:spPr bwMode="auto">
              <a:xfrm>
                <a:off x="-4399" y="1149"/>
                <a:ext cx="28" cy="16"/>
              </a:xfrm>
              <a:custGeom>
                <a:avLst/>
                <a:gdLst>
                  <a:gd name="T0" fmla="*/ 10 w 12"/>
                  <a:gd name="T1" fmla="*/ 2 h 7"/>
                  <a:gd name="T2" fmla="*/ 2 w 12"/>
                  <a:gd name="T3" fmla="*/ 1 h 7"/>
                  <a:gd name="T4" fmla="*/ 5 w 12"/>
                  <a:gd name="T5" fmla="*/ 2 h 7"/>
                  <a:gd name="T6" fmla="*/ 2 w 12"/>
                  <a:gd name="T7" fmla="*/ 0 h 7"/>
                  <a:gd name="T8" fmla="*/ 0 w 12"/>
                  <a:gd name="T9" fmla="*/ 3 h 7"/>
                  <a:gd name="T10" fmla="*/ 3 w 12"/>
                  <a:gd name="T11" fmla="*/ 2 h 7"/>
                  <a:gd name="T12" fmla="*/ 6 w 12"/>
                  <a:gd name="T13" fmla="*/ 7 h 7"/>
                  <a:gd name="T14" fmla="*/ 6 w 12"/>
                  <a:gd name="T15" fmla="*/ 4 h 7"/>
                  <a:gd name="T16" fmla="*/ 8 w 12"/>
                  <a:gd name="T17" fmla="*/ 6 h 7"/>
                  <a:gd name="T18" fmla="*/ 9 w 12"/>
                  <a:gd name="T19" fmla="*/ 6 h 7"/>
                  <a:gd name="T20" fmla="*/ 11 w 12"/>
                  <a:gd name="T21" fmla="*/ 6 h 7"/>
                  <a:gd name="T22" fmla="*/ 10 w 12"/>
                  <a:gd name="T23" fmla="*/ 5 h 7"/>
                  <a:gd name="T24" fmla="*/ 10 w 12"/>
                  <a:gd name="T25" fmla="*/ 4 h 7"/>
                  <a:gd name="T26" fmla="*/ 11 w 12"/>
                  <a:gd name="T27" fmla="*/ 5 h 7"/>
                  <a:gd name="T28" fmla="*/ 10 w 12"/>
                  <a:gd name="T29" fmla="*/ 2 h 7"/>
                  <a:gd name="T30" fmla="*/ 9 w 12"/>
                  <a:gd name="T31" fmla="*/ 5 h 7"/>
                  <a:gd name="T32" fmla="*/ 8 w 12"/>
                  <a:gd name="T33" fmla="*/ 4 h 7"/>
                  <a:gd name="T34" fmla="*/ 10 w 12"/>
                  <a:gd name="T35" fmla="*/ 4 h 7"/>
                  <a:gd name="T36" fmla="*/ 9 w 12"/>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7">
                    <a:moveTo>
                      <a:pt x="10" y="2"/>
                    </a:moveTo>
                    <a:cubicBezTo>
                      <a:pt x="7" y="2"/>
                      <a:pt x="5" y="5"/>
                      <a:pt x="2" y="1"/>
                    </a:cubicBezTo>
                    <a:cubicBezTo>
                      <a:pt x="3" y="1"/>
                      <a:pt x="4" y="1"/>
                      <a:pt x="5" y="2"/>
                    </a:cubicBezTo>
                    <a:cubicBezTo>
                      <a:pt x="5" y="1"/>
                      <a:pt x="3" y="0"/>
                      <a:pt x="2" y="0"/>
                    </a:cubicBezTo>
                    <a:cubicBezTo>
                      <a:pt x="1" y="2"/>
                      <a:pt x="1" y="2"/>
                      <a:pt x="0" y="3"/>
                    </a:cubicBezTo>
                    <a:cubicBezTo>
                      <a:pt x="1" y="3"/>
                      <a:pt x="2" y="3"/>
                      <a:pt x="3" y="2"/>
                    </a:cubicBezTo>
                    <a:cubicBezTo>
                      <a:pt x="5" y="4"/>
                      <a:pt x="4" y="5"/>
                      <a:pt x="6" y="7"/>
                    </a:cubicBezTo>
                    <a:cubicBezTo>
                      <a:pt x="6" y="6"/>
                      <a:pt x="5" y="5"/>
                      <a:pt x="6" y="4"/>
                    </a:cubicBezTo>
                    <a:cubicBezTo>
                      <a:pt x="6" y="4"/>
                      <a:pt x="9" y="5"/>
                      <a:pt x="8" y="6"/>
                    </a:cubicBezTo>
                    <a:cubicBezTo>
                      <a:pt x="8" y="6"/>
                      <a:pt x="8" y="6"/>
                      <a:pt x="9" y="6"/>
                    </a:cubicBezTo>
                    <a:cubicBezTo>
                      <a:pt x="9" y="7"/>
                      <a:pt x="10" y="7"/>
                      <a:pt x="11" y="6"/>
                    </a:cubicBezTo>
                    <a:cubicBezTo>
                      <a:pt x="11" y="6"/>
                      <a:pt x="10" y="5"/>
                      <a:pt x="10" y="5"/>
                    </a:cubicBezTo>
                    <a:cubicBezTo>
                      <a:pt x="10" y="5"/>
                      <a:pt x="10" y="4"/>
                      <a:pt x="10" y="4"/>
                    </a:cubicBezTo>
                    <a:cubicBezTo>
                      <a:pt x="10" y="4"/>
                      <a:pt x="10" y="5"/>
                      <a:pt x="11" y="5"/>
                    </a:cubicBezTo>
                    <a:cubicBezTo>
                      <a:pt x="12" y="4"/>
                      <a:pt x="7" y="4"/>
                      <a:pt x="10" y="2"/>
                    </a:cubicBezTo>
                    <a:close/>
                    <a:moveTo>
                      <a:pt x="9" y="5"/>
                    </a:moveTo>
                    <a:cubicBezTo>
                      <a:pt x="9" y="4"/>
                      <a:pt x="9" y="4"/>
                      <a:pt x="8" y="4"/>
                    </a:cubicBezTo>
                    <a:cubicBezTo>
                      <a:pt x="9" y="4"/>
                      <a:pt x="9" y="4"/>
                      <a:pt x="10" y="4"/>
                    </a:cubicBezTo>
                    <a:cubicBezTo>
                      <a:pt x="10" y="4"/>
                      <a:pt x="9" y="4"/>
                      <a:pt x="9" y="5"/>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1" name="Freeform 5012">
                <a:extLst>
                  <a:ext uri="{FF2B5EF4-FFF2-40B4-BE49-F238E27FC236}">
                    <a16:creationId xmlns:a16="http://schemas.microsoft.com/office/drawing/2014/main" id="{92CC4DEA-F806-4B18-856C-15DD35740236}"/>
                  </a:ext>
                </a:extLst>
              </p:cNvPr>
              <p:cNvSpPr>
                <a:spLocks/>
              </p:cNvSpPr>
              <p:nvPr/>
            </p:nvSpPr>
            <p:spPr bwMode="auto">
              <a:xfrm>
                <a:off x="-4217" y="1213"/>
                <a:ext cx="10" cy="7"/>
              </a:xfrm>
              <a:custGeom>
                <a:avLst/>
                <a:gdLst>
                  <a:gd name="T0" fmla="*/ 0 w 4"/>
                  <a:gd name="T1" fmla="*/ 2 h 3"/>
                  <a:gd name="T2" fmla="*/ 4 w 4"/>
                  <a:gd name="T3" fmla="*/ 3 h 3"/>
                  <a:gd name="T4" fmla="*/ 2 w 4"/>
                  <a:gd name="T5" fmla="*/ 0 h 3"/>
                  <a:gd name="T6" fmla="*/ 0 w 4"/>
                  <a:gd name="T7" fmla="*/ 2 h 3"/>
                </a:gdLst>
                <a:ahLst/>
                <a:cxnLst>
                  <a:cxn ang="0">
                    <a:pos x="T0" y="T1"/>
                  </a:cxn>
                  <a:cxn ang="0">
                    <a:pos x="T2" y="T3"/>
                  </a:cxn>
                  <a:cxn ang="0">
                    <a:pos x="T4" y="T5"/>
                  </a:cxn>
                  <a:cxn ang="0">
                    <a:pos x="T6" y="T7"/>
                  </a:cxn>
                </a:cxnLst>
                <a:rect l="0" t="0" r="r" b="b"/>
                <a:pathLst>
                  <a:path w="4" h="3">
                    <a:moveTo>
                      <a:pt x="0" y="2"/>
                    </a:moveTo>
                    <a:cubicBezTo>
                      <a:pt x="3" y="3"/>
                      <a:pt x="1" y="0"/>
                      <a:pt x="4" y="3"/>
                    </a:cubicBezTo>
                    <a:cubicBezTo>
                      <a:pt x="4" y="2"/>
                      <a:pt x="2" y="1"/>
                      <a:pt x="2" y="0"/>
                    </a:cubicBezTo>
                    <a:cubicBezTo>
                      <a:pt x="1" y="0"/>
                      <a:pt x="2" y="1"/>
                      <a:pt x="0"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2" name="Freeform 5013">
                <a:extLst>
                  <a:ext uri="{FF2B5EF4-FFF2-40B4-BE49-F238E27FC236}">
                    <a16:creationId xmlns:a16="http://schemas.microsoft.com/office/drawing/2014/main" id="{622435B7-3762-4E51-BA92-44F614C316E4}"/>
                  </a:ext>
                </a:extLst>
              </p:cNvPr>
              <p:cNvSpPr>
                <a:spLocks/>
              </p:cNvSpPr>
              <p:nvPr/>
            </p:nvSpPr>
            <p:spPr bwMode="auto">
              <a:xfrm>
                <a:off x="-4231" y="1210"/>
                <a:ext cx="7" cy="12"/>
              </a:xfrm>
              <a:custGeom>
                <a:avLst/>
                <a:gdLst>
                  <a:gd name="T0" fmla="*/ 1 w 3"/>
                  <a:gd name="T1" fmla="*/ 4 h 5"/>
                  <a:gd name="T2" fmla="*/ 3 w 3"/>
                  <a:gd name="T3" fmla="*/ 4 h 5"/>
                  <a:gd name="T4" fmla="*/ 3 w 3"/>
                  <a:gd name="T5" fmla="*/ 2 h 5"/>
                  <a:gd name="T6" fmla="*/ 1 w 3"/>
                  <a:gd name="T7" fmla="*/ 0 h 5"/>
                  <a:gd name="T8" fmla="*/ 0 w 3"/>
                  <a:gd name="T9" fmla="*/ 3 h 5"/>
                  <a:gd name="T10" fmla="*/ 1 w 3"/>
                  <a:gd name="T11" fmla="*/ 4 h 5"/>
                </a:gdLst>
                <a:ahLst/>
                <a:cxnLst>
                  <a:cxn ang="0">
                    <a:pos x="T0" y="T1"/>
                  </a:cxn>
                  <a:cxn ang="0">
                    <a:pos x="T2" y="T3"/>
                  </a:cxn>
                  <a:cxn ang="0">
                    <a:pos x="T4" y="T5"/>
                  </a:cxn>
                  <a:cxn ang="0">
                    <a:pos x="T6" y="T7"/>
                  </a:cxn>
                  <a:cxn ang="0">
                    <a:pos x="T8" y="T9"/>
                  </a:cxn>
                  <a:cxn ang="0">
                    <a:pos x="T10" y="T11"/>
                  </a:cxn>
                </a:cxnLst>
                <a:rect l="0" t="0" r="r" b="b"/>
                <a:pathLst>
                  <a:path w="3" h="5">
                    <a:moveTo>
                      <a:pt x="1" y="4"/>
                    </a:moveTo>
                    <a:cubicBezTo>
                      <a:pt x="3" y="5"/>
                      <a:pt x="2" y="2"/>
                      <a:pt x="3" y="4"/>
                    </a:cubicBezTo>
                    <a:cubicBezTo>
                      <a:pt x="3" y="3"/>
                      <a:pt x="2" y="2"/>
                      <a:pt x="3" y="2"/>
                    </a:cubicBezTo>
                    <a:cubicBezTo>
                      <a:pt x="3" y="1"/>
                      <a:pt x="2" y="1"/>
                      <a:pt x="1" y="0"/>
                    </a:cubicBezTo>
                    <a:cubicBezTo>
                      <a:pt x="1" y="2"/>
                      <a:pt x="1" y="1"/>
                      <a:pt x="0" y="3"/>
                    </a:cubicBezTo>
                    <a:cubicBezTo>
                      <a:pt x="1" y="4"/>
                      <a:pt x="2" y="3"/>
                      <a:pt x="1" y="4"/>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3" name="Freeform 5014">
                <a:extLst>
                  <a:ext uri="{FF2B5EF4-FFF2-40B4-BE49-F238E27FC236}">
                    <a16:creationId xmlns:a16="http://schemas.microsoft.com/office/drawing/2014/main" id="{6581A5F4-328D-4D7C-A012-506517A7855F}"/>
                  </a:ext>
                </a:extLst>
              </p:cNvPr>
              <p:cNvSpPr>
                <a:spLocks/>
              </p:cNvSpPr>
              <p:nvPr/>
            </p:nvSpPr>
            <p:spPr bwMode="auto">
              <a:xfrm>
                <a:off x="-4207" y="1236"/>
                <a:ext cx="14" cy="12"/>
              </a:xfrm>
              <a:custGeom>
                <a:avLst/>
                <a:gdLst>
                  <a:gd name="T0" fmla="*/ 6 w 6"/>
                  <a:gd name="T1" fmla="*/ 3 h 5"/>
                  <a:gd name="T2" fmla="*/ 2 w 6"/>
                  <a:gd name="T3" fmla="*/ 0 h 5"/>
                  <a:gd name="T4" fmla="*/ 0 w 6"/>
                  <a:gd name="T5" fmla="*/ 2 h 5"/>
                  <a:gd name="T6" fmla="*/ 6 w 6"/>
                  <a:gd name="T7" fmla="*/ 3 h 5"/>
                </a:gdLst>
                <a:ahLst/>
                <a:cxnLst>
                  <a:cxn ang="0">
                    <a:pos x="T0" y="T1"/>
                  </a:cxn>
                  <a:cxn ang="0">
                    <a:pos x="T2" y="T3"/>
                  </a:cxn>
                  <a:cxn ang="0">
                    <a:pos x="T4" y="T5"/>
                  </a:cxn>
                  <a:cxn ang="0">
                    <a:pos x="T6" y="T7"/>
                  </a:cxn>
                </a:cxnLst>
                <a:rect l="0" t="0" r="r" b="b"/>
                <a:pathLst>
                  <a:path w="6" h="5">
                    <a:moveTo>
                      <a:pt x="6" y="3"/>
                    </a:moveTo>
                    <a:cubicBezTo>
                      <a:pt x="4" y="2"/>
                      <a:pt x="3" y="1"/>
                      <a:pt x="2" y="0"/>
                    </a:cubicBezTo>
                    <a:cubicBezTo>
                      <a:pt x="2" y="1"/>
                      <a:pt x="1" y="2"/>
                      <a:pt x="0" y="2"/>
                    </a:cubicBezTo>
                    <a:cubicBezTo>
                      <a:pt x="2" y="3"/>
                      <a:pt x="4" y="5"/>
                      <a:pt x="6"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4" name="Freeform 5015">
                <a:extLst>
                  <a:ext uri="{FF2B5EF4-FFF2-40B4-BE49-F238E27FC236}">
                    <a16:creationId xmlns:a16="http://schemas.microsoft.com/office/drawing/2014/main" id="{7BEA4ADF-D410-40E2-AFC1-0FE0E3E5921E}"/>
                  </a:ext>
                </a:extLst>
              </p:cNvPr>
              <p:cNvSpPr>
                <a:spLocks/>
              </p:cNvSpPr>
              <p:nvPr/>
            </p:nvSpPr>
            <p:spPr bwMode="auto">
              <a:xfrm>
                <a:off x="-4444" y="1125"/>
                <a:ext cx="12" cy="9"/>
              </a:xfrm>
              <a:custGeom>
                <a:avLst/>
                <a:gdLst>
                  <a:gd name="T0" fmla="*/ 5 w 5"/>
                  <a:gd name="T1" fmla="*/ 4 h 4"/>
                  <a:gd name="T2" fmla="*/ 3 w 5"/>
                  <a:gd name="T3" fmla="*/ 0 h 4"/>
                  <a:gd name="T4" fmla="*/ 1 w 5"/>
                  <a:gd name="T5" fmla="*/ 0 h 4"/>
                  <a:gd name="T6" fmla="*/ 2 w 5"/>
                  <a:gd name="T7" fmla="*/ 4 h 4"/>
                  <a:gd name="T8" fmla="*/ 5 w 5"/>
                  <a:gd name="T9" fmla="*/ 4 h 4"/>
                </a:gdLst>
                <a:ahLst/>
                <a:cxnLst>
                  <a:cxn ang="0">
                    <a:pos x="T0" y="T1"/>
                  </a:cxn>
                  <a:cxn ang="0">
                    <a:pos x="T2" y="T3"/>
                  </a:cxn>
                  <a:cxn ang="0">
                    <a:pos x="T4" y="T5"/>
                  </a:cxn>
                  <a:cxn ang="0">
                    <a:pos x="T6" y="T7"/>
                  </a:cxn>
                  <a:cxn ang="0">
                    <a:pos x="T8" y="T9"/>
                  </a:cxn>
                </a:cxnLst>
                <a:rect l="0" t="0" r="r" b="b"/>
                <a:pathLst>
                  <a:path w="5" h="4">
                    <a:moveTo>
                      <a:pt x="5" y="4"/>
                    </a:moveTo>
                    <a:cubicBezTo>
                      <a:pt x="4" y="2"/>
                      <a:pt x="4" y="1"/>
                      <a:pt x="3" y="0"/>
                    </a:cubicBezTo>
                    <a:cubicBezTo>
                      <a:pt x="3" y="0"/>
                      <a:pt x="2" y="0"/>
                      <a:pt x="1" y="0"/>
                    </a:cubicBezTo>
                    <a:cubicBezTo>
                      <a:pt x="0" y="2"/>
                      <a:pt x="2" y="1"/>
                      <a:pt x="2" y="4"/>
                    </a:cubicBezTo>
                    <a:cubicBezTo>
                      <a:pt x="3" y="4"/>
                      <a:pt x="4" y="4"/>
                      <a:pt x="5" y="4"/>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5" name="Freeform 5016">
                <a:extLst>
                  <a:ext uri="{FF2B5EF4-FFF2-40B4-BE49-F238E27FC236}">
                    <a16:creationId xmlns:a16="http://schemas.microsoft.com/office/drawing/2014/main" id="{F287D2C2-4961-46CA-A22D-2634DE92C601}"/>
                  </a:ext>
                </a:extLst>
              </p:cNvPr>
              <p:cNvSpPr>
                <a:spLocks/>
              </p:cNvSpPr>
              <p:nvPr/>
            </p:nvSpPr>
            <p:spPr bwMode="auto">
              <a:xfrm>
                <a:off x="-4155" y="1291"/>
                <a:ext cx="11" cy="14"/>
              </a:xfrm>
              <a:custGeom>
                <a:avLst/>
                <a:gdLst>
                  <a:gd name="T0" fmla="*/ 1 w 5"/>
                  <a:gd name="T1" fmla="*/ 0 h 6"/>
                  <a:gd name="T2" fmla="*/ 3 w 5"/>
                  <a:gd name="T3" fmla="*/ 6 h 6"/>
                  <a:gd name="T4" fmla="*/ 1 w 5"/>
                  <a:gd name="T5" fmla="*/ 0 h 6"/>
                </a:gdLst>
                <a:ahLst/>
                <a:cxnLst>
                  <a:cxn ang="0">
                    <a:pos x="T0" y="T1"/>
                  </a:cxn>
                  <a:cxn ang="0">
                    <a:pos x="T2" y="T3"/>
                  </a:cxn>
                  <a:cxn ang="0">
                    <a:pos x="T4" y="T5"/>
                  </a:cxn>
                </a:cxnLst>
                <a:rect l="0" t="0" r="r" b="b"/>
                <a:pathLst>
                  <a:path w="5" h="6">
                    <a:moveTo>
                      <a:pt x="1" y="0"/>
                    </a:moveTo>
                    <a:cubicBezTo>
                      <a:pt x="0" y="2"/>
                      <a:pt x="0" y="4"/>
                      <a:pt x="3" y="6"/>
                    </a:cubicBezTo>
                    <a:cubicBezTo>
                      <a:pt x="5" y="4"/>
                      <a:pt x="3" y="2"/>
                      <a:pt x="1"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6" name="Freeform 5017">
                <a:extLst>
                  <a:ext uri="{FF2B5EF4-FFF2-40B4-BE49-F238E27FC236}">
                    <a16:creationId xmlns:a16="http://schemas.microsoft.com/office/drawing/2014/main" id="{F8EEE9C2-C84F-4B2D-85A9-A17D36FEB39B}"/>
                  </a:ext>
                </a:extLst>
              </p:cNvPr>
              <p:cNvSpPr>
                <a:spLocks/>
              </p:cNvSpPr>
              <p:nvPr/>
            </p:nvSpPr>
            <p:spPr bwMode="auto">
              <a:xfrm>
                <a:off x="-4170" y="1295"/>
                <a:ext cx="15" cy="17"/>
              </a:xfrm>
              <a:custGeom>
                <a:avLst/>
                <a:gdLst>
                  <a:gd name="T0" fmla="*/ 0 w 6"/>
                  <a:gd name="T1" fmla="*/ 5 h 7"/>
                  <a:gd name="T2" fmla="*/ 3 w 6"/>
                  <a:gd name="T3" fmla="*/ 5 h 7"/>
                  <a:gd name="T4" fmla="*/ 4 w 6"/>
                  <a:gd name="T5" fmla="*/ 5 h 7"/>
                  <a:gd name="T6" fmla="*/ 6 w 6"/>
                  <a:gd name="T7" fmla="*/ 3 h 7"/>
                  <a:gd name="T8" fmla="*/ 6 w 6"/>
                  <a:gd name="T9" fmla="*/ 3 h 7"/>
                  <a:gd name="T10" fmla="*/ 5 w 6"/>
                  <a:gd name="T11" fmla="*/ 0 h 7"/>
                  <a:gd name="T12" fmla="*/ 1 w 6"/>
                  <a:gd name="T13" fmla="*/ 2 h 7"/>
                  <a:gd name="T14" fmla="*/ 0 w 6"/>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0" y="5"/>
                    </a:moveTo>
                    <a:cubicBezTo>
                      <a:pt x="2" y="7"/>
                      <a:pt x="2" y="6"/>
                      <a:pt x="3" y="5"/>
                    </a:cubicBezTo>
                    <a:cubicBezTo>
                      <a:pt x="3" y="5"/>
                      <a:pt x="4" y="5"/>
                      <a:pt x="4" y="5"/>
                    </a:cubicBezTo>
                    <a:cubicBezTo>
                      <a:pt x="5" y="4"/>
                      <a:pt x="5" y="4"/>
                      <a:pt x="6" y="3"/>
                    </a:cubicBezTo>
                    <a:cubicBezTo>
                      <a:pt x="6" y="3"/>
                      <a:pt x="6" y="3"/>
                      <a:pt x="6" y="3"/>
                    </a:cubicBezTo>
                    <a:cubicBezTo>
                      <a:pt x="6" y="2"/>
                      <a:pt x="5" y="1"/>
                      <a:pt x="5" y="0"/>
                    </a:cubicBezTo>
                    <a:cubicBezTo>
                      <a:pt x="2" y="0"/>
                      <a:pt x="0" y="1"/>
                      <a:pt x="1" y="2"/>
                    </a:cubicBezTo>
                    <a:cubicBezTo>
                      <a:pt x="0" y="3"/>
                      <a:pt x="0" y="4"/>
                      <a:pt x="0" y="5"/>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7" name="Freeform 5018">
                <a:extLst>
                  <a:ext uri="{FF2B5EF4-FFF2-40B4-BE49-F238E27FC236}">
                    <a16:creationId xmlns:a16="http://schemas.microsoft.com/office/drawing/2014/main" id="{70C31468-22CC-4637-8D9C-21ECCE540E69}"/>
                  </a:ext>
                </a:extLst>
              </p:cNvPr>
              <p:cNvSpPr>
                <a:spLocks/>
              </p:cNvSpPr>
              <p:nvPr/>
            </p:nvSpPr>
            <p:spPr bwMode="auto">
              <a:xfrm>
                <a:off x="-4167" y="1229"/>
                <a:ext cx="12" cy="10"/>
              </a:xfrm>
              <a:custGeom>
                <a:avLst/>
                <a:gdLst>
                  <a:gd name="T0" fmla="*/ 2 w 5"/>
                  <a:gd name="T1" fmla="*/ 0 h 4"/>
                  <a:gd name="T2" fmla="*/ 3 w 5"/>
                  <a:gd name="T3" fmla="*/ 4 h 4"/>
                  <a:gd name="T4" fmla="*/ 5 w 5"/>
                  <a:gd name="T5" fmla="*/ 0 h 4"/>
                  <a:gd name="T6" fmla="*/ 2 w 5"/>
                  <a:gd name="T7" fmla="*/ 0 h 4"/>
                </a:gdLst>
                <a:ahLst/>
                <a:cxnLst>
                  <a:cxn ang="0">
                    <a:pos x="T0" y="T1"/>
                  </a:cxn>
                  <a:cxn ang="0">
                    <a:pos x="T2" y="T3"/>
                  </a:cxn>
                  <a:cxn ang="0">
                    <a:pos x="T4" y="T5"/>
                  </a:cxn>
                  <a:cxn ang="0">
                    <a:pos x="T6" y="T7"/>
                  </a:cxn>
                </a:cxnLst>
                <a:rect l="0" t="0" r="r" b="b"/>
                <a:pathLst>
                  <a:path w="5" h="4">
                    <a:moveTo>
                      <a:pt x="2" y="0"/>
                    </a:moveTo>
                    <a:cubicBezTo>
                      <a:pt x="0" y="2"/>
                      <a:pt x="0" y="3"/>
                      <a:pt x="3" y="4"/>
                    </a:cubicBezTo>
                    <a:cubicBezTo>
                      <a:pt x="5" y="3"/>
                      <a:pt x="3" y="2"/>
                      <a:pt x="5" y="0"/>
                    </a:cubicBezTo>
                    <a:cubicBezTo>
                      <a:pt x="4" y="0"/>
                      <a:pt x="3" y="1"/>
                      <a:pt x="2"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8" name="Freeform 5019">
                <a:extLst>
                  <a:ext uri="{FF2B5EF4-FFF2-40B4-BE49-F238E27FC236}">
                    <a16:creationId xmlns:a16="http://schemas.microsoft.com/office/drawing/2014/main" id="{1F176466-1AA7-4A7D-8277-6B46725F200F}"/>
                  </a:ext>
                </a:extLst>
              </p:cNvPr>
              <p:cNvSpPr>
                <a:spLocks/>
              </p:cNvSpPr>
              <p:nvPr/>
            </p:nvSpPr>
            <p:spPr bwMode="auto">
              <a:xfrm>
                <a:off x="-4198" y="1215"/>
                <a:ext cx="19" cy="14"/>
              </a:xfrm>
              <a:custGeom>
                <a:avLst/>
                <a:gdLst>
                  <a:gd name="T0" fmla="*/ 0 w 8"/>
                  <a:gd name="T1" fmla="*/ 2 h 6"/>
                  <a:gd name="T2" fmla="*/ 2 w 8"/>
                  <a:gd name="T3" fmla="*/ 4 h 6"/>
                  <a:gd name="T4" fmla="*/ 5 w 8"/>
                  <a:gd name="T5" fmla="*/ 6 h 6"/>
                  <a:gd name="T6" fmla="*/ 8 w 8"/>
                  <a:gd name="T7" fmla="*/ 2 h 6"/>
                  <a:gd name="T8" fmla="*/ 6 w 8"/>
                  <a:gd name="T9" fmla="*/ 1 h 6"/>
                  <a:gd name="T10" fmla="*/ 0 w 8"/>
                  <a:gd name="T11" fmla="*/ 2 h 6"/>
                </a:gdLst>
                <a:ahLst/>
                <a:cxnLst>
                  <a:cxn ang="0">
                    <a:pos x="T0" y="T1"/>
                  </a:cxn>
                  <a:cxn ang="0">
                    <a:pos x="T2" y="T3"/>
                  </a:cxn>
                  <a:cxn ang="0">
                    <a:pos x="T4" y="T5"/>
                  </a:cxn>
                  <a:cxn ang="0">
                    <a:pos x="T6" y="T7"/>
                  </a:cxn>
                  <a:cxn ang="0">
                    <a:pos x="T8" y="T9"/>
                  </a:cxn>
                  <a:cxn ang="0">
                    <a:pos x="T10" y="T11"/>
                  </a:cxn>
                </a:cxnLst>
                <a:rect l="0" t="0" r="r" b="b"/>
                <a:pathLst>
                  <a:path w="8" h="6">
                    <a:moveTo>
                      <a:pt x="0" y="2"/>
                    </a:moveTo>
                    <a:cubicBezTo>
                      <a:pt x="1" y="3"/>
                      <a:pt x="1" y="3"/>
                      <a:pt x="2" y="4"/>
                    </a:cubicBezTo>
                    <a:cubicBezTo>
                      <a:pt x="3" y="5"/>
                      <a:pt x="4" y="5"/>
                      <a:pt x="5" y="6"/>
                    </a:cubicBezTo>
                    <a:cubicBezTo>
                      <a:pt x="6" y="5"/>
                      <a:pt x="7" y="4"/>
                      <a:pt x="8" y="2"/>
                    </a:cubicBezTo>
                    <a:cubicBezTo>
                      <a:pt x="7" y="2"/>
                      <a:pt x="6" y="2"/>
                      <a:pt x="6" y="1"/>
                    </a:cubicBezTo>
                    <a:cubicBezTo>
                      <a:pt x="4" y="3"/>
                      <a:pt x="2" y="0"/>
                      <a:pt x="0"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9" name="Freeform 5020">
                <a:extLst>
                  <a:ext uri="{FF2B5EF4-FFF2-40B4-BE49-F238E27FC236}">
                    <a16:creationId xmlns:a16="http://schemas.microsoft.com/office/drawing/2014/main" id="{930E829D-286B-4052-9B37-12ED00FC61F4}"/>
                  </a:ext>
                </a:extLst>
              </p:cNvPr>
              <p:cNvSpPr>
                <a:spLocks/>
              </p:cNvSpPr>
              <p:nvPr/>
            </p:nvSpPr>
            <p:spPr bwMode="auto">
              <a:xfrm>
                <a:off x="-4155" y="135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0" name="Freeform 5021">
                <a:extLst>
                  <a:ext uri="{FF2B5EF4-FFF2-40B4-BE49-F238E27FC236}">
                    <a16:creationId xmlns:a16="http://schemas.microsoft.com/office/drawing/2014/main" id="{75D6FC21-C88F-4AD6-B0B8-456B47B81D35}"/>
                  </a:ext>
                </a:extLst>
              </p:cNvPr>
              <p:cNvSpPr>
                <a:spLocks/>
              </p:cNvSpPr>
              <p:nvPr/>
            </p:nvSpPr>
            <p:spPr bwMode="auto">
              <a:xfrm>
                <a:off x="-4153" y="1357"/>
                <a:ext cx="2" cy="2"/>
              </a:xfrm>
              <a:custGeom>
                <a:avLst/>
                <a:gdLst>
                  <a:gd name="T0" fmla="*/ 0 w 1"/>
                  <a:gd name="T1" fmla="*/ 1 h 1"/>
                  <a:gd name="T2" fmla="*/ 1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0"/>
                      <a:pt x="1" y="0"/>
                    </a:cubicBezTo>
                    <a:cubicBezTo>
                      <a:pt x="1" y="0"/>
                      <a:pt x="0" y="0"/>
                      <a:pt x="0" y="0"/>
                    </a:cubicBezTo>
                    <a:cubicBezTo>
                      <a:pt x="0" y="0"/>
                      <a:pt x="0" y="1"/>
                      <a:pt x="0"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1" name="Freeform 5022">
                <a:extLst>
                  <a:ext uri="{FF2B5EF4-FFF2-40B4-BE49-F238E27FC236}">
                    <a16:creationId xmlns:a16="http://schemas.microsoft.com/office/drawing/2014/main" id="{94E036F8-D9DD-4AFE-97C0-D9489FB4F219}"/>
                  </a:ext>
                </a:extLst>
              </p:cNvPr>
              <p:cNvSpPr>
                <a:spLocks/>
              </p:cNvSpPr>
              <p:nvPr/>
            </p:nvSpPr>
            <p:spPr bwMode="auto">
              <a:xfrm>
                <a:off x="-4158" y="1359"/>
                <a:ext cx="7" cy="7"/>
              </a:xfrm>
              <a:custGeom>
                <a:avLst/>
                <a:gdLst>
                  <a:gd name="T0" fmla="*/ 0 w 3"/>
                  <a:gd name="T1" fmla="*/ 1 h 3"/>
                  <a:gd name="T2" fmla="*/ 0 w 3"/>
                  <a:gd name="T3" fmla="*/ 1 h 3"/>
                  <a:gd name="T4" fmla="*/ 2 w 3"/>
                  <a:gd name="T5" fmla="*/ 1 h 3"/>
                  <a:gd name="T6" fmla="*/ 1 w 3"/>
                  <a:gd name="T7" fmla="*/ 1 h 3"/>
                  <a:gd name="T8" fmla="*/ 3 w 3"/>
                  <a:gd name="T9" fmla="*/ 2 h 3"/>
                  <a:gd name="T10" fmla="*/ 1 w 3"/>
                  <a:gd name="T11" fmla="*/ 0 h 3"/>
                  <a:gd name="T12" fmla="*/ 0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1"/>
                    </a:moveTo>
                    <a:cubicBezTo>
                      <a:pt x="0" y="1"/>
                      <a:pt x="0" y="1"/>
                      <a:pt x="0" y="1"/>
                    </a:cubicBezTo>
                    <a:cubicBezTo>
                      <a:pt x="1" y="1"/>
                      <a:pt x="1" y="1"/>
                      <a:pt x="2" y="1"/>
                    </a:cubicBezTo>
                    <a:cubicBezTo>
                      <a:pt x="2" y="2"/>
                      <a:pt x="1" y="2"/>
                      <a:pt x="1" y="1"/>
                    </a:cubicBezTo>
                    <a:cubicBezTo>
                      <a:pt x="1" y="3"/>
                      <a:pt x="2" y="2"/>
                      <a:pt x="3" y="2"/>
                    </a:cubicBezTo>
                    <a:cubicBezTo>
                      <a:pt x="3" y="2"/>
                      <a:pt x="2" y="1"/>
                      <a:pt x="1" y="0"/>
                    </a:cubicBezTo>
                    <a:cubicBezTo>
                      <a:pt x="1" y="0"/>
                      <a:pt x="1" y="1"/>
                      <a:pt x="0"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2" name="Freeform 5023">
                <a:extLst>
                  <a:ext uri="{FF2B5EF4-FFF2-40B4-BE49-F238E27FC236}">
                    <a16:creationId xmlns:a16="http://schemas.microsoft.com/office/drawing/2014/main" id="{BF1595F4-069C-44A0-A2B6-878FEE658D89}"/>
                  </a:ext>
                </a:extLst>
              </p:cNvPr>
              <p:cNvSpPr>
                <a:spLocks/>
              </p:cNvSpPr>
              <p:nvPr/>
            </p:nvSpPr>
            <p:spPr bwMode="auto">
              <a:xfrm>
                <a:off x="-4465" y="1123"/>
                <a:ext cx="9" cy="4"/>
              </a:xfrm>
              <a:custGeom>
                <a:avLst/>
                <a:gdLst>
                  <a:gd name="T0" fmla="*/ 2 w 4"/>
                  <a:gd name="T1" fmla="*/ 2 h 2"/>
                  <a:gd name="T2" fmla="*/ 4 w 4"/>
                  <a:gd name="T3" fmla="*/ 2 h 2"/>
                  <a:gd name="T4" fmla="*/ 2 w 4"/>
                  <a:gd name="T5" fmla="*/ 0 h 2"/>
                  <a:gd name="T6" fmla="*/ 0 w 4"/>
                  <a:gd name="T7" fmla="*/ 1 h 2"/>
                  <a:gd name="T8" fmla="*/ 2 w 4"/>
                  <a:gd name="T9" fmla="*/ 1 h 2"/>
                  <a:gd name="T10" fmla="*/ 2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2" y="2"/>
                    </a:moveTo>
                    <a:cubicBezTo>
                      <a:pt x="3" y="2"/>
                      <a:pt x="3" y="2"/>
                      <a:pt x="4" y="2"/>
                    </a:cubicBezTo>
                    <a:cubicBezTo>
                      <a:pt x="4" y="1"/>
                      <a:pt x="2" y="1"/>
                      <a:pt x="2" y="0"/>
                    </a:cubicBezTo>
                    <a:cubicBezTo>
                      <a:pt x="2" y="1"/>
                      <a:pt x="0" y="0"/>
                      <a:pt x="0" y="1"/>
                    </a:cubicBezTo>
                    <a:cubicBezTo>
                      <a:pt x="1" y="1"/>
                      <a:pt x="1" y="1"/>
                      <a:pt x="2" y="1"/>
                    </a:cubicBezTo>
                    <a:cubicBezTo>
                      <a:pt x="2" y="1"/>
                      <a:pt x="2" y="1"/>
                      <a:pt x="2"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3" name="Freeform 5024">
                <a:extLst>
                  <a:ext uri="{FF2B5EF4-FFF2-40B4-BE49-F238E27FC236}">
                    <a16:creationId xmlns:a16="http://schemas.microsoft.com/office/drawing/2014/main" id="{3F99FE9F-7CBF-42A7-A5B4-31F41EACF483}"/>
                  </a:ext>
                </a:extLst>
              </p:cNvPr>
              <p:cNvSpPr>
                <a:spLocks/>
              </p:cNvSpPr>
              <p:nvPr/>
            </p:nvSpPr>
            <p:spPr bwMode="auto">
              <a:xfrm>
                <a:off x="-4129" y="1310"/>
                <a:ext cx="9" cy="4"/>
              </a:xfrm>
              <a:custGeom>
                <a:avLst/>
                <a:gdLst>
                  <a:gd name="T0" fmla="*/ 0 w 4"/>
                  <a:gd name="T1" fmla="*/ 0 h 2"/>
                  <a:gd name="T2" fmla="*/ 4 w 4"/>
                  <a:gd name="T3" fmla="*/ 2 h 2"/>
                  <a:gd name="T4" fmla="*/ 0 w 4"/>
                  <a:gd name="T5" fmla="*/ 0 h 2"/>
                </a:gdLst>
                <a:ahLst/>
                <a:cxnLst>
                  <a:cxn ang="0">
                    <a:pos x="T0" y="T1"/>
                  </a:cxn>
                  <a:cxn ang="0">
                    <a:pos x="T2" y="T3"/>
                  </a:cxn>
                  <a:cxn ang="0">
                    <a:pos x="T4" y="T5"/>
                  </a:cxn>
                </a:cxnLst>
                <a:rect l="0" t="0" r="r" b="b"/>
                <a:pathLst>
                  <a:path w="4" h="2">
                    <a:moveTo>
                      <a:pt x="0" y="0"/>
                    </a:moveTo>
                    <a:cubicBezTo>
                      <a:pt x="0" y="2"/>
                      <a:pt x="2" y="2"/>
                      <a:pt x="4" y="2"/>
                    </a:cubicBezTo>
                    <a:cubicBezTo>
                      <a:pt x="2" y="0"/>
                      <a:pt x="2" y="1"/>
                      <a:pt x="0"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4" name="Freeform 5025">
                <a:extLst>
                  <a:ext uri="{FF2B5EF4-FFF2-40B4-BE49-F238E27FC236}">
                    <a16:creationId xmlns:a16="http://schemas.microsoft.com/office/drawing/2014/main" id="{D5421FD1-A4DA-44DC-B107-471B60B045F2}"/>
                  </a:ext>
                </a:extLst>
              </p:cNvPr>
              <p:cNvSpPr>
                <a:spLocks/>
              </p:cNvSpPr>
              <p:nvPr/>
            </p:nvSpPr>
            <p:spPr bwMode="auto">
              <a:xfrm>
                <a:off x="-4170" y="1381"/>
                <a:ext cx="10" cy="9"/>
              </a:xfrm>
              <a:custGeom>
                <a:avLst/>
                <a:gdLst>
                  <a:gd name="T0" fmla="*/ 4 w 4"/>
                  <a:gd name="T1" fmla="*/ 2 h 4"/>
                  <a:gd name="T2" fmla="*/ 0 w 4"/>
                  <a:gd name="T3" fmla="*/ 1 h 4"/>
                  <a:gd name="T4" fmla="*/ 4 w 4"/>
                  <a:gd name="T5" fmla="*/ 2 h 4"/>
                </a:gdLst>
                <a:ahLst/>
                <a:cxnLst>
                  <a:cxn ang="0">
                    <a:pos x="T0" y="T1"/>
                  </a:cxn>
                  <a:cxn ang="0">
                    <a:pos x="T2" y="T3"/>
                  </a:cxn>
                  <a:cxn ang="0">
                    <a:pos x="T4" y="T5"/>
                  </a:cxn>
                </a:cxnLst>
                <a:rect l="0" t="0" r="r" b="b"/>
                <a:pathLst>
                  <a:path w="4" h="4">
                    <a:moveTo>
                      <a:pt x="4" y="2"/>
                    </a:moveTo>
                    <a:cubicBezTo>
                      <a:pt x="2" y="2"/>
                      <a:pt x="2" y="0"/>
                      <a:pt x="0" y="1"/>
                    </a:cubicBezTo>
                    <a:cubicBezTo>
                      <a:pt x="2" y="2"/>
                      <a:pt x="2" y="4"/>
                      <a:pt x="4"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5" name="Freeform 5026">
                <a:extLst>
                  <a:ext uri="{FF2B5EF4-FFF2-40B4-BE49-F238E27FC236}">
                    <a16:creationId xmlns:a16="http://schemas.microsoft.com/office/drawing/2014/main" id="{BF63DAC6-9F22-4A91-836E-260F67E15694}"/>
                  </a:ext>
                </a:extLst>
              </p:cNvPr>
              <p:cNvSpPr>
                <a:spLocks/>
              </p:cNvSpPr>
              <p:nvPr/>
            </p:nvSpPr>
            <p:spPr bwMode="auto">
              <a:xfrm>
                <a:off x="-4392" y="1156"/>
                <a:ext cx="12" cy="12"/>
              </a:xfrm>
              <a:custGeom>
                <a:avLst/>
                <a:gdLst>
                  <a:gd name="T0" fmla="*/ 5 w 5"/>
                  <a:gd name="T1" fmla="*/ 4 h 5"/>
                  <a:gd name="T2" fmla="*/ 4 w 5"/>
                  <a:gd name="T3" fmla="*/ 1 h 5"/>
                  <a:gd name="T4" fmla="*/ 0 w 5"/>
                  <a:gd name="T5" fmla="*/ 1 h 5"/>
                  <a:gd name="T6" fmla="*/ 5 w 5"/>
                  <a:gd name="T7" fmla="*/ 4 h 5"/>
                </a:gdLst>
                <a:ahLst/>
                <a:cxnLst>
                  <a:cxn ang="0">
                    <a:pos x="T0" y="T1"/>
                  </a:cxn>
                  <a:cxn ang="0">
                    <a:pos x="T2" y="T3"/>
                  </a:cxn>
                  <a:cxn ang="0">
                    <a:pos x="T4" y="T5"/>
                  </a:cxn>
                  <a:cxn ang="0">
                    <a:pos x="T6" y="T7"/>
                  </a:cxn>
                </a:cxnLst>
                <a:rect l="0" t="0" r="r" b="b"/>
                <a:pathLst>
                  <a:path w="5" h="5">
                    <a:moveTo>
                      <a:pt x="5" y="4"/>
                    </a:moveTo>
                    <a:cubicBezTo>
                      <a:pt x="3" y="3"/>
                      <a:pt x="4" y="2"/>
                      <a:pt x="4" y="1"/>
                    </a:cubicBezTo>
                    <a:cubicBezTo>
                      <a:pt x="2" y="1"/>
                      <a:pt x="1" y="0"/>
                      <a:pt x="0" y="1"/>
                    </a:cubicBezTo>
                    <a:cubicBezTo>
                      <a:pt x="2" y="1"/>
                      <a:pt x="2" y="5"/>
                      <a:pt x="5" y="4"/>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6" name="Freeform 5027">
                <a:extLst>
                  <a:ext uri="{FF2B5EF4-FFF2-40B4-BE49-F238E27FC236}">
                    <a16:creationId xmlns:a16="http://schemas.microsoft.com/office/drawing/2014/main" id="{BE3558FB-4DA8-4149-A172-3B7F5B9E4152}"/>
                  </a:ext>
                </a:extLst>
              </p:cNvPr>
              <p:cNvSpPr>
                <a:spLocks/>
              </p:cNvSpPr>
              <p:nvPr/>
            </p:nvSpPr>
            <p:spPr bwMode="auto">
              <a:xfrm>
                <a:off x="-4177" y="1362"/>
                <a:ext cx="22" cy="11"/>
              </a:xfrm>
              <a:custGeom>
                <a:avLst/>
                <a:gdLst>
                  <a:gd name="T0" fmla="*/ 3 w 9"/>
                  <a:gd name="T1" fmla="*/ 1 h 5"/>
                  <a:gd name="T2" fmla="*/ 4 w 9"/>
                  <a:gd name="T3" fmla="*/ 0 h 5"/>
                  <a:gd name="T4" fmla="*/ 2 w 9"/>
                  <a:gd name="T5" fmla="*/ 0 h 5"/>
                  <a:gd name="T6" fmla="*/ 1 w 9"/>
                  <a:gd name="T7" fmla="*/ 3 h 5"/>
                  <a:gd name="T8" fmla="*/ 6 w 9"/>
                  <a:gd name="T9" fmla="*/ 3 h 5"/>
                  <a:gd name="T10" fmla="*/ 7 w 9"/>
                  <a:gd name="T11" fmla="*/ 4 h 5"/>
                  <a:gd name="T12" fmla="*/ 6 w 9"/>
                  <a:gd name="T13" fmla="*/ 2 h 5"/>
                  <a:gd name="T14" fmla="*/ 6 w 9"/>
                  <a:gd name="T15" fmla="*/ 1 h 5"/>
                  <a:gd name="T16" fmla="*/ 4 w 9"/>
                  <a:gd name="T17" fmla="*/ 2 h 5"/>
                  <a:gd name="T18" fmla="*/ 3 w 9"/>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5">
                    <a:moveTo>
                      <a:pt x="3" y="1"/>
                    </a:moveTo>
                    <a:cubicBezTo>
                      <a:pt x="4" y="2"/>
                      <a:pt x="6" y="0"/>
                      <a:pt x="4" y="0"/>
                    </a:cubicBezTo>
                    <a:cubicBezTo>
                      <a:pt x="4" y="1"/>
                      <a:pt x="3" y="0"/>
                      <a:pt x="2" y="0"/>
                    </a:cubicBezTo>
                    <a:cubicBezTo>
                      <a:pt x="1" y="1"/>
                      <a:pt x="0" y="2"/>
                      <a:pt x="1" y="3"/>
                    </a:cubicBezTo>
                    <a:cubicBezTo>
                      <a:pt x="2" y="3"/>
                      <a:pt x="7" y="5"/>
                      <a:pt x="6" y="3"/>
                    </a:cubicBezTo>
                    <a:cubicBezTo>
                      <a:pt x="7" y="3"/>
                      <a:pt x="7" y="4"/>
                      <a:pt x="7" y="4"/>
                    </a:cubicBezTo>
                    <a:cubicBezTo>
                      <a:pt x="9" y="2"/>
                      <a:pt x="5" y="3"/>
                      <a:pt x="6" y="2"/>
                    </a:cubicBezTo>
                    <a:cubicBezTo>
                      <a:pt x="6" y="2"/>
                      <a:pt x="6" y="2"/>
                      <a:pt x="6" y="1"/>
                    </a:cubicBezTo>
                    <a:cubicBezTo>
                      <a:pt x="5" y="2"/>
                      <a:pt x="4" y="2"/>
                      <a:pt x="4" y="2"/>
                    </a:cubicBezTo>
                    <a:cubicBezTo>
                      <a:pt x="4" y="2"/>
                      <a:pt x="3" y="2"/>
                      <a:pt x="3"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7" name="Freeform 5028">
                <a:extLst>
                  <a:ext uri="{FF2B5EF4-FFF2-40B4-BE49-F238E27FC236}">
                    <a16:creationId xmlns:a16="http://schemas.microsoft.com/office/drawing/2014/main" id="{F0E9EADA-252D-4738-8DE7-FE35AA267664}"/>
                  </a:ext>
                </a:extLst>
              </p:cNvPr>
              <p:cNvSpPr>
                <a:spLocks/>
              </p:cNvSpPr>
              <p:nvPr/>
            </p:nvSpPr>
            <p:spPr bwMode="auto">
              <a:xfrm>
                <a:off x="-4184" y="1366"/>
                <a:ext cx="14" cy="12"/>
              </a:xfrm>
              <a:custGeom>
                <a:avLst/>
                <a:gdLst>
                  <a:gd name="T0" fmla="*/ 1 w 6"/>
                  <a:gd name="T1" fmla="*/ 3 h 5"/>
                  <a:gd name="T2" fmla="*/ 1 w 6"/>
                  <a:gd name="T3" fmla="*/ 3 h 5"/>
                  <a:gd name="T4" fmla="*/ 1 w 6"/>
                  <a:gd name="T5" fmla="*/ 3 h 5"/>
                  <a:gd name="T6" fmla="*/ 6 w 6"/>
                  <a:gd name="T7" fmla="*/ 5 h 5"/>
                  <a:gd name="T8" fmla="*/ 0 w 6"/>
                  <a:gd name="T9" fmla="*/ 3 h 5"/>
                  <a:gd name="T10" fmla="*/ 0 w 6"/>
                  <a:gd name="T11" fmla="*/ 3 h 5"/>
                  <a:gd name="T12" fmla="*/ 0 w 6"/>
                  <a:gd name="T13" fmla="*/ 3 h 5"/>
                  <a:gd name="T14" fmla="*/ 0 w 6"/>
                  <a:gd name="T15" fmla="*/ 3 h 5"/>
                  <a:gd name="T16" fmla="*/ 1 w 6"/>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1" y="3"/>
                    </a:moveTo>
                    <a:cubicBezTo>
                      <a:pt x="1" y="3"/>
                      <a:pt x="1" y="3"/>
                      <a:pt x="1" y="3"/>
                    </a:cubicBezTo>
                    <a:cubicBezTo>
                      <a:pt x="1" y="3"/>
                      <a:pt x="1" y="3"/>
                      <a:pt x="1" y="3"/>
                    </a:cubicBezTo>
                    <a:cubicBezTo>
                      <a:pt x="3" y="4"/>
                      <a:pt x="4" y="5"/>
                      <a:pt x="6" y="5"/>
                    </a:cubicBezTo>
                    <a:cubicBezTo>
                      <a:pt x="5" y="3"/>
                      <a:pt x="2" y="0"/>
                      <a:pt x="0" y="3"/>
                    </a:cubicBezTo>
                    <a:cubicBezTo>
                      <a:pt x="0" y="3"/>
                      <a:pt x="0" y="3"/>
                      <a:pt x="0" y="3"/>
                    </a:cubicBezTo>
                    <a:cubicBezTo>
                      <a:pt x="0" y="3"/>
                      <a:pt x="0" y="3"/>
                      <a:pt x="0" y="3"/>
                    </a:cubicBezTo>
                    <a:cubicBezTo>
                      <a:pt x="0" y="3"/>
                      <a:pt x="0" y="3"/>
                      <a:pt x="0" y="3"/>
                    </a:cubicBezTo>
                    <a:cubicBezTo>
                      <a:pt x="0" y="3"/>
                      <a:pt x="1" y="3"/>
                      <a:pt x="1"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8" name="Freeform 5029">
                <a:extLst>
                  <a:ext uri="{FF2B5EF4-FFF2-40B4-BE49-F238E27FC236}">
                    <a16:creationId xmlns:a16="http://schemas.microsoft.com/office/drawing/2014/main" id="{E660BB3F-340D-4A4F-A4EB-123E5FFF1419}"/>
                  </a:ext>
                </a:extLst>
              </p:cNvPr>
              <p:cNvSpPr>
                <a:spLocks/>
              </p:cNvSpPr>
              <p:nvPr/>
            </p:nvSpPr>
            <p:spPr bwMode="auto">
              <a:xfrm>
                <a:off x="-4418" y="1144"/>
                <a:ext cx="19" cy="16"/>
              </a:xfrm>
              <a:custGeom>
                <a:avLst/>
                <a:gdLst>
                  <a:gd name="T0" fmla="*/ 0 w 8"/>
                  <a:gd name="T1" fmla="*/ 2 h 7"/>
                  <a:gd name="T2" fmla="*/ 4 w 8"/>
                  <a:gd name="T3" fmla="*/ 3 h 7"/>
                  <a:gd name="T4" fmla="*/ 3 w 8"/>
                  <a:gd name="T5" fmla="*/ 4 h 7"/>
                  <a:gd name="T6" fmla="*/ 7 w 8"/>
                  <a:gd name="T7" fmla="*/ 5 h 7"/>
                  <a:gd name="T8" fmla="*/ 0 w 8"/>
                  <a:gd name="T9" fmla="*/ 2 h 7"/>
                </a:gdLst>
                <a:ahLst/>
                <a:cxnLst>
                  <a:cxn ang="0">
                    <a:pos x="T0" y="T1"/>
                  </a:cxn>
                  <a:cxn ang="0">
                    <a:pos x="T2" y="T3"/>
                  </a:cxn>
                  <a:cxn ang="0">
                    <a:pos x="T4" y="T5"/>
                  </a:cxn>
                  <a:cxn ang="0">
                    <a:pos x="T6" y="T7"/>
                  </a:cxn>
                  <a:cxn ang="0">
                    <a:pos x="T8" y="T9"/>
                  </a:cxn>
                </a:cxnLst>
                <a:rect l="0" t="0" r="r" b="b"/>
                <a:pathLst>
                  <a:path w="8" h="7">
                    <a:moveTo>
                      <a:pt x="0" y="2"/>
                    </a:moveTo>
                    <a:cubicBezTo>
                      <a:pt x="1" y="2"/>
                      <a:pt x="2" y="3"/>
                      <a:pt x="4" y="3"/>
                    </a:cubicBezTo>
                    <a:cubicBezTo>
                      <a:pt x="5" y="4"/>
                      <a:pt x="4" y="4"/>
                      <a:pt x="3" y="4"/>
                    </a:cubicBezTo>
                    <a:cubicBezTo>
                      <a:pt x="5" y="4"/>
                      <a:pt x="8" y="7"/>
                      <a:pt x="7" y="5"/>
                    </a:cubicBezTo>
                    <a:cubicBezTo>
                      <a:pt x="5" y="4"/>
                      <a:pt x="2" y="0"/>
                      <a:pt x="0"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9" name="Freeform 5030">
                <a:extLst>
                  <a:ext uri="{FF2B5EF4-FFF2-40B4-BE49-F238E27FC236}">
                    <a16:creationId xmlns:a16="http://schemas.microsoft.com/office/drawing/2014/main" id="{B5721133-1ACF-4A22-864C-90E2D16760EC}"/>
                  </a:ext>
                </a:extLst>
              </p:cNvPr>
              <p:cNvSpPr>
                <a:spLocks/>
              </p:cNvSpPr>
              <p:nvPr/>
            </p:nvSpPr>
            <p:spPr bwMode="auto">
              <a:xfrm>
                <a:off x="-4151" y="1414"/>
                <a:ext cx="15" cy="16"/>
              </a:xfrm>
              <a:custGeom>
                <a:avLst/>
                <a:gdLst>
                  <a:gd name="T0" fmla="*/ 0 w 6"/>
                  <a:gd name="T1" fmla="*/ 0 h 7"/>
                  <a:gd name="T2" fmla="*/ 6 w 6"/>
                  <a:gd name="T3" fmla="*/ 6 h 7"/>
                  <a:gd name="T4" fmla="*/ 0 w 6"/>
                  <a:gd name="T5" fmla="*/ 0 h 7"/>
                </a:gdLst>
                <a:ahLst/>
                <a:cxnLst>
                  <a:cxn ang="0">
                    <a:pos x="T0" y="T1"/>
                  </a:cxn>
                  <a:cxn ang="0">
                    <a:pos x="T2" y="T3"/>
                  </a:cxn>
                  <a:cxn ang="0">
                    <a:pos x="T4" y="T5"/>
                  </a:cxn>
                </a:cxnLst>
                <a:rect l="0" t="0" r="r" b="b"/>
                <a:pathLst>
                  <a:path w="6" h="7">
                    <a:moveTo>
                      <a:pt x="0" y="0"/>
                    </a:moveTo>
                    <a:cubicBezTo>
                      <a:pt x="1" y="2"/>
                      <a:pt x="4" y="7"/>
                      <a:pt x="6" y="6"/>
                    </a:cubicBezTo>
                    <a:cubicBezTo>
                      <a:pt x="4" y="3"/>
                      <a:pt x="2" y="2"/>
                      <a:pt x="0"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0" name="Freeform 5031">
                <a:extLst>
                  <a:ext uri="{FF2B5EF4-FFF2-40B4-BE49-F238E27FC236}">
                    <a16:creationId xmlns:a16="http://schemas.microsoft.com/office/drawing/2014/main" id="{5036E3B0-783A-414B-A8B0-B7D1C492011E}"/>
                  </a:ext>
                </a:extLst>
              </p:cNvPr>
              <p:cNvSpPr>
                <a:spLocks noEditPoints="1"/>
              </p:cNvSpPr>
              <p:nvPr/>
            </p:nvSpPr>
            <p:spPr bwMode="auto">
              <a:xfrm>
                <a:off x="-4475" y="1116"/>
                <a:ext cx="26" cy="21"/>
              </a:xfrm>
              <a:custGeom>
                <a:avLst/>
                <a:gdLst>
                  <a:gd name="T0" fmla="*/ 3 w 11"/>
                  <a:gd name="T1" fmla="*/ 0 h 9"/>
                  <a:gd name="T2" fmla="*/ 4 w 11"/>
                  <a:gd name="T3" fmla="*/ 4 h 9"/>
                  <a:gd name="T4" fmla="*/ 4 w 11"/>
                  <a:gd name="T5" fmla="*/ 6 h 9"/>
                  <a:gd name="T6" fmla="*/ 6 w 11"/>
                  <a:gd name="T7" fmla="*/ 6 h 9"/>
                  <a:gd name="T8" fmla="*/ 6 w 11"/>
                  <a:gd name="T9" fmla="*/ 6 h 9"/>
                  <a:gd name="T10" fmla="*/ 10 w 11"/>
                  <a:gd name="T11" fmla="*/ 9 h 9"/>
                  <a:gd name="T12" fmla="*/ 3 w 11"/>
                  <a:gd name="T13" fmla="*/ 0 h 9"/>
                  <a:gd name="T14" fmla="*/ 4 w 11"/>
                  <a:gd name="T15" fmla="*/ 4 h 9"/>
                  <a:gd name="T16" fmla="*/ 6 w 11"/>
                  <a:gd name="T17" fmla="*/ 3 h 9"/>
                  <a:gd name="T18" fmla="*/ 8 w 11"/>
                  <a:gd name="T19" fmla="*/ 5 h 9"/>
                  <a:gd name="T20" fmla="*/ 6 w 11"/>
                  <a:gd name="T21" fmla="*/ 5 h 9"/>
                  <a:gd name="T22" fmla="*/ 6 w 11"/>
                  <a:gd name="T23" fmla="*/ 4 h 9"/>
                  <a:gd name="T24" fmla="*/ 4 w 11"/>
                  <a:gd name="T2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9">
                    <a:moveTo>
                      <a:pt x="3" y="0"/>
                    </a:moveTo>
                    <a:cubicBezTo>
                      <a:pt x="0" y="1"/>
                      <a:pt x="4" y="3"/>
                      <a:pt x="4" y="4"/>
                    </a:cubicBezTo>
                    <a:cubicBezTo>
                      <a:pt x="4" y="4"/>
                      <a:pt x="3" y="4"/>
                      <a:pt x="4" y="6"/>
                    </a:cubicBezTo>
                    <a:cubicBezTo>
                      <a:pt x="5" y="6"/>
                      <a:pt x="6" y="5"/>
                      <a:pt x="6" y="6"/>
                    </a:cubicBezTo>
                    <a:cubicBezTo>
                      <a:pt x="6" y="6"/>
                      <a:pt x="6" y="6"/>
                      <a:pt x="6" y="6"/>
                    </a:cubicBezTo>
                    <a:cubicBezTo>
                      <a:pt x="8" y="6"/>
                      <a:pt x="9" y="7"/>
                      <a:pt x="10" y="9"/>
                    </a:cubicBezTo>
                    <a:cubicBezTo>
                      <a:pt x="11" y="3"/>
                      <a:pt x="6" y="1"/>
                      <a:pt x="3" y="0"/>
                    </a:cubicBezTo>
                    <a:close/>
                    <a:moveTo>
                      <a:pt x="4" y="4"/>
                    </a:moveTo>
                    <a:cubicBezTo>
                      <a:pt x="4" y="3"/>
                      <a:pt x="6" y="4"/>
                      <a:pt x="6" y="3"/>
                    </a:cubicBezTo>
                    <a:cubicBezTo>
                      <a:pt x="6" y="4"/>
                      <a:pt x="8" y="4"/>
                      <a:pt x="8" y="5"/>
                    </a:cubicBezTo>
                    <a:cubicBezTo>
                      <a:pt x="7" y="5"/>
                      <a:pt x="7" y="5"/>
                      <a:pt x="6" y="5"/>
                    </a:cubicBezTo>
                    <a:cubicBezTo>
                      <a:pt x="6" y="4"/>
                      <a:pt x="6" y="4"/>
                      <a:pt x="6" y="4"/>
                    </a:cubicBezTo>
                    <a:cubicBezTo>
                      <a:pt x="5" y="4"/>
                      <a:pt x="5" y="4"/>
                      <a:pt x="4" y="4"/>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1" name="Freeform 5032">
                <a:extLst>
                  <a:ext uri="{FF2B5EF4-FFF2-40B4-BE49-F238E27FC236}">
                    <a16:creationId xmlns:a16="http://schemas.microsoft.com/office/drawing/2014/main" id="{CDE16042-6845-4702-BBFD-AA269581C2F1}"/>
                  </a:ext>
                </a:extLst>
              </p:cNvPr>
              <p:cNvSpPr>
                <a:spLocks/>
              </p:cNvSpPr>
              <p:nvPr/>
            </p:nvSpPr>
            <p:spPr bwMode="auto">
              <a:xfrm>
                <a:off x="-4162" y="1440"/>
                <a:ext cx="7" cy="7"/>
              </a:xfrm>
              <a:custGeom>
                <a:avLst/>
                <a:gdLst>
                  <a:gd name="T0" fmla="*/ 0 w 3"/>
                  <a:gd name="T1" fmla="*/ 1 h 3"/>
                  <a:gd name="T2" fmla="*/ 2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2" y="3"/>
                      <a:pt x="2" y="2"/>
                    </a:cubicBezTo>
                    <a:cubicBezTo>
                      <a:pt x="1" y="0"/>
                      <a:pt x="3" y="3"/>
                      <a:pt x="3" y="2"/>
                    </a:cubicBezTo>
                    <a:cubicBezTo>
                      <a:pt x="2" y="1"/>
                      <a:pt x="3" y="0"/>
                      <a:pt x="2" y="0"/>
                    </a:cubicBezTo>
                    <a:cubicBezTo>
                      <a:pt x="2" y="2"/>
                      <a:pt x="0" y="0"/>
                      <a:pt x="0"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2" name="Freeform 5033">
                <a:extLst>
                  <a:ext uri="{FF2B5EF4-FFF2-40B4-BE49-F238E27FC236}">
                    <a16:creationId xmlns:a16="http://schemas.microsoft.com/office/drawing/2014/main" id="{83BD4216-29A8-4162-A9A7-4A903D367813}"/>
                  </a:ext>
                </a:extLst>
              </p:cNvPr>
              <p:cNvSpPr>
                <a:spLocks/>
              </p:cNvSpPr>
              <p:nvPr/>
            </p:nvSpPr>
            <p:spPr bwMode="auto">
              <a:xfrm>
                <a:off x="-4148" y="1404"/>
                <a:ext cx="16" cy="10"/>
              </a:xfrm>
              <a:custGeom>
                <a:avLst/>
                <a:gdLst>
                  <a:gd name="T0" fmla="*/ 3 w 7"/>
                  <a:gd name="T1" fmla="*/ 3 h 4"/>
                  <a:gd name="T2" fmla="*/ 4 w 7"/>
                  <a:gd name="T3" fmla="*/ 2 h 4"/>
                  <a:gd name="T4" fmla="*/ 7 w 7"/>
                  <a:gd name="T5" fmla="*/ 3 h 4"/>
                  <a:gd name="T6" fmla="*/ 4 w 7"/>
                  <a:gd name="T7" fmla="*/ 1 h 4"/>
                  <a:gd name="T8" fmla="*/ 0 w 7"/>
                  <a:gd name="T9" fmla="*/ 1 h 4"/>
                  <a:gd name="T10" fmla="*/ 3 w 7"/>
                  <a:gd name="T11" fmla="*/ 3 h 4"/>
                </a:gdLst>
                <a:ahLst/>
                <a:cxnLst>
                  <a:cxn ang="0">
                    <a:pos x="T0" y="T1"/>
                  </a:cxn>
                  <a:cxn ang="0">
                    <a:pos x="T2" y="T3"/>
                  </a:cxn>
                  <a:cxn ang="0">
                    <a:pos x="T4" y="T5"/>
                  </a:cxn>
                  <a:cxn ang="0">
                    <a:pos x="T6" y="T7"/>
                  </a:cxn>
                  <a:cxn ang="0">
                    <a:pos x="T8" y="T9"/>
                  </a:cxn>
                  <a:cxn ang="0">
                    <a:pos x="T10" y="T11"/>
                  </a:cxn>
                </a:cxnLst>
                <a:rect l="0" t="0" r="r" b="b"/>
                <a:pathLst>
                  <a:path w="7" h="4">
                    <a:moveTo>
                      <a:pt x="3" y="3"/>
                    </a:moveTo>
                    <a:cubicBezTo>
                      <a:pt x="3" y="2"/>
                      <a:pt x="3" y="2"/>
                      <a:pt x="4" y="2"/>
                    </a:cubicBezTo>
                    <a:cubicBezTo>
                      <a:pt x="3" y="3"/>
                      <a:pt x="7" y="4"/>
                      <a:pt x="7" y="3"/>
                    </a:cubicBezTo>
                    <a:cubicBezTo>
                      <a:pt x="7" y="2"/>
                      <a:pt x="5" y="1"/>
                      <a:pt x="4" y="1"/>
                    </a:cubicBezTo>
                    <a:cubicBezTo>
                      <a:pt x="4" y="3"/>
                      <a:pt x="1" y="0"/>
                      <a:pt x="0" y="1"/>
                    </a:cubicBezTo>
                    <a:cubicBezTo>
                      <a:pt x="1" y="2"/>
                      <a:pt x="3" y="2"/>
                      <a:pt x="3"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3" name="Freeform 5034">
                <a:extLst>
                  <a:ext uri="{FF2B5EF4-FFF2-40B4-BE49-F238E27FC236}">
                    <a16:creationId xmlns:a16="http://schemas.microsoft.com/office/drawing/2014/main" id="{8AB768E4-3DAB-460B-8775-6AEF734C6D37}"/>
                  </a:ext>
                </a:extLst>
              </p:cNvPr>
              <p:cNvSpPr>
                <a:spLocks/>
              </p:cNvSpPr>
              <p:nvPr/>
            </p:nvSpPr>
            <p:spPr bwMode="auto">
              <a:xfrm>
                <a:off x="-4139" y="1383"/>
                <a:ext cx="12" cy="14"/>
              </a:xfrm>
              <a:custGeom>
                <a:avLst/>
                <a:gdLst>
                  <a:gd name="T0" fmla="*/ 0 w 5"/>
                  <a:gd name="T1" fmla="*/ 0 h 6"/>
                  <a:gd name="T2" fmla="*/ 5 w 5"/>
                  <a:gd name="T3" fmla="*/ 6 h 6"/>
                  <a:gd name="T4" fmla="*/ 0 w 5"/>
                  <a:gd name="T5" fmla="*/ 0 h 6"/>
                </a:gdLst>
                <a:ahLst/>
                <a:cxnLst>
                  <a:cxn ang="0">
                    <a:pos x="T0" y="T1"/>
                  </a:cxn>
                  <a:cxn ang="0">
                    <a:pos x="T2" y="T3"/>
                  </a:cxn>
                  <a:cxn ang="0">
                    <a:pos x="T4" y="T5"/>
                  </a:cxn>
                </a:cxnLst>
                <a:rect l="0" t="0" r="r" b="b"/>
                <a:pathLst>
                  <a:path w="5" h="6">
                    <a:moveTo>
                      <a:pt x="0" y="0"/>
                    </a:moveTo>
                    <a:cubicBezTo>
                      <a:pt x="0" y="3"/>
                      <a:pt x="2" y="6"/>
                      <a:pt x="5" y="6"/>
                    </a:cubicBezTo>
                    <a:cubicBezTo>
                      <a:pt x="4" y="4"/>
                      <a:pt x="3" y="0"/>
                      <a:pt x="0"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4" name="Freeform 5035">
                <a:extLst>
                  <a:ext uri="{FF2B5EF4-FFF2-40B4-BE49-F238E27FC236}">
                    <a16:creationId xmlns:a16="http://schemas.microsoft.com/office/drawing/2014/main" id="{67718961-5E82-43DC-93DC-AC106F9804FB}"/>
                  </a:ext>
                </a:extLst>
              </p:cNvPr>
              <p:cNvSpPr>
                <a:spLocks/>
              </p:cNvSpPr>
              <p:nvPr/>
            </p:nvSpPr>
            <p:spPr bwMode="auto">
              <a:xfrm>
                <a:off x="-4162" y="1400"/>
                <a:ext cx="7" cy="7"/>
              </a:xfrm>
              <a:custGeom>
                <a:avLst/>
                <a:gdLst>
                  <a:gd name="T0" fmla="*/ 3 w 3"/>
                  <a:gd name="T1" fmla="*/ 2 h 3"/>
                  <a:gd name="T2" fmla="*/ 1 w 3"/>
                  <a:gd name="T3" fmla="*/ 0 h 3"/>
                  <a:gd name="T4" fmla="*/ 0 w 3"/>
                  <a:gd name="T5" fmla="*/ 2 h 3"/>
                  <a:gd name="T6" fmla="*/ 3 w 3"/>
                  <a:gd name="T7" fmla="*/ 2 h 3"/>
                </a:gdLst>
                <a:ahLst/>
                <a:cxnLst>
                  <a:cxn ang="0">
                    <a:pos x="T0" y="T1"/>
                  </a:cxn>
                  <a:cxn ang="0">
                    <a:pos x="T2" y="T3"/>
                  </a:cxn>
                  <a:cxn ang="0">
                    <a:pos x="T4" y="T5"/>
                  </a:cxn>
                  <a:cxn ang="0">
                    <a:pos x="T6" y="T7"/>
                  </a:cxn>
                </a:cxnLst>
                <a:rect l="0" t="0" r="r" b="b"/>
                <a:pathLst>
                  <a:path w="3" h="3">
                    <a:moveTo>
                      <a:pt x="3" y="2"/>
                    </a:moveTo>
                    <a:cubicBezTo>
                      <a:pt x="2" y="2"/>
                      <a:pt x="2" y="1"/>
                      <a:pt x="1" y="0"/>
                    </a:cubicBezTo>
                    <a:cubicBezTo>
                      <a:pt x="0" y="1"/>
                      <a:pt x="0" y="1"/>
                      <a:pt x="0" y="2"/>
                    </a:cubicBezTo>
                    <a:cubicBezTo>
                      <a:pt x="1" y="2"/>
                      <a:pt x="2" y="3"/>
                      <a:pt x="3"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5" name="Freeform 5036">
                <a:extLst>
                  <a:ext uri="{FF2B5EF4-FFF2-40B4-BE49-F238E27FC236}">
                    <a16:creationId xmlns:a16="http://schemas.microsoft.com/office/drawing/2014/main" id="{172A2966-352D-41D2-AE8E-C0BDF559D3D7}"/>
                  </a:ext>
                </a:extLst>
              </p:cNvPr>
              <p:cNvSpPr>
                <a:spLocks/>
              </p:cNvSpPr>
              <p:nvPr/>
            </p:nvSpPr>
            <p:spPr bwMode="auto">
              <a:xfrm>
                <a:off x="-4160" y="1371"/>
                <a:ext cx="21" cy="19"/>
              </a:xfrm>
              <a:custGeom>
                <a:avLst/>
                <a:gdLst>
                  <a:gd name="T0" fmla="*/ 5 w 9"/>
                  <a:gd name="T1" fmla="*/ 1 h 8"/>
                  <a:gd name="T2" fmla="*/ 1 w 9"/>
                  <a:gd name="T3" fmla="*/ 2 h 8"/>
                  <a:gd name="T4" fmla="*/ 4 w 9"/>
                  <a:gd name="T5" fmla="*/ 1 h 8"/>
                  <a:gd name="T6" fmla="*/ 4 w 9"/>
                  <a:gd name="T7" fmla="*/ 4 h 8"/>
                  <a:gd name="T8" fmla="*/ 7 w 9"/>
                  <a:gd name="T9" fmla="*/ 4 h 8"/>
                  <a:gd name="T10" fmla="*/ 8 w 9"/>
                  <a:gd name="T11" fmla="*/ 7 h 8"/>
                  <a:gd name="T12" fmla="*/ 8 w 9"/>
                  <a:gd name="T13" fmla="*/ 3 h 8"/>
                  <a:gd name="T14" fmla="*/ 5 w 9"/>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5" y="1"/>
                    </a:moveTo>
                    <a:cubicBezTo>
                      <a:pt x="3" y="0"/>
                      <a:pt x="0" y="1"/>
                      <a:pt x="1" y="2"/>
                    </a:cubicBezTo>
                    <a:cubicBezTo>
                      <a:pt x="2" y="1"/>
                      <a:pt x="3" y="3"/>
                      <a:pt x="4" y="1"/>
                    </a:cubicBezTo>
                    <a:cubicBezTo>
                      <a:pt x="3" y="3"/>
                      <a:pt x="6" y="3"/>
                      <a:pt x="4" y="4"/>
                    </a:cubicBezTo>
                    <a:cubicBezTo>
                      <a:pt x="5" y="5"/>
                      <a:pt x="6" y="4"/>
                      <a:pt x="7" y="4"/>
                    </a:cubicBezTo>
                    <a:cubicBezTo>
                      <a:pt x="6" y="5"/>
                      <a:pt x="9" y="8"/>
                      <a:pt x="8" y="7"/>
                    </a:cubicBezTo>
                    <a:cubicBezTo>
                      <a:pt x="8" y="6"/>
                      <a:pt x="7" y="5"/>
                      <a:pt x="8" y="3"/>
                    </a:cubicBezTo>
                    <a:cubicBezTo>
                      <a:pt x="5" y="3"/>
                      <a:pt x="4" y="3"/>
                      <a:pt x="5"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6" name="Freeform 5037">
                <a:extLst>
                  <a:ext uri="{FF2B5EF4-FFF2-40B4-BE49-F238E27FC236}">
                    <a16:creationId xmlns:a16="http://schemas.microsoft.com/office/drawing/2014/main" id="{1081CC0A-2416-415E-8485-CDD21BFCD469}"/>
                  </a:ext>
                </a:extLst>
              </p:cNvPr>
              <p:cNvSpPr>
                <a:spLocks/>
              </p:cNvSpPr>
              <p:nvPr/>
            </p:nvSpPr>
            <p:spPr bwMode="auto">
              <a:xfrm>
                <a:off x="-4181" y="1343"/>
                <a:ext cx="19" cy="16"/>
              </a:xfrm>
              <a:custGeom>
                <a:avLst/>
                <a:gdLst>
                  <a:gd name="T0" fmla="*/ 5 w 8"/>
                  <a:gd name="T1" fmla="*/ 2 h 7"/>
                  <a:gd name="T2" fmla="*/ 2 w 8"/>
                  <a:gd name="T3" fmla="*/ 0 h 7"/>
                  <a:gd name="T4" fmla="*/ 0 w 8"/>
                  <a:gd name="T5" fmla="*/ 3 h 7"/>
                  <a:gd name="T6" fmla="*/ 5 w 8"/>
                  <a:gd name="T7" fmla="*/ 7 h 7"/>
                  <a:gd name="T8" fmla="*/ 6 w 8"/>
                  <a:gd name="T9" fmla="*/ 5 h 7"/>
                  <a:gd name="T10" fmla="*/ 7 w 8"/>
                  <a:gd name="T11" fmla="*/ 6 h 7"/>
                  <a:gd name="T12" fmla="*/ 5 w 8"/>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5" y="2"/>
                    </a:moveTo>
                    <a:cubicBezTo>
                      <a:pt x="3" y="2"/>
                      <a:pt x="3" y="1"/>
                      <a:pt x="2" y="0"/>
                    </a:cubicBezTo>
                    <a:cubicBezTo>
                      <a:pt x="2" y="1"/>
                      <a:pt x="1" y="2"/>
                      <a:pt x="0" y="3"/>
                    </a:cubicBezTo>
                    <a:cubicBezTo>
                      <a:pt x="4" y="3"/>
                      <a:pt x="1" y="7"/>
                      <a:pt x="5" y="7"/>
                    </a:cubicBezTo>
                    <a:cubicBezTo>
                      <a:pt x="7" y="7"/>
                      <a:pt x="5" y="5"/>
                      <a:pt x="6" y="5"/>
                    </a:cubicBezTo>
                    <a:cubicBezTo>
                      <a:pt x="6" y="6"/>
                      <a:pt x="6" y="6"/>
                      <a:pt x="7" y="6"/>
                    </a:cubicBezTo>
                    <a:cubicBezTo>
                      <a:pt x="8" y="3"/>
                      <a:pt x="2" y="4"/>
                      <a:pt x="5"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7" name="Freeform 5038">
                <a:extLst>
                  <a:ext uri="{FF2B5EF4-FFF2-40B4-BE49-F238E27FC236}">
                    <a16:creationId xmlns:a16="http://schemas.microsoft.com/office/drawing/2014/main" id="{4F44E5F1-3F6B-4CDD-A4A1-CB8250E441C8}"/>
                  </a:ext>
                </a:extLst>
              </p:cNvPr>
              <p:cNvSpPr>
                <a:spLocks/>
              </p:cNvSpPr>
              <p:nvPr/>
            </p:nvSpPr>
            <p:spPr bwMode="auto">
              <a:xfrm>
                <a:off x="-4236" y="1227"/>
                <a:ext cx="10" cy="7"/>
              </a:xfrm>
              <a:custGeom>
                <a:avLst/>
                <a:gdLst>
                  <a:gd name="T0" fmla="*/ 3 w 4"/>
                  <a:gd name="T1" fmla="*/ 1 h 3"/>
                  <a:gd name="T2" fmla="*/ 4 w 4"/>
                  <a:gd name="T3" fmla="*/ 2 h 3"/>
                  <a:gd name="T4" fmla="*/ 0 w 4"/>
                  <a:gd name="T5" fmla="*/ 0 h 3"/>
                  <a:gd name="T6" fmla="*/ 2 w 4"/>
                  <a:gd name="T7" fmla="*/ 3 h 3"/>
                  <a:gd name="T8" fmla="*/ 3 w 4"/>
                  <a:gd name="T9" fmla="*/ 1 h 3"/>
                </a:gdLst>
                <a:ahLst/>
                <a:cxnLst>
                  <a:cxn ang="0">
                    <a:pos x="T0" y="T1"/>
                  </a:cxn>
                  <a:cxn ang="0">
                    <a:pos x="T2" y="T3"/>
                  </a:cxn>
                  <a:cxn ang="0">
                    <a:pos x="T4" y="T5"/>
                  </a:cxn>
                  <a:cxn ang="0">
                    <a:pos x="T6" y="T7"/>
                  </a:cxn>
                  <a:cxn ang="0">
                    <a:pos x="T8" y="T9"/>
                  </a:cxn>
                </a:cxnLst>
                <a:rect l="0" t="0" r="r" b="b"/>
                <a:pathLst>
                  <a:path w="4" h="3">
                    <a:moveTo>
                      <a:pt x="3" y="1"/>
                    </a:moveTo>
                    <a:cubicBezTo>
                      <a:pt x="3" y="2"/>
                      <a:pt x="4" y="2"/>
                      <a:pt x="4" y="2"/>
                    </a:cubicBezTo>
                    <a:cubicBezTo>
                      <a:pt x="3" y="1"/>
                      <a:pt x="1" y="0"/>
                      <a:pt x="0" y="0"/>
                    </a:cubicBezTo>
                    <a:cubicBezTo>
                      <a:pt x="0" y="1"/>
                      <a:pt x="2" y="2"/>
                      <a:pt x="2" y="3"/>
                    </a:cubicBezTo>
                    <a:cubicBezTo>
                      <a:pt x="3" y="3"/>
                      <a:pt x="3" y="2"/>
                      <a:pt x="3"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8" name="Freeform 5039">
                <a:extLst>
                  <a:ext uri="{FF2B5EF4-FFF2-40B4-BE49-F238E27FC236}">
                    <a16:creationId xmlns:a16="http://schemas.microsoft.com/office/drawing/2014/main" id="{061F000A-20D5-4CA4-BF9C-F1005F7ABBA4}"/>
                  </a:ext>
                </a:extLst>
              </p:cNvPr>
              <p:cNvSpPr>
                <a:spLocks/>
              </p:cNvSpPr>
              <p:nvPr/>
            </p:nvSpPr>
            <p:spPr bwMode="auto">
              <a:xfrm>
                <a:off x="-4179" y="1281"/>
                <a:ext cx="9" cy="5"/>
              </a:xfrm>
              <a:custGeom>
                <a:avLst/>
                <a:gdLst>
                  <a:gd name="T0" fmla="*/ 4 w 4"/>
                  <a:gd name="T1" fmla="*/ 2 h 2"/>
                  <a:gd name="T2" fmla="*/ 3 w 4"/>
                  <a:gd name="T3" fmla="*/ 0 h 2"/>
                  <a:gd name="T4" fmla="*/ 1 w 4"/>
                  <a:gd name="T5" fmla="*/ 0 h 2"/>
                  <a:gd name="T6" fmla="*/ 4 w 4"/>
                  <a:gd name="T7" fmla="*/ 2 h 2"/>
                </a:gdLst>
                <a:ahLst/>
                <a:cxnLst>
                  <a:cxn ang="0">
                    <a:pos x="T0" y="T1"/>
                  </a:cxn>
                  <a:cxn ang="0">
                    <a:pos x="T2" y="T3"/>
                  </a:cxn>
                  <a:cxn ang="0">
                    <a:pos x="T4" y="T5"/>
                  </a:cxn>
                  <a:cxn ang="0">
                    <a:pos x="T6" y="T7"/>
                  </a:cxn>
                </a:cxnLst>
                <a:rect l="0" t="0" r="r" b="b"/>
                <a:pathLst>
                  <a:path w="4" h="2">
                    <a:moveTo>
                      <a:pt x="4" y="2"/>
                    </a:moveTo>
                    <a:cubicBezTo>
                      <a:pt x="4" y="1"/>
                      <a:pt x="4" y="1"/>
                      <a:pt x="3" y="0"/>
                    </a:cubicBezTo>
                    <a:cubicBezTo>
                      <a:pt x="2" y="0"/>
                      <a:pt x="2" y="2"/>
                      <a:pt x="1" y="0"/>
                    </a:cubicBezTo>
                    <a:cubicBezTo>
                      <a:pt x="0" y="2"/>
                      <a:pt x="3" y="2"/>
                      <a:pt x="4"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9" name="Freeform 5040">
                <a:extLst>
                  <a:ext uri="{FF2B5EF4-FFF2-40B4-BE49-F238E27FC236}">
                    <a16:creationId xmlns:a16="http://schemas.microsoft.com/office/drawing/2014/main" id="{6C5CFC98-F680-4B7D-BA7D-FCF010602DA5}"/>
                  </a:ext>
                </a:extLst>
              </p:cNvPr>
              <p:cNvSpPr>
                <a:spLocks/>
              </p:cNvSpPr>
              <p:nvPr/>
            </p:nvSpPr>
            <p:spPr bwMode="auto">
              <a:xfrm>
                <a:off x="-4167" y="1369"/>
                <a:ext cx="21" cy="9"/>
              </a:xfrm>
              <a:custGeom>
                <a:avLst/>
                <a:gdLst>
                  <a:gd name="T0" fmla="*/ 9 w 9"/>
                  <a:gd name="T1" fmla="*/ 3 h 4"/>
                  <a:gd name="T2" fmla="*/ 8 w 9"/>
                  <a:gd name="T3" fmla="*/ 0 h 4"/>
                  <a:gd name="T4" fmla="*/ 0 w 9"/>
                  <a:gd name="T5" fmla="*/ 3 h 4"/>
                  <a:gd name="T6" fmla="*/ 9 w 9"/>
                  <a:gd name="T7" fmla="*/ 3 h 4"/>
                </a:gdLst>
                <a:ahLst/>
                <a:cxnLst>
                  <a:cxn ang="0">
                    <a:pos x="T0" y="T1"/>
                  </a:cxn>
                  <a:cxn ang="0">
                    <a:pos x="T2" y="T3"/>
                  </a:cxn>
                  <a:cxn ang="0">
                    <a:pos x="T4" y="T5"/>
                  </a:cxn>
                  <a:cxn ang="0">
                    <a:pos x="T6" y="T7"/>
                  </a:cxn>
                </a:cxnLst>
                <a:rect l="0" t="0" r="r" b="b"/>
                <a:pathLst>
                  <a:path w="9" h="4">
                    <a:moveTo>
                      <a:pt x="9" y="3"/>
                    </a:moveTo>
                    <a:cubicBezTo>
                      <a:pt x="9" y="2"/>
                      <a:pt x="8" y="2"/>
                      <a:pt x="8" y="0"/>
                    </a:cubicBezTo>
                    <a:cubicBezTo>
                      <a:pt x="7" y="4"/>
                      <a:pt x="2" y="2"/>
                      <a:pt x="0" y="3"/>
                    </a:cubicBezTo>
                    <a:cubicBezTo>
                      <a:pt x="2" y="4"/>
                      <a:pt x="7" y="3"/>
                      <a:pt x="9"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 name="Freeform 5041">
                <a:extLst>
                  <a:ext uri="{FF2B5EF4-FFF2-40B4-BE49-F238E27FC236}">
                    <a16:creationId xmlns:a16="http://schemas.microsoft.com/office/drawing/2014/main" id="{9047BBAE-28B4-47E3-9CEF-F5B1FF7428E6}"/>
                  </a:ext>
                </a:extLst>
              </p:cNvPr>
              <p:cNvSpPr>
                <a:spLocks/>
              </p:cNvSpPr>
              <p:nvPr/>
            </p:nvSpPr>
            <p:spPr bwMode="auto">
              <a:xfrm>
                <a:off x="-4387" y="1168"/>
                <a:ext cx="7" cy="9"/>
              </a:xfrm>
              <a:custGeom>
                <a:avLst/>
                <a:gdLst>
                  <a:gd name="T0" fmla="*/ 1 w 3"/>
                  <a:gd name="T1" fmla="*/ 1 h 4"/>
                  <a:gd name="T2" fmla="*/ 0 w 3"/>
                  <a:gd name="T3" fmla="*/ 2 h 4"/>
                  <a:gd name="T4" fmla="*/ 2 w 3"/>
                  <a:gd name="T5" fmla="*/ 4 h 4"/>
                  <a:gd name="T6" fmla="*/ 3 w 3"/>
                  <a:gd name="T7" fmla="*/ 3 h 4"/>
                  <a:gd name="T8" fmla="*/ 2 w 3"/>
                  <a:gd name="T9" fmla="*/ 1 h 4"/>
                  <a:gd name="T10" fmla="*/ 0 w 3"/>
                  <a:gd name="T11" fmla="*/ 0 h 4"/>
                  <a:gd name="T12" fmla="*/ 1 w 3"/>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1" y="1"/>
                    </a:moveTo>
                    <a:cubicBezTo>
                      <a:pt x="1" y="2"/>
                      <a:pt x="0" y="2"/>
                      <a:pt x="0" y="2"/>
                    </a:cubicBezTo>
                    <a:cubicBezTo>
                      <a:pt x="0" y="3"/>
                      <a:pt x="1" y="2"/>
                      <a:pt x="2" y="4"/>
                    </a:cubicBezTo>
                    <a:cubicBezTo>
                      <a:pt x="2" y="3"/>
                      <a:pt x="2" y="3"/>
                      <a:pt x="3" y="3"/>
                    </a:cubicBezTo>
                    <a:cubicBezTo>
                      <a:pt x="2" y="2"/>
                      <a:pt x="1" y="2"/>
                      <a:pt x="2" y="1"/>
                    </a:cubicBezTo>
                    <a:cubicBezTo>
                      <a:pt x="1" y="1"/>
                      <a:pt x="0" y="1"/>
                      <a:pt x="0" y="0"/>
                    </a:cubicBezTo>
                    <a:cubicBezTo>
                      <a:pt x="0" y="0"/>
                      <a:pt x="0" y="1"/>
                      <a:pt x="1"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 name="Freeform 5042">
                <a:extLst>
                  <a:ext uri="{FF2B5EF4-FFF2-40B4-BE49-F238E27FC236}">
                    <a16:creationId xmlns:a16="http://schemas.microsoft.com/office/drawing/2014/main" id="{7481A79F-B3AE-49D8-B2EF-7245F4AA49BF}"/>
                  </a:ext>
                </a:extLst>
              </p:cNvPr>
              <p:cNvSpPr>
                <a:spLocks noEditPoints="1"/>
              </p:cNvSpPr>
              <p:nvPr/>
            </p:nvSpPr>
            <p:spPr bwMode="auto">
              <a:xfrm>
                <a:off x="-4162" y="1347"/>
                <a:ext cx="21" cy="22"/>
              </a:xfrm>
              <a:custGeom>
                <a:avLst/>
                <a:gdLst>
                  <a:gd name="T0" fmla="*/ 4 w 9"/>
                  <a:gd name="T1" fmla="*/ 2 h 9"/>
                  <a:gd name="T2" fmla="*/ 3 w 9"/>
                  <a:gd name="T3" fmla="*/ 1 h 9"/>
                  <a:gd name="T4" fmla="*/ 4 w 9"/>
                  <a:gd name="T5" fmla="*/ 3 h 9"/>
                  <a:gd name="T6" fmla="*/ 4 w 9"/>
                  <a:gd name="T7" fmla="*/ 3 h 9"/>
                  <a:gd name="T8" fmla="*/ 1 w 9"/>
                  <a:gd name="T9" fmla="*/ 1 h 9"/>
                  <a:gd name="T10" fmla="*/ 3 w 9"/>
                  <a:gd name="T11" fmla="*/ 3 h 9"/>
                  <a:gd name="T12" fmla="*/ 3 w 9"/>
                  <a:gd name="T13" fmla="*/ 3 h 9"/>
                  <a:gd name="T14" fmla="*/ 3 w 9"/>
                  <a:gd name="T15" fmla="*/ 5 h 9"/>
                  <a:gd name="T16" fmla="*/ 2 w 9"/>
                  <a:gd name="T17" fmla="*/ 4 h 9"/>
                  <a:gd name="T18" fmla="*/ 1 w 9"/>
                  <a:gd name="T19" fmla="*/ 5 h 9"/>
                  <a:gd name="T20" fmla="*/ 1 w 9"/>
                  <a:gd name="T21" fmla="*/ 6 h 9"/>
                  <a:gd name="T22" fmla="*/ 2 w 9"/>
                  <a:gd name="T23" fmla="*/ 6 h 9"/>
                  <a:gd name="T24" fmla="*/ 2 w 9"/>
                  <a:gd name="T25" fmla="*/ 6 h 9"/>
                  <a:gd name="T26" fmla="*/ 2 w 9"/>
                  <a:gd name="T27" fmla="*/ 6 h 9"/>
                  <a:gd name="T28" fmla="*/ 1 w 9"/>
                  <a:gd name="T29" fmla="*/ 8 h 9"/>
                  <a:gd name="T30" fmla="*/ 4 w 9"/>
                  <a:gd name="T31" fmla="*/ 9 h 9"/>
                  <a:gd name="T32" fmla="*/ 5 w 9"/>
                  <a:gd name="T33" fmla="*/ 7 h 9"/>
                  <a:gd name="T34" fmla="*/ 8 w 9"/>
                  <a:gd name="T35" fmla="*/ 7 h 9"/>
                  <a:gd name="T36" fmla="*/ 7 w 9"/>
                  <a:gd name="T37" fmla="*/ 8 h 9"/>
                  <a:gd name="T38" fmla="*/ 9 w 9"/>
                  <a:gd name="T39" fmla="*/ 8 h 9"/>
                  <a:gd name="T40" fmla="*/ 8 w 9"/>
                  <a:gd name="T41" fmla="*/ 6 h 9"/>
                  <a:gd name="T42" fmla="*/ 6 w 9"/>
                  <a:gd name="T43" fmla="*/ 6 h 9"/>
                  <a:gd name="T44" fmla="*/ 7 w 9"/>
                  <a:gd name="T45" fmla="*/ 3 h 9"/>
                  <a:gd name="T46" fmla="*/ 5 w 9"/>
                  <a:gd name="T47" fmla="*/ 4 h 9"/>
                  <a:gd name="T48" fmla="*/ 5 w 9"/>
                  <a:gd name="T49" fmla="*/ 1 h 9"/>
                  <a:gd name="T50" fmla="*/ 4 w 9"/>
                  <a:gd name="T51" fmla="*/ 2 h 9"/>
                  <a:gd name="T52" fmla="*/ 3 w 9"/>
                  <a:gd name="T53" fmla="*/ 5 h 9"/>
                  <a:gd name="T54" fmla="*/ 3 w 9"/>
                  <a:gd name="T55" fmla="*/ 5 h 9"/>
                  <a:gd name="T56" fmla="*/ 3 w 9"/>
                  <a:gd name="T57" fmla="*/ 5 h 9"/>
                  <a:gd name="T58" fmla="*/ 3 w 9"/>
                  <a:gd name="T59" fmla="*/ 5 h 9"/>
                  <a:gd name="T60" fmla="*/ 5 w 9"/>
                  <a:gd name="T61" fmla="*/ 7 h 9"/>
                  <a:gd name="T62" fmla="*/ 3 w 9"/>
                  <a:gd name="T63" fmla="*/ 6 h 9"/>
                  <a:gd name="T64" fmla="*/ 4 w 9"/>
                  <a:gd name="T65" fmla="*/ 6 h 9"/>
                  <a:gd name="T66" fmla="*/ 2 w 9"/>
                  <a:gd name="T67" fmla="*/ 6 h 9"/>
                  <a:gd name="T68" fmla="*/ 2 w 9"/>
                  <a:gd name="T69" fmla="*/ 6 h 9"/>
                  <a:gd name="T70" fmla="*/ 3 w 9"/>
                  <a:gd name="T71" fmla="*/ 5 h 9"/>
                  <a:gd name="T72" fmla="*/ 5 w 9"/>
                  <a:gd name="T73" fmla="*/ 7 h 9"/>
                  <a:gd name="T74" fmla="*/ 5 w 9"/>
                  <a:gd name="T75" fmla="*/ 4 h 9"/>
                  <a:gd name="T76" fmla="*/ 4 w 9"/>
                  <a:gd name="T77" fmla="*/ 5 h 9"/>
                  <a:gd name="T78" fmla="*/ 4 w 9"/>
                  <a:gd name="T79" fmla="*/ 4 h 9"/>
                  <a:gd name="T80" fmla="*/ 5 w 9"/>
                  <a:gd name="T81"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 h="9">
                    <a:moveTo>
                      <a:pt x="4" y="2"/>
                    </a:moveTo>
                    <a:cubicBezTo>
                      <a:pt x="4" y="2"/>
                      <a:pt x="4" y="2"/>
                      <a:pt x="3" y="1"/>
                    </a:cubicBezTo>
                    <a:cubicBezTo>
                      <a:pt x="5" y="0"/>
                      <a:pt x="2" y="1"/>
                      <a:pt x="4" y="3"/>
                    </a:cubicBezTo>
                    <a:cubicBezTo>
                      <a:pt x="4" y="3"/>
                      <a:pt x="4" y="3"/>
                      <a:pt x="4" y="3"/>
                    </a:cubicBezTo>
                    <a:cubicBezTo>
                      <a:pt x="3" y="2"/>
                      <a:pt x="2" y="2"/>
                      <a:pt x="1" y="1"/>
                    </a:cubicBezTo>
                    <a:cubicBezTo>
                      <a:pt x="0" y="2"/>
                      <a:pt x="2" y="3"/>
                      <a:pt x="3" y="3"/>
                    </a:cubicBezTo>
                    <a:cubicBezTo>
                      <a:pt x="3" y="3"/>
                      <a:pt x="3" y="3"/>
                      <a:pt x="3" y="3"/>
                    </a:cubicBezTo>
                    <a:cubicBezTo>
                      <a:pt x="3" y="4"/>
                      <a:pt x="3" y="4"/>
                      <a:pt x="3" y="5"/>
                    </a:cubicBezTo>
                    <a:cubicBezTo>
                      <a:pt x="2" y="5"/>
                      <a:pt x="2" y="4"/>
                      <a:pt x="2" y="4"/>
                    </a:cubicBezTo>
                    <a:cubicBezTo>
                      <a:pt x="1" y="4"/>
                      <a:pt x="1" y="5"/>
                      <a:pt x="1" y="5"/>
                    </a:cubicBezTo>
                    <a:cubicBezTo>
                      <a:pt x="1" y="5"/>
                      <a:pt x="1" y="6"/>
                      <a:pt x="1" y="6"/>
                    </a:cubicBezTo>
                    <a:cubicBezTo>
                      <a:pt x="2" y="6"/>
                      <a:pt x="2" y="6"/>
                      <a:pt x="2" y="6"/>
                    </a:cubicBezTo>
                    <a:cubicBezTo>
                      <a:pt x="2" y="6"/>
                      <a:pt x="2" y="6"/>
                      <a:pt x="2" y="6"/>
                    </a:cubicBezTo>
                    <a:cubicBezTo>
                      <a:pt x="2" y="6"/>
                      <a:pt x="2" y="6"/>
                      <a:pt x="2" y="6"/>
                    </a:cubicBezTo>
                    <a:cubicBezTo>
                      <a:pt x="2" y="7"/>
                      <a:pt x="2" y="7"/>
                      <a:pt x="1" y="8"/>
                    </a:cubicBezTo>
                    <a:cubicBezTo>
                      <a:pt x="3" y="8"/>
                      <a:pt x="4" y="8"/>
                      <a:pt x="4" y="9"/>
                    </a:cubicBezTo>
                    <a:cubicBezTo>
                      <a:pt x="4" y="8"/>
                      <a:pt x="5" y="8"/>
                      <a:pt x="5" y="7"/>
                    </a:cubicBezTo>
                    <a:cubicBezTo>
                      <a:pt x="7" y="8"/>
                      <a:pt x="6" y="7"/>
                      <a:pt x="8" y="7"/>
                    </a:cubicBezTo>
                    <a:cubicBezTo>
                      <a:pt x="8" y="7"/>
                      <a:pt x="7" y="8"/>
                      <a:pt x="7" y="8"/>
                    </a:cubicBezTo>
                    <a:cubicBezTo>
                      <a:pt x="7" y="9"/>
                      <a:pt x="8" y="9"/>
                      <a:pt x="9" y="8"/>
                    </a:cubicBezTo>
                    <a:cubicBezTo>
                      <a:pt x="8" y="8"/>
                      <a:pt x="9" y="8"/>
                      <a:pt x="8" y="6"/>
                    </a:cubicBezTo>
                    <a:cubicBezTo>
                      <a:pt x="8" y="6"/>
                      <a:pt x="7" y="6"/>
                      <a:pt x="6" y="6"/>
                    </a:cubicBezTo>
                    <a:cubicBezTo>
                      <a:pt x="7" y="5"/>
                      <a:pt x="9" y="6"/>
                      <a:pt x="7" y="3"/>
                    </a:cubicBezTo>
                    <a:cubicBezTo>
                      <a:pt x="6" y="4"/>
                      <a:pt x="6" y="4"/>
                      <a:pt x="5" y="4"/>
                    </a:cubicBezTo>
                    <a:cubicBezTo>
                      <a:pt x="4" y="2"/>
                      <a:pt x="7" y="2"/>
                      <a:pt x="5" y="1"/>
                    </a:cubicBezTo>
                    <a:cubicBezTo>
                      <a:pt x="4" y="1"/>
                      <a:pt x="4" y="2"/>
                      <a:pt x="4" y="2"/>
                    </a:cubicBezTo>
                    <a:close/>
                    <a:moveTo>
                      <a:pt x="3" y="5"/>
                    </a:moveTo>
                    <a:cubicBezTo>
                      <a:pt x="3" y="5"/>
                      <a:pt x="3" y="5"/>
                      <a:pt x="3" y="5"/>
                    </a:cubicBezTo>
                    <a:cubicBezTo>
                      <a:pt x="3" y="5"/>
                      <a:pt x="3" y="5"/>
                      <a:pt x="3" y="5"/>
                    </a:cubicBezTo>
                    <a:cubicBezTo>
                      <a:pt x="3" y="5"/>
                      <a:pt x="3" y="5"/>
                      <a:pt x="3" y="5"/>
                    </a:cubicBezTo>
                    <a:close/>
                    <a:moveTo>
                      <a:pt x="5" y="7"/>
                    </a:moveTo>
                    <a:cubicBezTo>
                      <a:pt x="4" y="7"/>
                      <a:pt x="3" y="8"/>
                      <a:pt x="3" y="6"/>
                    </a:cubicBezTo>
                    <a:cubicBezTo>
                      <a:pt x="3" y="7"/>
                      <a:pt x="4" y="7"/>
                      <a:pt x="4" y="6"/>
                    </a:cubicBezTo>
                    <a:cubicBezTo>
                      <a:pt x="3" y="6"/>
                      <a:pt x="3" y="6"/>
                      <a:pt x="2" y="6"/>
                    </a:cubicBezTo>
                    <a:cubicBezTo>
                      <a:pt x="2" y="6"/>
                      <a:pt x="2" y="6"/>
                      <a:pt x="2" y="6"/>
                    </a:cubicBezTo>
                    <a:cubicBezTo>
                      <a:pt x="3" y="6"/>
                      <a:pt x="3" y="5"/>
                      <a:pt x="3" y="5"/>
                    </a:cubicBezTo>
                    <a:cubicBezTo>
                      <a:pt x="4" y="6"/>
                      <a:pt x="5" y="7"/>
                      <a:pt x="5" y="7"/>
                    </a:cubicBezTo>
                    <a:close/>
                    <a:moveTo>
                      <a:pt x="5" y="4"/>
                    </a:moveTo>
                    <a:cubicBezTo>
                      <a:pt x="5" y="4"/>
                      <a:pt x="5" y="5"/>
                      <a:pt x="4" y="5"/>
                    </a:cubicBezTo>
                    <a:cubicBezTo>
                      <a:pt x="4" y="5"/>
                      <a:pt x="4" y="4"/>
                      <a:pt x="4" y="4"/>
                    </a:cubicBezTo>
                    <a:cubicBezTo>
                      <a:pt x="4" y="4"/>
                      <a:pt x="5" y="4"/>
                      <a:pt x="5" y="4"/>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 name="Freeform 5043">
                <a:extLst>
                  <a:ext uri="{FF2B5EF4-FFF2-40B4-BE49-F238E27FC236}">
                    <a16:creationId xmlns:a16="http://schemas.microsoft.com/office/drawing/2014/main" id="{09C1E0BF-384F-43D8-8AE2-93DB782A70B3}"/>
                  </a:ext>
                </a:extLst>
              </p:cNvPr>
              <p:cNvSpPr>
                <a:spLocks/>
              </p:cNvSpPr>
              <p:nvPr/>
            </p:nvSpPr>
            <p:spPr bwMode="auto">
              <a:xfrm>
                <a:off x="-4401" y="1163"/>
                <a:ext cx="9" cy="5"/>
              </a:xfrm>
              <a:custGeom>
                <a:avLst/>
                <a:gdLst>
                  <a:gd name="T0" fmla="*/ 2 w 4"/>
                  <a:gd name="T1" fmla="*/ 2 h 2"/>
                  <a:gd name="T2" fmla="*/ 4 w 4"/>
                  <a:gd name="T3" fmla="*/ 1 h 2"/>
                  <a:gd name="T4" fmla="*/ 2 w 4"/>
                  <a:gd name="T5" fmla="*/ 2 h 2"/>
                </a:gdLst>
                <a:ahLst/>
                <a:cxnLst>
                  <a:cxn ang="0">
                    <a:pos x="T0" y="T1"/>
                  </a:cxn>
                  <a:cxn ang="0">
                    <a:pos x="T2" y="T3"/>
                  </a:cxn>
                  <a:cxn ang="0">
                    <a:pos x="T4" y="T5"/>
                  </a:cxn>
                </a:cxnLst>
                <a:rect l="0" t="0" r="r" b="b"/>
                <a:pathLst>
                  <a:path w="4" h="2">
                    <a:moveTo>
                      <a:pt x="2" y="2"/>
                    </a:moveTo>
                    <a:cubicBezTo>
                      <a:pt x="2" y="2"/>
                      <a:pt x="3" y="2"/>
                      <a:pt x="4" y="1"/>
                    </a:cubicBezTo>
                    <a:cubicBezTo>
                      <a:pt x="3" y="0"/>
                      <a:pt x="0" y="0"/>
                      <a:pt x="2"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 name="Freeform 5044">
                <a:extLst>
                  <a:ext uri="{FF2B5EF4-FFF2-40B4-BE49-F238E27FC236}">
                    <a16:creationId xmlns:a16="http://schemas.microsoft.com/office/drawing/2014/main" id="{6D1C89EE-FA22-44E8-AFFF-A2D6D5128F82}"/>
                  </a:ext>
                </a:extLst>
              </p:cNvPr>
              <p:cNvSpPr>
                <a:spLocks/>
              </p:cNvSpPr>
              <p:nvPr/>
            </p:nvSpPr>
            <p:spPr bwMode="auto">
              <a:xfrm>
                <a:off x="-4191" y="1350"/>
                <a:ext cx="10" cy="7"/>
              </a:xfrm>
              <a:custGeom>
                <a:avLst/>
                <a:gdLst>
                  <a:gd name="T0" fmla="*/ 1 w 4"/>
                  <a:gd name="T1" fmla="*/ 3 h 3"/>
                  <a:gd name="T2" fmla="*/ 4 w 4"/>
                  <a:gd name="T3" fmla="*/ 3 h 3"/>
                  <a:gd name="T4" fmla="*/ 1 w 4"/>
                  <a:gd name="T5" fmla="*/ 0 h 3"/>
                  <a:gd name="T6" fmla="*/ 1 w 4"/>
                  <a:gd name="T7" fmla="*/ 3 h 3"/>
                </a:gdLst>
                <a:ahLst/>
                <a:cxnLst>
                  <a:cxn ang="0">
                    <a:pos x="T0" y="T1"/>
                  </a:cxn>
                  <a:cxn ang="0">
                    <a:pos x="T2" y="T3"/>
                  </a:cxn>
                  <a:cxn ang="0">
                    <a:pos x="T4" y="T5"/>
                  </a:cxn>
                  <a:cxn ang="0">
                    <a:pos x="T6" y="T7"/>
                  </a:cxn>
                </a:cxnLst>
                <a:rect l="0" t="0" r="r" b="b"/>
                <a:pathLst>
                  <a:path w="4" h="3">
                    <a:moveTo>
                      <a:pt x="1" y="3"/>
                    </a:moveTo>
                    <a:cubicBezTo>
                      <a:pt x="2" y="1"/>
                      <a:pt x="3" y="3"/>
                      <a:pt x="4" y="3"/>
                    </a:cubicBezTo>
                    <a:cubicBezTo>
                      <a:pt x="3" y="0"/>
                      <a:pt x="2" y="2"/>
                      <a:pt x="1" y="0"/>
                    </a:cubicBezTo>
                    <a:cubicBezTo>
                      <a:pt x="0" y="1"/>
                      <a:pt x="0" y="1"/>
                      <a:pt x="1"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 name="Freeform 5045">
                <a:extLst>
                  <a:ext uri="{FF2B5EF4-FFF2-40B4-BE49-F238E27FC236}">
                    <a16:creationId xmlns:a16="http://schemas.microsoft.com/office/drawing/2014/main" id="{3D3CAA04-17F2-4B13-AC79-BBEF1E962FC6}"/>
                  </a:ext>
                </a:extLst>
              </p:cNvPr>
              <p:cNvSpPr>
                <a:spLocks/>
              </p:cNvSpPr>
              <p:nvPr/>
            </p:nvSpPr>
            <p:spPr bwMode="auto">
              <a:xfrm>
                <a:off x="-4472" y="1104"/>
                <a:ext cx="28" cy="21"/>
              </a:xfrm>
              <a:custGeom>
                <a:avLst/>
                <a:gdLst>
                  <a:gd name="T0" fmla="*/ 5 w 12"/>
                  <a:gd name="T1" fmla="*/ 9 h 9"/>
                  <a:gd name="T2" fmla="*/ 6 w 12"/>
                  <a:gd name="T3" fmla="*/ 7 h 9"/>
                  <a:gd name="T4" fmla="*/ 9 w 12"/>
                  <a:gd name="T5" fmla="*/ 9 h 9"/>
                  <a:gd name="T6" fmla="*/ 6 w 12"/>
                  <a:gd name="T7" fmla="*/ 6 h 9"/>
                  <a:gd name="T8" fmla="*/ 6 w 12"/>
                  <a:gd name="T9" fmla="*/ 6 h 9"/>
                  <a:gd name="T10" fmla="*/ 5 w 12"/>
                  <a:gd name="T11" fmla="*/ 5 h 9"/>
                  <a:gd name="T12" fmla="*/ 10 w 12"/>
                  <a:gd name="T13" fmla="*/ 7 h 9"/>
                  <a:gd name="T14" fmla="*/ 9 w 12"/>
                  <a:gd name="T15" fmla="*/ 6 h 9"/>
                  <a:gd name="T16" fmla="*/ 11 w 12"/>
                  <a:gd name="T17" fmla="*/ 6 h 9"/>
                  <a:gd name="T18" fmla="*/ 11 w 12"/>
                  <a:gd name="T19" fmla="*/ 4 h 9"/>
                  <a:gd name="T20" fmla="*/ 9 w 12"/>
                  <a:gd name="T21" fmla="*/ 3 h 9"/>
                  <a:gd name="T22" fmla="*/ 10 w 12"/>
                  <a:gd name="T23" fmla="*/ 2 h 9"/>
                  <a:gd name="T24" fmla="*/ 7 w 12"/>
                  <a:gd name="T25" fmla="*/ 4 h 9"/>
                  <a:gd name="T26" fmla="*/ 5 w 12"/>
                  <a:gd name="T27" fmla="*/ 2 h 9"/>
                  <a:gd name="T28" fmla="*/ 0 w 12"/>
                  <a:gd name="T29" fmla="*/ 4 h 9"/>
                  <a:gd name="T30" fmla="*/ 3 w 12"/>
                  <a:gd name="T31" fmla="*/ 5 h 9"/>
                  <a:gd name="T32" fmla="*/ 5 w 12"/>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9">
                    <a:moveTo>
                      <a:pt x="5" y="9"/>
                    </a:moveTo>
                    <a:cubicBezTo>
                      <a:pt x="7" y="9"/>
                      <a:pt x="6" y="8"/>
                      <a:pt x="6" y="7"/>
                    </a:cubicBezTo>
                    <a:cubicBezTo>
                      <a:pt x="7" y="8"/>
                      <a:pt x="8" y="9"/>
                      <a:pt x="9" y="9"/>
                    </a:cubicBezTo>
                    <a:cubicBezTo>
                      <a:pt x="7" y="8"/>
                      <a:pt x="9" y="6"/>
                      <a:pt x="6" y="6"/>
                    </a:cubicBezTo>
                    <a:cubicBezTo>
                      <a:pt x="6" y="6"/>
                      <a:pt x="6" y="6"/>
                      <a:pt x="6" y="6"/>
                    </a:cubicBezTo>
                    <a:cubicBezTo>
                      <a:pt x="6" y="6"/>
                      <a:pt x="5" y="5"/>
                      <a:pt x="5" y="5"/>
                    </a:cubicBezTo>
                    <a:cubicBezTo>
                      <a:pt x="6" y="5"/>
                      <a:pt x="8" y="5"/>
                      <a:pt x="10" y="7"/>
                    </a:cubicBezTo>
                    <a:cubicBezTo>
                      <a:pt x="10" y="6"/>
                      <a:pt x="10" y="6"/>
                      <a:pt x="9" y="6"/>
                    </a:cubicBezTo>
                    <a:cubicBezTo>
                      <a:pt x="10" y="6"/>
                      <a:pt x="10" y="6"/>
                      <a:pt x="11" y="6"/>
                    </a:cubicBezTo>
                    <a:cubicBezTo>
                      <a:pt x="12" y="6"/>
                      <a:pt x="9" y="2"/>
                      <a:pt x="11" y="4"/>
                    </a:cubicBezTo>
                    <a:cubicBezTo>
                      <a:pt x="12" y="4"/>
                      <a:pt x="10" y="2"/>
                      <a:pt x="9" y="3"/>
                    </a:cubicBezTo>
                    <a:cubicBezTo>
                      <a:pt x="9" y="2"/>
                      <a:pt x="9" y="2"/>
                      <a:pt x="10" y="2"/>
                    </a:cubicBezTo>
                    <a:cubicBezTo>
                      <a:pt x="10" y="0"/>
                      <a:pt x="6" y="2"/>
                      <a:pt x="7" y="4"/>
                    </a:cubicBezTo>
                    <a:cubicBezTo>
                      <a:pt x="6" y="4"/>
                      <a:pt x="4" y="2"/>
                      <a:pt x="5" y="2"/>
                    </a:cubicBezTo>
                    <a:cubicBezTo>
                      <a:pt x="3" y="2"/>
                      <a:pt x="1" y="3"/>
                      <a:pt x="0" y="4"/>
                    </a:cubicBezTo>
                    <a:cubicBezTo>
                      <a:pt x="1" y="4"/>
                      <a:pt x="2" y="5"/>
                      <a:pt x="3" y="5"/>
                    </a:cubicBezTo>
                    <a:cubicBezTo>
                      <a:pt x="5" y="7"/>
                      <a:pt x="4" y="8"/>
                      <a:pt x="5" y="9"/>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 name="Freeform 5046">
                <a:extLst>
                  <a:ext uri="{FF2B5EF4-FFF2-40B4-BE49-F238E27FC236}">
                    <a16:creationId xmlns:a16="http://schemas.microsoft.com/office/drawing/2014/main" id="{E97934AE-73F1-479D-A867-4DBDD99B4930}"/>
                  </a:ext>
                </a:extLst>
              </p:cNvPr>
              <p:cNvSpPr>
                <a:spLocks/>
              </p:cNvSpPr>
              <p:nvPr/>
            </p:nvSpPr>
            <p:spPr bwMode="auto">
              <a:xfrm>
                <a:off x="-4498" y="1116"/>
                <a:ext cx="11" cy="7"/>
              </a:xfrm>
              <a:custGeom>
                <a:avLst/>
                <a:gdLst>
                  <a:gd name="T0" fmla="*/ 2 w 5"/>
                  <a:gd name="T1" fmla="*/ 0 h 3"/>
                  <a:gd name="T2" fmla="*/ 2 w 5"/>
                  <a:gd name="T3" fmla="*/ 2 h 3"/>
                  <a:gd name="T4" fmla="*/ 5 w 5"/>
                  <a:gd name="T5" fmla="*/ 1 h 3"/>
                  <a:gd name="T6" fmla="*/ 2 w 5"/>
                  <a:gd name="T7" fmla="*/ 0 h 3"/>
                </a:gdLst>
                <a:ahLst/>
                <a:cxnLst>
                  <a:cxn ang="0">
                    <a:pos x="T0" y="T1"/>
                  </a:cxn>
                  <a:cxn ang="0">
                    <a:pos x="T2" y="T3"/>
                  </a:cxn>
                  <a:cxn ang="0">
                    <a:pos x="T4" y="T5"/>
                  </a:cxn>
                  <a:cxn ang="0">
                    <a:pos x="T6" y="T7"/>
                  </a:cxn>
                </a:cxnLst>
                <a:rect l="0" t="0" r="r" b="b"/>
                <a:pathLst>
                  <a:path w="5" h="3">
                    <a:moveTo>
                      <a:pt x="2" y="0"/>
                    </a:moveTo>
                    <a:cubicBezTo>
                      <a:pt x="0" y="1"/>
                      <a:pt x="3" y="1"/>
                      <a:pt x="2" y="2"/>
                    </a:cubicBezTo>
                    <a:cubicBezTo>
                      <a:pt x="3" y="3"/>
                      <a:pt x="2" y="0"/>
                      <a:pt x="5" y="1"/>
                    </a:cubicBezTo>
                    <a:cubicBezTo>
                      <a:pt x="4" y="0"/>
                      <a:pt x="3" y="1"/>
                      <a:pt x="2"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 name="Freeform 5047">
                <a:extLst>
                  <a:ext uri="{FF2B5EF4-FFF2-40B4-BE49-F238E27FC236}">
                    <a16:creationId xmlns:a16="http://schemas.microsoft.com/office/drawing/2014/main" id="{707E3558-9132-4752-BD77-57189D79BBB3}"/>
                  </a:ext>
                </a:extLst>
              </p:cNvPr>
              <p:cNvSpPr>
                <a:spLocks/>
              </p:cNvSpPr>
              <p:nvPr/>
            </p:nvSpPr>
            <p:spPr bwMode="auto">
              <a:xfrm>
                <a:off x="-4193" y="1274"/>
                <a:ext cx="9" cy="12"/>
              </a:xfrm>
              <a:custGeom>
                <a:avLst/>
                <a:gdLst>
                  <a:gd name="T0" fmla="*/ 3 w 4"/>
                  <a:gd name="T1" fmla="*/ 1 h 5"/>
                  <a:gd name="T2" fmla="*/ 2 w 4"/>
                  <a:gd name="T3" fmla="*/ 4 h 5"/>
                  <a:gd name="T4" fmla="*/ 2 w 4"/>
                  <a:gd name="T5" fmla="*/ 4 h 5"/>
                  <a:gd name="T6" fmla="*/ 4 w 4"/>
                  <a:gd name="T7" fmla="*/ 4 h 5"/>
                  <a:gd name="T8" fmla="*/ 3 w 4"/>
                  <a:gd name="T9" fmla="*/ 1 h 5"/>
                </a:gdLst>
                <a:ahLst/>
                <a:cxnLst>
                  <a:cxn ang="0">
                    <a:pos x="T0" y="T1"/>
                  </a:cxn>
                  <a:cxn ang="0">
                    <a:pos x="T2" y="T3"/>
                  </a:cxn>
                  <a:cxn ang="0">
                    <a:pos x="T4" y="T5"/>
                  </a:cxn>
                  <a:cxn ang="0">
                    <a:pos x="T6" y="T7"/>
                  </a:cxn>
                  <a:cxn ang="0">
                    <a:pos x="T8" y="T9"/>
                  </a:cxn>
                </a:cxnLst>
                <a:rect l="0" t="0" r="r" b="b"/>
                <a:pathLst>
                  <a:path w="4" h="5">
                    <a:moveTo>
                      <a:pt x="3" y="1"/>
                    </a:moveTo>
                    <a:cubicBezTo>
                      <a:pt x="0" y="0"/>
                      <a:pt x="3" y="4"/>
                      <a:pt x="2" y="4"/>
                    </a:cubicBezTo>
                    <a:cubicBezTo>
                      <a:pt x="2" y="4"/>
                      <a:pt x="2" y="4"/>
                      <a:pt x="2" y="4"/>
                    </a:cubicBezTo>
                    <a:cubicBezTo>
                      <a:pt x="3" y="4"/>
                      <a:pt x="3" y="5"/>
                      <a:pt x="4" y="4"/>
                    </a:cubicBezTo>
                    <a:cubicBezTo>
                      <a:pt x="4" y="4"/>
                      <a:pt x="1" y="2"/>
                      <a:pt x="3"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 name="Freeform 5048">
                <a:extLst>
                  <a:ext uri="{FF2B5EF4-FFF2-40B4-BE49-F238E27FC236}">
                    <a16:creationId xmlns:a16="http://schemas.microsoft.com/office/drawing/2014/main" id="{C2A754FD-6B66-4B34-A75C-165C8C849994}"/>
                  </a:ext>
                </a:extLst>
              </p:cNvPr>
              <p:cNvSpPr>
                <a:spLocks/>
              </p:cNvSpPr>
              <p:nvPr/>
            </p:nvSpPr>
            <p:spPr bwMode="auto">
              <a:xfrm>
                <a:off x="-4155" y="1265"/>
                <a:ext cx="11" cy="16"/>
              </a:xfrm>
              <a:custGeom>
                <a:avLst/>
                <a:gdLst>
                  <a:gd name="T0" fmla="*/ 2 w 5"/>
                  <a:gd name="T1" fmla="*/ 5 h 7"/>
                  <a:gd name="T2" fmla="*/ 4 w 5"/>
                  <a:gd name="T3" fmla="*/ 5 h 7"/>
                  <a:gd name="T4" fmla="*/ 0 w 5"/>
                  <a:gd name="T5" fmla="*/ 0 h 7"/>
                  <a:gd name="T6" fmla="*/ 2 w 5"/>
                  <a:gd name="T7" fmla="*/ 5 h 7"/>
                  <a:gd name="T8" fmla="*/ 2 w 5"/>
                  <a:gd name="T9" fmla="*/ 5 h 7"/>
                </a:gdLst>
                <a:ahLst/>
                <a:cxnLst>
                  <a:cxn ang="0">
                    <a:pos x="T0" y="T1"/>
                  </a:cxn>
                  <a:cxn ang="0">
                    <a:pos x="T2" y="T3"/>
                  </a:cxn>
                  <a:cxn ang="0">
                    <a:pos x="T4" y="T5"/>
                  </a:cxn>
                  <a:cxn ang="0">
                    <a:pos x="T6" y="T7"/>
                  </a:cxn>
                  <a:cxn ang="0">
                    <a:pos x="T8" y="T9"/>
                  </a:cxn>
                </a:cxnLst>
                <a:rect l="0" t="0" r="r" b="b"/>
                <a:pathLst>
                  <a:path w="5" h="7">
                    <a:moveTo>
                      <a:pt x="2" y="5"/>
                    </a:moveTo>
                    <a:cubicBezTo>
                      <a:pt x="3" y="7"/>
                      <a:pt x="3" y="4"/>
                      <a:pt x="4" y="5"/>
                    </a:cubicBezTo>
                    <a:cubicBezTo>
                      <a:pt x="5" y="3"/>
                      <a:pt x="2" y="1"/>
                      <a:pt x="0" y="0"/>
                    </a:cubicBezTo>
                    <a:cubicBezTo>
                      <a:pt x="1" y="2"/>
                      <a:pt x="3" y="2"/>
                      <a:pt x="2" y="5"/>
                    </a:cubicBezTo>
                    <a:cubicBezTo>
                      <a:pt x="3" y="5"/>
                      <a:pt x="2" y="5"/>
                      <a:pt x="2" y="5"/>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8" name="Freeform 5049">
                <a:extLst>
                  <a:ext uri="{FF2B5EF4-FFF2-40B4-BE49-F238E27FC236}">
                    <a16:creationId xmlns:a16="http://schemas.microsoft.com/office/drawing/2014/main" id="{7226D26B-091B-4EA3-8216-6F30D15D043D}"/>
                  </a:ext>
                </a:extLst>
              </p:cNvPr>
              <p:cNvSpPr>
                <a:spLocks/>
              </p:cNvSpPr>
              <p:nvPr/>
            </p:nvSpPr>
            <p:spPr bwMode="auto">
              <a:xfrm>
                <a:off x="-4153" y="1255"/>
                <a:ext cx="9" cy="7"/>
              </a:xfrm>
              <a:custGeom>
                <a:avLst/>
                <a:gdLst>
                  <a:gd name="T0" fmla="*/ 1 w 4"/>
                  <a:gd name="T1" fmla="*/ 0 h 3"/>
                  <a:gd name="T2" fmla="*/ 1 w 4"/>
                  <a:gd name="T3" fmla="*/ 3 h 3"/>
                  <a:gd name="T4" fmla="*/ 4 w 4"/>
                  <a:gd name="T5" fmla="*/ 2 h 3"/>
                  <a:gd name="T6" fmla="*/ 1 w 4"/>
                  <a:gd name="T7" fmla="*/ 0 h 3"/>
                </a:gdLst>
                <a:ahLst/>
                <a:cxnLst>
                  <a:cxn ang="0">
                    <a:pos x="T0" y="T1"/>
                  </a:cxn>
                  <a:cxn ang="0">
                    <a:pos x="T2" y="T3"/>
                  </a:cxn>
                  <a:cxn ang="0">
                    <a:pos x="T4" y="T5"/>
                  </a:cxn>
                  <a:cxn ang="0">
                    <a:pos x="T6" y="T7"/>
                  </a:cxn>
                </a:cxnLst>
                <a:rect l="0" t="0" r="r" b="b"/>
                <a:pathLst>
                  <a:path w="4" h="3">
                    <a:moveTo>
                      <a:pt x="1" y="0"/>
                    </a:moveTo>
                    <a:cubicBezTo>
                      <a:pt x="0" y="1"/>
                      <a:pt x="0" y="2"/>
                      <a:pt x="1" y="3"/>
                    </a:cubicBezTo>
                    <a:cubicBezTo>
                      <a:pt x="2" y="2"/>
                      <a:pt x="2" y="3"/>
                      <a:pt x="4" y="2"/>
                    </a:cubicBezTo>
                    <a:cubicBezTo>
                      <a:pt x="4" y="0"/>
                      <a:pt x="2" y="1"/>
                      <a:pt x="1"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9" name="Freeform 5050">
                <a:extLst>
                  <a:ext uri="{FF2B5EF4-FFF2-40B4-BE49-F238E27FC236}">
                    <a16:creationId xmlns:a16="http://schemas.microsoft.com/office/drawing/2014/main" id="{96DA64AF-2B03-4696-BDF4-ECB2EB0758DD}"/>
                  </a:ext>
                </a:extLst>
              </p:cNvPr>
              <p:cNvSpPr>
                <a:spLocks/>
              </p:cNvSpPr>
              <p:nvPr/>
            </p:nvSpPr>
            <p:spPr bwMode="auto">
              <a:xfrm>
                <a:off x="-4170" y="1326"/>
                <a:ext cx="17" cy="12"/>
              </a:xfrm>
              <a:custGeom>
                <a:avLst/>
                <a:gdLst>
                  <a:gd name="T0" fmla="*/ 7 w 7"/>
                  <a:gd name="T1" fmla="*/ 1 h 5"/>
                  <a:gd name="T2" fmla="*/ 4 w 7"/>
                  <a:gd name="T3" fmla="*/ 1 h 5"/>
                  <a:gd name="T4" fmla="*/ 4 w 7"/>
                  <a:gd name="T5" fmla="*/ 1 h 5"/>
                  <a:gd name="T6" fmla="*/ 2 w 7"/>
                  <a:gd name="T7" fmla="*/ 2 h 5"/>
                  <a:gd name="T8" fmla="*/ 2 w 7"/>
                  <a:gd name="T9" fmla="*/ 4 h 5"/>
                  <a:gd name="T10" fmla="*/ 3 w 7"/>
                  <a:gd name="T11" fmla="*/ 2 h 5"/>
                  <a:gd name="T12" fmla="*/ 1 w 7"/>
                  <a:gd name="T13" fmla="*/ 4 h 5"/>
                  <a:gd name="T14" fmla="*/ 2 w 7"/>
                  <a:gd name="T15" fmla="*/ 5 h 5"/>
                  <a:gd name="T16" fmla="*/ 3 w 7"/>
                  <a:gd name="T17" fmla="*/ 5 h 5"/>
                  <a:gd name="T18" fmla="*/ 3 w 7"/>
                  <a:gd name="T19" fmla="*/ 3 h 5"/>
                  <a:gd name="T20" fmla="*/ 4 w 7"/>
                  <a:gd name="T21" fmla="*/ 4 h 5"/>
                  <a:gd name="T22" fmla="*/ 4 w 7"/>
                  <a:gd name="T23" fmla="*/ 2 h 5"/>
                  <a:gd name="T24" fmla="*/ 7 w 7"/>
                  <a:gd name="T2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5">
                    <a:moveTo>
                      <a:pt x="7" y="1"/>
                    </a:moveTo>
                    <a:cubicBezTo>
                      <a:pt x="5" y="0"/>
                      <a:pt x="6" y="2"/>
                      <a:pt x="4" y="1"/>
                    </a:cubicBezTo>
                    <a:cubicBezTo>
                      <a:pt x="4" y="1"/>
                      <a:pt x="4" y="1"/>
                      <a:pt x="4" y="1"/>
                    </a:cubicBezTo>
                    <a:cubicBezTo>
                      <a:pt x="3" y="1"/>
                      <a:pt x="2" y="1"/>
                      <a:pt x="2" y="2"/>
                    </a:cubicBezTo>
                    <a:cubicBezTo>
                      <a:pt x="3" y="3"/>
                      <a:pt x="0" y="3"/>
                      <a:pt x="2" y="4"/>
                    </a:cubicBezTo>
                    <a:cubicBezTo>
                      <a:pt x="2" y="3"/>
                      <a:pt x="3" y="2"/>
                      <a:pt x="3" y="2"/>
                    </a:cubicBezTo>
                    <a:cubicBezTo>
                      <a:pt x="3" y="3"/>
                      <a:pt x="2" y="4"/>
                      <a:pt x="1" y="4"/>
                    </a:cubicBezTo>
                    <a:cubicBezTo>
                      <a:pt x="1" y="4"/>
                      <a:pt x="2" y="4"/>
                      <a:pt x="2" y="5"/>
                    </a:cubicBezTo>
                    <a:cubicBezTo>
                      <a:pt x="2" y="5"/>
                      <a:pt x="3" y="5"/>
                      <a:pt x="3" y="5"/>
                    </a:cubicBezTo>
                    <a:cubicBezTo>
                      <a:pt x="2" y="2"/>
                      <a:pt x="5" y="5"/>
                      <a:pt x="3" y="3"/>
                    </a:cubicBezTo>
                    <a:cubicBezTo>
                      <a:pt x="4" y="3"/>
                      <a:pt x="4" y="3"/>
                      <a:pt x="4" y="4"/>
                    </a:cubicBezTo>
                    <a:cubicBezTo>
                      <a:pt x="5" y="3"/>
                      <a:pt x="5" y="3"/>
                      <a:pt x="4" y="2"/>
                    </a:cubicBezTo>
                    <a:cubicBezTo>
                      <a:pt x="5" y="2"/>
                      <a:pt x="6" y="2"/>
                      <a:pt x="7"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0" name="Freeform 5051">
                <a:extLst>
                  <a:ext uri="{FF2B5EF4-FFF2-40B4-BE49-F238E27FC236}">
                    <a16:creationId xmlns:a16="http://schemas.microsoft.com/office/drawing/2014/main" id="{5AECF4A2-0338-4340-9546-0C38F425BB11}"/>
                  </a:ext>
                </a:extLst>
              </p:cNvPr>
              <p:cNvSpPr>
                <a:spLocks/>
              </p:cNvSpPr>
              <p:nvPr/>
            </p:nvSpPr>
            <p:spPr bwMode="auto">
              <a:xfrm>
                <a:off x="-4160" y="1302"/>
                <a:ext cx="7" cy="8"/>
              </a:xfrm>
              <a:custGeom>
                <a:avLst/>
                <a:gdLst>
                  <a:gd name="T0" fmla="*/ 0 w 3"/>
                  <a:gd name="T1" fmla="*/ 0 h 3"/>
                  <a:gd name="T2" fmla="*/ 0 w 3"/>
                  <a:gd name="T3" fmla="*/ 1 h 3"/>
                  <a:gd name="T4" fmla="*/ 3 w 3"/>
                  <a:gd name="T5" fmla="*/ 1 h 3"/>
                  <a:gd name="T6" fmla="*/ 0 w 3"/>
                  <a:gd name="T7" fmla="*/ 0 h 3"/>
                </a:gdLst>
                <a:ahLst/>
                <a:cxnLst>
                  <a:cxn ang="0">
                    <a:pos x="T0" y="T1"/>
                  </a:cxn>
                  <a:cxn ang="0">
                    <a:pos x="T2" y="T3"/>
                  </a:cxn>
                  <a:cxn ang="0">
                    <a:pos x="T4" y="T5"/>
                  </a:cxn>
                  <a:cxn ang="0">
                    <a:pos x="T6" y="T7"/>
                  </a:cxn>
                </a:cxnLst>
                <a:rect l="0" t="0" r="r" b="b"/>
                <a:pathLst>
                  <a:path w="3" h="3">
                    <a:moveTo>
                      <a:pt x="0" y="0"/>
                    </a:moveTo>
                    <a:cubicBezTo>
                      <a:pt x="1" y="1"/>
                      <a:pt x="0" y="1"/>
                      <a:pt x="0" y="1"/>
                    </a:cubicBezTo>
                    <a:cubicBezTo>
                      <a:pt x="1" y="3"/>
                      <a:pt x="2" y="1"/>
                      <a:pt x="3" y="1"/>
                    </a:cubicBezTo>
                    <a:cubicBezTo>
                      <a:pt x="2" y="0"/>
                      <a:pt x="1" y="0"/>
                      <a:pt x="0"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1" name="Freeform 5052">
                <a:extLst>
                  <a:ext uri="{FF2B5EF4-FFF2-40B4-BE49-F238E27FC236}">
                    <a16:creationId xmlns:a16="http://schemas.microsoft.com/office/drawing/2014/main" id="{EC8879EA-956F-4A85-80C3-E04190D0B6F6}"/>
                  </a:ext>
                </a:extLst>
              </p:cNvPr>
              <p:cNvSpPr>
                <a:spLocks/>
              </p:cNvSpPr>
              <p:nvPr/>
            </p:nvSpPr>
            <p:spPr bwMode="auto">
              <a:xfrm>
                <a:off x="-4165" y="1293"/>
                <a:ext cx="10" cy="9"/>
              </a:xfrm>
              <a:custGeom>
                <a:avLst/>
                <a:gdLst>
                  <a:gd name="T0" fmla="*/ 2 w 4"/>
                  <a:gd name="T1" fmla="*/ 0 h 4"/>
                  <a:gd name="T2" fmla="*/ 0 w 4"/>
                  <a:gd name="T3" fmla="*/ 2 h 4"/>
                  <a:gd name="T4" fmla="*/ 1 w 4"/>
                  <a:gd name="T5" fmla="*/ 4 h 4"/>
                  <a:gd name="T6" fmla="*/ 4 w 4"/>
                  <a:gd name="T7" fmla="*/ 3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2" y="2"/>
                      <a:pt x="2" y="3"/>
                      <a:pt x="0" y="2"/>
                    </a:cubicBezTo>
                    <a:cubicBezTo>
                      <a:pt x="0" y="3"/>
                      <a:pt x="1" y="2"/>
                      <a:pt x="1" y="4"/>
                    </a:cubicBezTo>
                    <a:cubicBezTo>
                      <a:pt x="2" y="4"/>
                      <a:pt x="3" y="3"/>
                      <a:pt x="4" y="3"/>
                    </a:cubicBezTo>
                    <a:cubicBezTo>
                      <a:pt x="4" y="3"/>
                      <a:pt x="3" y="1"/>
                      <a:pt x="2"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2" name="Freeform 5053">
                <a:extLst>
                  <a:ext uri="{FF2B5EF4-FFF2-40B4-BE49-F238E27FC236}">
                    <a16:creationId xmlns:a16="http://schemas.microsoft.com/office/drawing/2014/main" id="{816C428B-61F8-4C97-8DAF-17A9E51E895A}"/>
                  </a:ext>
                </a:extLst>
              </p:cNvPr>
              <p:cNvSpPr>
                <a:spLocks/>
              </p:cNvSpPr>
              <p:nvPr/>
            </p:nvSpPr>
            <p:spPr bwMode="auto">
              <a:xfrm>
                <a:off x="-4219" y="1253"/>
                <a:ext cx="38" cy="26"/>
              </a:xfrm>
              <a:custGeom>
                <a:avLst/>
                <a:gdLst>
                  <a:gd name="T0" fmla="*/ 9 w 16"/>
                  <a:gd name="T1" fmla="*/ 11 h 11"/>
                  <a:gd name="T2" fmla="*/ 14 w 16"/>
                  <a:gd name="T3" fmla="*/ 3 h 11"/>
                  <a:gd name="T4" fmla="*/ 13 w 16"/>
                  <a:gd name="T5" fmla="*/ 5 h 11"/>
                  <a:gd name="T6" fmla="*/ 11 w 16"/>
                  <a:gd name="T7" fmla="*/ 5 h 11"/>
                  <a:gd name="T8" fmla="*/ 11 w 16"/>
                  <a:gd name="T9" fmla="*/ 3 h 11"/>
                  <a:gd name="T10" fmla="*/ 12 w 16"/>
                  <a:gd name="T11" fmla="*/ 2 h 11"/>
                  <a:gd name="T12" fmla="*/ 11 w 16"/>
                  <a:gd name="T13" fmla="*/ 2 h 11"/>
                  <a:gd name="T14" fmla="*/ 9 w 16"/>
                  <a:gd name="T15" fmla="*/ 1 h 11"/>
                  <a:gd name="T16" fmla="*/ 8 w 16"/>
                  <a:gd name="T17" fmla="*/ 4 h 11"/>
                  <a:gd name="T18" fmla="*/ 7 w 16"/>
                  <a:gd name="T19" fmla="*/ 3 h 11"/>
                  <a:gd name="T20" fmla="*/ 9 w 16"/>
                  <a:gd name="T21" fmla="*/ 2 h 11"/>
                  <a:gd name="T22" fmla="*/ 5 w 16"/>
                  <a:gd name="T23" fmla="*/ 3 h 11"/>
                  <a:gd name="T24" fmla="*/ 6 w 16"/>
                  <a:gd name="T25" fmla="*/ 4 h 11"/>
                  <a:gd name="T26" fmla="*/ 1 w 16"/>
                  <a:gd name="T27" fmla="*/ 5 h 11"/>
                  <a:gd name="T28" fmla="*/ 3 w 16"/>
                  <a:gd name="T29" fmla="*/ 8 h 11"/>
                  <a:gd name="T30" fmla="*/ 2 w 16"/>
                  <a:gd name="T31" fmla="*/ 11 h 11"/>
                  <a:gd name="T32" fmla="*/ 6 w 16"/>
                  <a:gd name="T33" fmla="*/ 11 h 11"/>
                  <a:gd name="T34" fmla="*/ 5 w 16"/>
                  <a:gd name="T35" fmla="*/ 8 h 11"/>
                  <a:gd name="T36" fmla="*/ 6 w 16"/>
                  <a:gd name="T37" fmla="*/ 10 h 11"/>
                  <a:gd name="T38" fmla="*/ 6 w 16"/>
                  <a:gd name="T39" fmla="*/ 8 h 11"/>
                  <a:gd name="T40" fmla="*/ 6 w 16"/>
                  <a:gd name="T41" fmla="*/ 8 h 11"/>
                  <a:gd name="T42" fmla="*/ 6 w 16"/>
                  <a:gd name="T43" fmla="*/ 7 h 11"/>
                  <a:gd name="T44" fmla="*/ 6 w 16"/>
                  <a:gd name="T45" fmla="*/ 7 h 11"/>
                  <a:gd name="T46" fmla="*/ 9 w 16"/>
                  <a:gd name="T47" fmla="*/ 7 h 11"/>
                  <a:gd name="T48" fmla="*/ 8 w 16"/>
                  <a:gd name="T49" fmla="*/ 5 h 11"/>
                  <a:gd name="T50" fmla="*/ 12 w 16"/>
                  <a:gd name="T51" fmla="*/ 5 h 11"/>
                  <a:gd name="T52" fmla="*/ 8 w 16"/>
                  <a:gd name="T53" fmla="*/ 9 h 11"/>
                  <a:gd name="T54" fmla="*/ 9 w 16"/>
                  <a:gd name="T5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11">
                    <a:moveTo>
                      <a:pt x="9" y="11"/>
                    </a:moveTo>
                    <a:cubicBezTo>
                      <a:pt x="10" y="8"/>
                      <a:pt x="16" y="7"/>
                      <a:pt x="14" y="3"/>
                    </a:cubicBezTo>
                    <a:cubicBezTo>
                      <a:pt x="12" y="3"/>
                      <a:pt x="14" y="5"/>
                      <a:pt x="13" y="5"/>
                    </a:cubicBezTo>
                    <a:cubicBezTo>
                      <a:pt x="12" y="5"/>
                      <a:pt x="12" y="4"/>
                      <a:pt x="11" y="5"/>
                    </a:cubicBezTo>
                    <a:cubicBezTo>
                      <a:pt x="11" y="4"/>
                      <a:pt x="13" y="3"/>
                      <a:pt x="11" y="3"/>
                    </a:cubicBezTo>
                    <a:cubicBezTo>
                      <a:pt x="11" y="3"/>
                      <a:pt x="11" y="2"/>
                      <a:pt x="12" y="2"/>
                    </a:cubicBezTo>
                    <a:cubicBezTo>
                      <a:pt x="12" y="1"/>
                      <a:pt x="11" y="1"/>
                      <a:pt x="11" y="2"/>
                    </a:cubicBezTo>
                    <a:cubicBezTo>
                      <a:pt x="10" y="2"/>
                      <a:pt x="10" y="1"/>
                      <a:pt x="9" y="1"/>
                    </a:cubicBezTo>
                    <a:cubicBezTo>
                      <a:pt x="11" y="3"/>
                      <a:pt x="7" y="2"/>
                      <a:pt x="8" y="4"/>
                    </a:cubicBezTo>
                    <a:cubicBezTo>
                      <a:pt x="7" y="4"/>
                      <a:pt x="7" y="3"/>
                      <a:pt x="7" y="3"/>
                    </a:cubicBezTo>
                    <a:cubicBezTo>
                      <a:pt x="7" y="2"/>
                      <a:pt x="8" y="2"/>
                      <a:pt x="9" y="2"/>
                    </a:cubicBezTo>
                    <a:cubicBezTo>
                      <a:pt x="7" y="0"/>
                      <a:pt x="6" y="2"/>
                      <a:pt x="5" y="3"/>
                    </a:cubicBezTo>
                    <a:cubicBezTo>
                      <a:pt x="5" y="4"/>
                      <a:pt x="6" y="4"/>
                      <a:pt x="6" y="4"/>
                    </a:cubicBezTo>
                    <a:cubicBezTo>
                      <a:pt x="4" y="5"/>
                      <a:pt x="3" y="5"/>
                      <a:pt x="1" y="5"/>
                    </a:cubicBezTo>
                    <a:cubicBezTo>
                      <a:pt x="0" y="6"/>
                      <a:pt x="2" y="8"/>
                      <a:pt x="3" y="8"/>
                    </a:cubicBezTo>
                    <a:cubicBezTo>
                      <a:pt x="2" y="8"/>
                      <a:pt x="2" y="9"/>
                      <a:pt x="2" y="11"/>
                    </a:cubicBezTo>
                    <a:cubicBezTo>
                      <a:pt x="5" y="10"/>
                      <a:pt x="4" y="11"/>
                      <a:pt x="6" y="11"/>
                    </a:cubicBezTo>
                    <a:cubicBezTo>
                      <a:pt x="6" y="9"/>
                      <a:pt x="5" y="10"/>
                      <a:pt x="5" y="8"/>
                    </a:cubicBezTo>
                    <a:cubicBezTo>
                      <a:pt x="7" y="8"/>
                      <a:pt x="5" y="9"/>
                      <a:pt x="6" y="10"/>
                    </a:cubicBezTo>
                    <a:cubicBezTo>
                      <a:pt x="7" y="9"/>
                      <a:pt x="6" y="9"/>
                      <a:pt x="6" y="8"/>
                    </a:cubicBezTo>
                    <a:cubicBezTo>
                      <a:pt x="6" y="8"/>
                      <a:pt x="6" y="8"/>
                      <a:pt x="6" y="8"/>
                    </a:cubicBezTo>
                    <a:cubicBezTo>
                      <a:pt x="7" y="7"/>
                      <a:pt x="6" y="7"/>
                      <a:pt x="6" y="7"/>
                    </a:cubicBezTo>
                    <a:cubicBezTo>
                      <a:pt x="6" y="7"/>
                      <a:pt x="6" y="7"/>
                      <a:pt x="6" y="7"/>
                    </a:cubicBezTo>
                    <a:cubicBezTo>
                      <a:pt x="7" y="6"/>
                      <a:pt x="8" y="7"/>
                      <a:pt x="9" y="7"/>
                    </a:cubicBezTo>
                    <a:cubicBezTo>
                      <a:pt x="10" y="5"/>
                      <a:pt x="9" y="6"/>
                      <a:pt x="8" y="5"/>
                    </a:cubicBezTo>
                    <a:cubicBezTo>
                      <a:pt x="10" y="6"/>
                      <a:pt x="10" y="4"/>
                      <a:pt x="12" y="5"/>
                    </a:cubicBezTo>
                    <a:cubicBezTo>
                      <a:pt x="10" y="6"/>
                      <a:pt x="10" y="8"/>
                      <a:pt x="8" y="9"/>
                    </a:cubicBezTo>
                    <a:cubicBezTo>
                      <a:pt x="9" y="9"/>
                      <a:pt x="8" y="9"/>
                      <a:pt x="9" y="1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3" name="Freeform 5054">
                <a:extLst>
                  <a:ext uri="{FF2B5EF4-FFF2-40B4-BE49-F238E27FC236}">
                    <a16:creationId xmlns:a16="http://schemas.microsoft.com/office/drawing/2014/main" id="{257E52C7-E0EF-431E-9321-8D113BC44335}"/>
                  </a:ext>
                </a:extLst>
              </p:cNvPr>
              <p:cNvSpPr>
                <a:spLocks/>
              </p:cNvSpPr>
              <p:nvPr/>
            </p:nvSpPr>
            <p:spPr bwMode="auto">
              <a:xfrm>
                <a:off x="-4200" y="1295"/>
                <a:ext cx="16" cy="7"/>
              </a:xfrm>
              <a:custGeom>
                <a:avLst/>
                <a:gdLst>
                  <a:gd name="T0" fmla="*/ 5 w 7"/>
                  <a:gd name="T1" fmla="*/ 0 h 3"/>
                  <a:gd name="T2" fmla="*/ 2 w 7"/>
                  <a:gd name="T3" fmla="*/ 0 h 3"/>
                  <a:gd name="T4" fmla="*/ 2 w 7"/>
                  <a:gd name="T5" fmla="*/ 2 h 3"/>
                  <a:gd name="T6" fmla="*/ 5 w 7"/>
                  <a:gd name="T7" fmla="*/ 0 h 3"/>
                </a:gdLst>
                <a:ahLst/>
                <a:cxnLst>
                  <a:cxn ang="0">
                    <a:pos x="T0" y="T1"/>
                  </a:cxn>
                  <a:cxn ang="0">
                    <a:pos x="T2" y="T3"/>
                  </a:cxn>
                  <a:cxn ang="0">
                    <a:pos x="T4" y="T5"/>
                  </a:cxn>
                  <a:cxn ang="0">
                    <a:pos x="T6" y="T7"/>
                  </a:cxn>
                </a:cxnLst>
                <a:rect l="0" t="0" r="r" b="b"/>
                <a:pathLst>
                  <a:path w="7" h="3">
                    <a:moveTo>
                      <a:pt x="5" y="0"/>
                    </a:moveTo>
                    <a:cubicBezTo>
                      <a:pt x="5" y="2"/>
                      <a:pt x="3" y="2"/>
                      <a:pt x="2" y="0"/>
                    </a:cubicBezTo>
                    <a:cubicBezTo>
                      <a:pt x="0" y="1"/>
                      <a:pt x="4" y="2"/>
                      <a:pt x="2" y="2"/>
                    </a:cubicBezTo>
                    <a:cubicBezTo>
                      <a:pt x="3" y="3"/>
                      <a:pt x="7" y="2"/>
                      <a:pt x="5"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4" name="Freeform 5055">
                <a:extLst>
                  <a:ext uri="{FF2B5EF4-FFF2-40B4-BE49-F238E27FC236}">
                    <a16:creationId xmlns:a16="http://schemas.microsoft.com/office/drawing/2014/main" id="{04BF1FA9-871A-42B5-98C9-297911483ECE}"/>
                  </a:ext>
                </a:extLst>
              </p:cNvPr>
              <p:cNvSpPr>
                <a:spLocks/>
              </p:cNvSpPr>
              <p:nvPr/>
            </p:nvSpPr>
            <p:spPr bwMode="auto">
              <a:xfrm>
                <a:off x="-4210" y="1300"/>
                <a:ext cx="7" cy="7"/>
              </a:xfrm>
              <a:custGeom>
                <a:avLst/>
                <a:gdLst>
                  <a:gd name="T0" fmla="*/ 2 w 3"/>
                  <a:gd name="T1" fmla="*/ 1 h 3"/>
                  <a:gd name="T2" fmla="*/ 1 w 3"/>
                  <a:gd name="T3" fmla="*/ 0 h 3"/>
                  <a:gd name="T4" fmla="*/ 1 w 3"/>
                  <a:gd name="T5" fmla="*/ 3 h 3"/>
                  <a:gd name="T6" fmla="*/ 3 w 3"/>
                  <a:gd name="T7" fmla="*/ 2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2" y="1"/>
                      <a:pt x="2" y="1"/>
                      <a:pt x="1" y="0"/>
                    </a:cubicBezTo>
                    <a:cubicBezTo>
                      <a:pt x="1" y="1"/>
                      <a:pt x="0" y="1"/>
                      <a:pt x="1" y="3"/>
                    </a:cubicBezTo>
                    <a:cubicBezTo>
                      <a:pt x="2" y="3"/>
                      <a:pt x="2" y="1"/>
                      <a:pt x="3" y="2"/>
                    </a:cubicBezTo>
                    <a:cubicBezTo>
                      <a:pt x="3" y="2"/>
                      <a:pt x="3" y="1"/>
                      <a:pt x="2"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5" name="Freeform 5056">
                <a:extLst>
                  <a:ext uri="{FF2B5EF4-FFF2-40B4-BE49-F238E27FC236}">
                    <a16:creationId xmlns:a16="http://schemas.microsoft.com/office/drawing/2014/main" id="{DADC1F0B-2950-4641-8D1A-3F8BEF5D04D8}"/>
                  </a:ext>
                </a:extLst>
              </p:cNvPr>
              <p:cNvSpPr>
                <a:spLocks/>
              </p:cNvSpPr>
              <p:nvPr/>
            </p:nvSpPr>
            <p:spPr bwMode="auto">
              <a:xfrm>
                <a:off x="-4158" y="1385"/>
                <a:ext cx="10" cy="10"/>
              </a:xfrm>
              <a:custGeom>
                <a:avLst/>
                <a:gdLst>
                  <a:gd name="T0" fmla="*/ 4 w 4"/>
                  <a:gd name="T1" fmla="*/ 2 h 4"/>
                  <a:gd name="T2" fmla="*/ 2 w 4"/>
                  <a:gd name="T3" fmla="*/ 1 h 4"/>
                  <a:gd name="T4" fmla="*/ 0 w 4"/>
                  <a:gd name="T5" fmla="*/ 2 h 4"/>
                  <a:gd name="T6" fmla="*/ 3 w 4"/>
                  <a:gd name="T7" fmla="*/ 3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3" y="1"/>
                      <a:pt x="3" y="2"/>
                      <a:pt x="2" y="1"/>
                    </a:cubicBezTo>
                    <a:cubicBezTo>
                      <a:pt x="1" y="0"/>
                      <a:pt x="2" y="2"/>
                      <a:pt x="0" y="2"/>
                    </a:cubicBezTo>
                    <a:cubicBezTo>
                      <a:pt x="1" y="4"/>
                      <a:pt x="4" y="1"/>
                      <a:pt x="3" y="3"/>
                    </a:cubicBezTo>
                    <a:cubicBezTo>
                      <a:pt x="4" y="4"/>
                      <a:pt x="3" y="2"/>
                      <a:pt x="4"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6" name="Freeform 5057">
                <a:extLst>
                  <a:ext uri="{FF2B5EF4-FFF2-40B4-BE49-F238E27FC236}">
                    <a16:creationId xmlns:a16="http://schemas.microsoft.com/office/drawing/2014/main" id="{8DA98289-FBDB-4852-A563-4726AC435E73}"/>
                  </a:ext>
                </a:extLst>
              </p:cNvPr>
              <p:cNvSpPr>
                <a:spLocks/>
              </p:cNvSpPr>
              <p:nvPr/>
            </p:nvSpPr>
            <p:spPr bwMode="auto">
              <a:xfrm>
                <a:off x="-4181" y="1376"/>
                <a:ext cx="11" cy="12"/>
              </a:xfrm>
              <a:custGeom>
                <a:avLst/>
                <a:gdLst>
                  <a:gd name="T0" fmla="*/ 4 w 5"/>
                  <a:gd name="T1" fmla="*/ 1 h 5"/>
                  <a:gd name="T2" fmla="*/ 4 w 5"/>
                  <a:gd name="T3" fmla="*/ 2 h 5"/>
                  <a:gd name="T4" fmla="*/ 0 w 5"/>
                  <a:gd name="T5" fmla="*/ 2 h 5"/>
                  <a:gd name="T6" fmla="*/ 3 w 5"/>
                  <a:gd name="T7" fmla="*/ 4 h 5"/>
                  <a:gd name="T8" fmla="*/ 4 w 5"/>
                  <a:gd name="T9" fmla="*/ 5 h 5"/>
                  <a:gd name="T10" fmla="*/ 5 w 5"/>
                  <a:gd name="T11" fmla="*/ 4 h 5"/>
                  <a:gd name="T12" fmla="*/ 4 w 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4" y="1"/>
                    </a:moveTo>
                    <a:cubicBezTo>
                      <a:pt x="5" y="0"/>
                      <a:pt x="3" y="1"/>
                      <a:pt x="4" y="2"/>
                    </a:cubicBezTo>
                    <a:cubicBezTo>
                      <a:pt x="2" y="2"/>
                      <a:pt x="1" y="1"/>
                      <a:pt x="0" y="2"/>
                    </a:cubicBezTo>
                    <a:cubicBezTo>
                      <a:pt x="1" y="4"/>
                      <a:pt x="4" y="2"/>
                      <a:pt x="3" y="4"/>
                    </a:cubicBezTo>
                    <a:cubicBezTo>
                      <a:pt x="3" y="5"/>
                      <a:pt x="4" y="5"/>
                      <a:pt x="4" y="5"/>
                    </a:cubicBezTo>
                    <a:cubicBezTo>
                      <a:pt x="4" y="4"/>
                      <a:pt x="5" y="4"/>
                      <a:pt x="5" y="4"/>
                    </a:cubicBezTo>
                    <a:cubicBezTo>
                      <a:pt x="4" y="2"/>
                      <a:pt x="3" y="3"/>
                      <a:pt x="4"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7" name="Freeform 5058">
                <a:extLst>
                  <a:ext uri="{FF2B5EF4-FFF2-40B4-BE49-F238E27FC236}">
                    <a16:creationId xmlns:a16="http://schemas.microsoft.com/office/drawing/2014/main" id="{D3065277-E639-4D64-8951-3FCC3FD9EE25}"/>
                  </a:ext>
                </a:extLst>
              </p:cNvPr>
              <p:cNvSpPr>
                <a:spLocks/>
              </p:cNvSpPr>
              <p:nvPr/>
            </p:nvSpPr>
            <p:spPr bwMode="auto">
              <a:xfrm>
                <a:off x="-4153" y="1312"/>
                <a:ext cx="14" cy="17"/>
              </a:xfrm>
              <a:custGeom>
                <a:avLst/>
                <a:gdLst>
                  <a:gd name="T0" fmla="*/ 3 w 6"/>
                  <a:gd name="T1" fmla="*/ 0 h 7"/>
                  <a:gd name="T2" fmla="*/ 4 w 6"/>
                  <a:gd name="T3" fmla="*/ 4 h 7"/>
                  <a:gd name="T4" fmla="*/ 0 w 6"/>
                  <a:gd name="T5" fmla="*/ 6 h 7"/>
                  <a:gd name="T6" fmla="*/ 1 w 6"/>
                  <a:gd name="T7" fmla="*/ 7 h 7"/>
                  <a:gd name="T8" fmla="*/ 5 w 6"/>
                  <a:gd name="T9" fmla="*/ 4 h 7"/>
                  <a:gd name="T10" fmla="*/ 4 w 6"/>
                  <a:gd name="T11" fmla="*/ 4 h 7"/>
                  <a:gd name="T12" fmla="*/ 3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3" y="0"/>
                    </a:moveTo>
                    <a:cubicBezTo>
                      <a:pt x="4" y="1"/>
                      <a:pt x="4" y="2"/>
                      <a:pt x="4" y="4"/>
                    </a:cubicBezTo>
                    <a:cubicBezTo>
                      <a:pt x="3" y="5"/>
                      <a:pt x="2" y="6"/>
                      <a:pt x="0" y="6"/>
                    </a:cubicBezTo>
                    <a:cubicBezTo>
                      <a:pt x="0" y="6"/>
                      <a:pt x="0" y="7"/>
                      <a:pt x="1" y="7"/>
                    </a:cubicBezTo>
                    <a:cubicBezTo>
                      <a:pt x="2" y="6"/>
                      <a:pt x="4" y="6"/>
                      <a:pt x="5" y="4"/>
                    </a:cubicBezTo>
                    <a:cubicBezTo>
                      <a:pt x="5" y="4"/>
                      <a:pt x="4" y="4"/>
                      <a:pt x="4" y="4"/>
                    </a:cubicBezTo>
                    <a:cubicBezTo>
                      <a:pt x="6" y="3"/>
                      <a:pt x="5" y="0"/>
                      <a:pt x="3"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8" name="Freeform 5059">
                <a:extLst>
                  <a:ext uri="{FF2B5EF4-FFF2-40B4-BE49-F238E27FC236}">
                    <a16:creationId xmlns:a16="http://schemas.microsoft.com/office/drawing/2014/main" id="{FB509BBD-67A0-4262-BEDB-D3F705905AB9}"/>
                  </a:ext>
                </a:extLst>
              </p:cNvPr>
              <p:cNvSpPr>
                <a:spLocks/>
              </p:cNvSpPr>
              <p:nvPr/>
            </p:nvSpPr>
            <p:spPr bwMode="auto">
              <a:xfrm>
                <a:off x="-4151" y="1343"/>
                <a:ext cx="19" cy="16"/>
              </a:xfrm>
              <a:custGeom>
                <a:avLst/>
                <a:gdLst>
                  <a:gd name="T0" fmla="*/ 1 w 8"/>
                  <a:gd name="T1" fmla="*/ 5 h 7"/>
                  <a:gd name="T2" fmla="*/ 2 w 8"/>
                  <a:gd name="T3" fmla="*/ 4 h 7"/>
                  <a:gd name="T4" fmla="*/ 3 w 8"/>
                  <a:gd name="T5" fmla="*/ 7 h 7"/>
                  <a:gd name="T6" fmla="*/ 4 w 8"/>
                  <a:gd name="T7" fmla="*/ 5 h 7"/>
                  <a:gd name="T8" fmla="*/ 8 w 8"/>
                  <a:gd name="T9" fmla="*/ 7 h 7"/>
                  <a:gd name="T10" fmla="*/ 5 w 8"/>
                  <a:gd name="T11" fmla="*/ 3 h 7"/>
                  <a:gd name="T12" fmla="*/ 4 w 8"/>
                  <a:gd name="T13" fmla="*/ 4 h 7"/>
                  <a:gd name="T14" fmla="*/ 2 w 8"/>
                  <a:gd name="T15" fmla="*/ 3 h 7"/>
                  <a:gd name="T16" fmla="*/ 4 w 8"/>
                  <a:gd name="T17" fmla="*/ 2 h 7"/>
                  <a:gd name="T18" fmla="*/ 2 w 8"/>
                  <a:gd name="T19" fmla="*/ 2 h 7"/>
                  <a:gd name="T20" fmla="*/ 0 w 8"/>
                  <a:gd name="T21" fmla="*/ 2 h 7"/>
                  <a:gd name="T22" fmla="*/ 1 w 8"/>
                  <a:gd name="T23" fmla="*/ 3 h 7"/>
                  <a:gd name="T24" fmla="*/ 1 w 8"/>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7">
                    <a:moveTo>
                      <a:pt x="1" y="5"/>
                    </a:moveTo>
                    <a:cubicBezTo>
                      <a:pt x="2" y="4"/>
                      <a:pt x="2" y="4"/>
                      <a:pt x="2" y="4"/>
                    </a:cubicBezTo>
                    <a:cubicBezTo>
                      <a:pt x="2" y="5"/>
                      <a:pt x="3" y="6"/>
                      <a:pt x="3" y="7"/>
                    </a:cubicBezTo>
                    <a:cubicBezTo>
                      <a:pt x="4" y="6"/>
                      <a:pt x="5" y="6"/>
                      <a:pt x="4" y="5"/>
                    </a:cubicBezTo>
                    <a:cubicBezTo>
                      <a:pt x="6" y="4"/>
                      <a:pt x="6" y="7"/>
                      <a:pt x="8" y="7"/>
                    </a:cubicBezTo>
                    <a:cubicBezTo>
                      <a:pt x="8" y="5"/>
                      <a:pt x="4" y="4"/>
                      <a:pt x="5" y="3"/>
                    </a:cubicBezTo>
                    <a:cubicBezTo>
                      <a:pt x="4" y="2"/>
                      <a:pt x="3" y="3"/>
                      <a:pt x="4" y="4"/>
                    </a:cubicBezTo>
                    <a:cubicBezTo>
                      <a:pt x="3" y="4"/>
                      <a:pt x="3" y="3"/>
                      <a:pt x="2" y="3"/>
                    </a:cubicBezTo>
                    <a:cubicBezTo>
                      <a:pt x="2" y="2"/>
                      <a:pt x="3" y="2"/>
                      <a:pt x="4" y="2"/>
                    </a:cubicBezTo>
                    <a:cubicBezTo>
                      <a:pt x="2" y="0"/>
                      <a:pt x="2" y="2"/>
                      <a:pt x="2" y="2"/>
                    </a:cubicBezTo>
                    <a:cubicBezTo>
                      <a:pt x="1" y="2"/>
                      <a:pt x="1" y="2"/>
                      <a:pt x="0" y="2"/>
                    </a:cubicBezTo>
                    <a:cubicBezTo>
                      <a:pt x="0" y="3"/>
                      <a:pt x="0" y="3"/>
                      <a:pt x="1" y="3"/>
                    </a:cubicBezTo>
                    <a:cubicBezTo>
                      <a:pt x="1" y="3"/>
                      <a:pt x="1" y="4"/>
                      <a:pt x="1" y="5"/>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9" name="Freeform 5060">
                <a:extLst>
                  <a:ext uri="{FF2B5EF4-FFF2-40B4-BE49-F238E27FC236}">
                    <a16:creationId xmlns:a16="http://schemas.microsoft.com/office/drawing/2014/main" id="{A6933AA7-D065-440E-A569-B65EF693077B}"/>
                  </a:ext>
                </a:extLst>
              </p:cNvPr>
              <p:cNvSpPr>
                <a:spLocks/>
              </p:cNvSpPr>
              <p:nvPr/>
            </p:nvSpPr>
            <p:spPr bwMode="auto">
              <a:xfrm>
                <a:off x="-4179" y="1378"/>
                <a:ext cx="5" cy="10"/>
              </a:xfrm>
              <a:custGeom>
                <a:avLst/>
                <a:gdLst>
                  <a:gd name="T0" fmla="*/ 1 w 2"/>
                  <a:gd name="T1" fmla="*/ 0 h 4"/>
                  <a:gd name="T2" fmla="*/ 1 w 2"/>
                  <a:gd name="T3" fmla="*/ 4 h 4"/>
                  <a:gd name="T4" fmla="*/ 1 w 2"/>
                  <a:gd name="T5" fmla="*/ 0 h 4"/>
                </a:gdLst>
                <a:ahLst/>
                <a:cxnLst>
                  <a:cxn ang="0">
                    <a:pos x="T0" y="T1"/>
                  </a:cxn>
                  <a:cxn ang="0">
                    <a:pos x="T2" y="T3"/>
                  </a:cxn>
                  <a:cxn ang="0">
                    <a:pos x="T4" y="T5"/>
                  </a:cxn>
                </a:cxnLst>
                <a:rect l="0" t="0" r="r" b="b"/>
                <a:pathLst>
                  <a:path w="2" h="4">
                    <a:moveTo>
                      <a:pt x="1" y="0"/>
                    </a:moveTo>
                    <a:cubicBezTo>
                      <a:pt x="0" y="1"/>
                      <a:pt x="0" y="2"/>
                      <a:pt x="1" y="4"/>
                    </a:cubicBezTo>
                    <a:cubicBezTo>
                      <a:pt x="1" y="3"/>
                      <a:pt x="2" y="1"/>
                      <a:pt x="1"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0" name="Freeform 5061">
                <a:extLst>
                  <a:ext uri="{FF2B5EF4-FFF2-40B4-BE49-F238E27FC236}">
                    <a16:creationId xmlns:a16="http://schemas.microsoft.com/office/drawing/2014/main" id="{992387C7-1D13-4DCB-98B2-36C78ED53380}"/>
                  </a:ext>
                </a:extLst>
              </p:cNvPr>
              <p:cNvSpPr>
                <a:spLocks/>
              </p:cNvSpPr>
              <p:nvPr/>
            </p:nvSpPr>
            <p:spPr bwMode="auto">
              <a:xfrm>
                <a:off x="-4172" y="1388"/>
                <a:ext cx="17" cy="12"/>
              </a:xfrm>
              <a:custGeom>
                <a:avLst/>
                <a:gdLst>
                  <a:gd name="T0" fmla="*/ 6 w 7"/>
                  <a:gd name="T1" fmla="*/ 0 h 5"/>
                  <a:gd name="T2" fmla="*/ 2 w 7"/>
                  <a:gd name="T3" fmla="*/ 0 h 5"/>
                  <a:gd name="T4" fmla="*/ 2 w 7"/>
                  <a:gd name="T5" fmla="*/ 2 h 5"/>
                  <a:gd name="T6" fmla="*/ 0 w 7"/>
                  <a:gd name="T7" fmla="*/ 2 h 5"/>
                  <a:gd name="T8" fmla="*/ 3 w 7"/>
                  <a:gd name="T9" fmla="*/ 5 h 5"/>
                  <a:gd name="T10" fmla="*/ 7 w 7"/>
                  <a:gd name="T11" fmla="*/ 2 h 5"/>
                  <a:gd name="T12" fmla="*/ 6 w 7"/>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6" y="0"/>
                    </a:moveTo>
                    <a:cubicBezTo>
                      <a:pt x="5" y="0"/>
                      <a:pt x="5" y="0"/>
                      <a:pt x="2" y="0"/>
                    </a:cubicBezTo>
                    <a:cubicBezTo>
                      <a:pt x="4" y="1"/>
                      <a:pt x="3" y="1"/>
                      <a:pt x="2" y="2"/>
                    </a:cubicBezTo>
                    <a:cubicBezTo>
                      <a:pt x="1" y="0"/>
                      <a:pt x="2" y="0"/>
                      <a:pt x="0" y="2"/>
                    </a:cubicBezTo>
                    <a:cubicBezTo>
                      <a:pt x="1" y="3"/>
                      <a:pt x="2" y="4"/>
                      <a:pt x="3" y="5"/>
                    </a:cubicBezTo>
                    <a:cubicBezTo>
                      <a:pt x="6" y="5"/>
                      <a:pt x="4" y="2"/>
                      <a:pt x="7" y="2"/>
                    </a:cubicBezTo>
                    <a:cubicBezTo>
                      <a:pt x="6" y="1"/>
                      <a:pt x="5" y="0"/>
                      <a:pt x="6"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1" name="Freeform 5062">
                <a:extLst>
                  <a:ext uri="{FF2B5EF4-FFF2-40B4-BE49-F238E27FC236}">
                    <a16:creationId xmlns:a16="http://schemas.microsoft.com/office/drawing/2014/main" id="{EFF5B766-EBF6-4DB1-90D0-D7895FCE34D1}"/>
                  </a:ext>
                </a:extLst>
              </p:cNvPr>
              <p:cNvSpPr>
                <a:spLocks/>
              </p:cNvSpPr>
              <p:nvPr/>
            </p:nvSpPr>
            <p:spPr bwMode="auto">
              <a:xfrm>
                <a:off x="-4382" y="1184"/>
                <a:ext cx="9" cy="7"/>
              </a:xfrm>
              <a:custGeom>
                <a:avLst/>
                <a:gdLst>
                  <a:gd name="T0" fmla="*/ 4 w 4"/>
                  <a:gd name="T1" fmla="*/ 1 h 3"/>
                  <a:gd name="T2" fmla="*/ 1 w 4"/>
                  <a:gd name="T3" fmla="*/ 0 h 3"/>
                  <a:gd name="T4" fmla="*/ 0 w 4"/>
                  <a:gd name="T5" fmla="*/ 2 h 3"/>
                  <a:gd name="T6" fmla="*/ 2 w 4"/>
                  <a:gd name="T7" fmla="*/ 1 h 3"/>
                  <a:gd name="T8" fmla="*/ 3 w 4"/>
                  <a:gd name="T9" fmla="*/ 2 h 3"/>
                  <a:gd name="T10" fmla="*/ 4 w 4"/>
                  <a:gd name="T11" fmla="*/ 1 h 3"/>
                </a:gdLst>
                <a:ahLst/>
                <a:cxnLst>
                  <a:cxn ang="0">
                    <a:pos x="T0" y="T1"/>
                  </a:cxn>
                  <a:cxn ang="0">
                    <a:pos x="T2" y="T3"/>
                  </a:cxn>
                  <a:cxn ang="0">
                    <a:pos x="T4" y="T5"/>
                  </a:cxn>
                  <a:cxn ang="0">
                    <a:pos x="T6" y="T7"/>
                  </a:cxn>
                  <a:cxn ang="0">
                    <a:pos x="T8" y="T9"/>
                  </a:cxn>
                  <a:cxn ang="0">
                    <a:pos x="T10" y="T11"/>
                  </a:cxn>
                </a:cxnLst>
                <a:rect l="0" t="0" r="r" b="b"/>
                <a:pathLst>
                  <a:path w="4" h="3">
                    <a:moveTo>
                      <a:pt x="4" y="1"/>
                    </a:moveTo>
                    <a:cubicBezTo>
                      <a:pt x="3" y="0"/>
                      <a:pt x="2" y="0"/>
                      <a:pt x="1" y="0"/>
                    </a:cubicBezTo>
                    <a:cubicBezTo>
                      <a:pt x="1" y="1"/>
                      <a:pt x="1" y="2"/>
                      <a:pt x="0" y="2"/>
                    </a:cubicBezTo>
                    <a:cubicBezTo>
                      <a:pt x="1" y="3"/>
                      <a:pt x="2" y="1"/>
                      <a:pt x="2" y="1"/>
                    </a:cubicBezTo>
                    <a:cubicBezTo>
                      <a:pt x="3" y="1"/>
                      <a:pt x="3" y="2"/>
                      <a:pt x="3" y="2"/>
                    </a:cubicBezTo>
                    <a:cubicBezTo>
                      <a:pt x="4" y="3"/>
                      <a:pt x="3" y="1"/>
                      <a:pt x="4"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2" name="Freeform 5063">
                <a:extLst>
                  <a:ext uri="{FF2B5EF4-FFF2-40B4-BE49-F238E27FC236}">
                    <a16:creationId xmlns:a16="http://schemas.microsoft.com/office/drawing/2014/main" id="{732A15F5-9227-4634-8421-B257C0E10B52}"/>
                  </a:ext>
                </a:extLst>
              </p:cNvPr>
              <p:cNvSpPr>
                <a:spLocks/>
              </p:cNvSpPr>
              <p:nvPr/>
            </p:nvSpPr>
            <p:spPr bwMode="auto">
              <a:xfrm>
                <a:off x="-4177" y="1388"/>
                <a:ext cx="36" cy="30"/>
              </a:xfrm>
              <a:custGeom>
                <a:avLst/>
                <a:gdLst>
                  <a:gd name="T0" fmla="*/ 10 w 15"/>
                  <a:gd name="T1" fmla="*/ 9 h 13"/>
                  <a:gd name="T2" fmla="*/ 9 w 15"/>
                  <a:gd name="T3" fmla="*/ 6 h 13"/>
                  <a:gd name="T4" fmla="*/ 11 w 15"/>
                  <a:gd name="T5" fmla="*/ 7 h 13"/>
                  <a:gd name="T6" fmla="*/ 10 w 15"/>
                  <a:gd name="T7" fmla="*/ 5 h 13"/>
                  <a:gd name="T8" fmla="*/ 12 w 15"/>
                  <a:gd name="T9" fmla="*/ 6 h 13"/>
                  <a:gd name="T10" fmla="*/ 13 w 15"/>
                  <a:gd name="T11" fmla="*/ 6 h 13"/>
                  <a:gd name="T12" fmla="*/ 14 w 15"/>
                  <a:gd name="T13" fmla="*/ 4 h 13"/>
                  <a:gd name="T14" fmla="*/ 13 w 15"/>
                  <a:gd name="T15" fmla="*/ 1 h 13"/>
                  <a:gd name="T16" fmla="*/ 11 w 15"/>
                  <a:gd name="T17" fmla="*/ 4 h 13"/>
                  <a:gd name="T18" fmla="*/ 10 w 15"/>
                  <a:gd name="T19" fmla="*/ 4 h 13"/>
                  <a:gd name="T20" fmla="*/ 7 w 15"/>
                  <a:gd name="T21" fmla="*/ 3 h 13"/>
                  <a:gd name="T22" fmla="*/ 8 w 15"/>
                  <a:gd name="T23" fmla="*/ 2 h 13"/>
                  <a:gd name="T24" fmla="*/ 6 w 15"/>
                  <a:gd name="T25" fmla="*/ 3 h 13"/>
                  <a:gd name="T26" fmla="*/ 9 w 15"/>
                  <a:gd name="T27" fmla="*/ 4 h 13"/>
                  <a:gd name="T28" fmla="*/ 4 w 15"/>
                  <a:gd name="T29" fmla="*/ 5 h 13"/>
                  <a:gd name="T30" fmla="*/ 4 w 15"/>
                  <a:gd name="T31" fmla="*/ 2 h 13"/>
                  <a:gd name="T32" fmla="*/ 0 w 15"/>
                  <a:gd name="T33" fmla="*/ 3 h 13"/>
                  <a:gd name="T34" fmla="*/ 2 w 15"/>
                  <a:gd name="T35" fmla="*/ 2 h 13"/>
                  <a:gd name="T36" fmla="*/ 3 w 15"/>
                  <a:gd name="T37" fmla="*/ 3 h 13"/>
                  <a:gd name="T38" fmla="*/ 0 w 15"/>
                  <a:gd name="T39" fmla="*/ 4 h 13"/>
                  <a:gd name="T40" fmla="*/ 2 w 15"/>
                  <a:gd name="T41" fmla="*/ 8 h 13"/>
                  <a:gd name="T42" fmla="*/ 3 w 15"/>
                  <a:gd name="T43" fmla="*/ 9 h 13"/>
                  <a:gd name="T44" fmla="*/ 5 w 15"/>
                  <a:gd name="T45" fmla="*/ 8 h 13"/>
                  <a:gd name="T46" fmla="*/ 4 w 15"/>
                  <a:gd name="T47" fmla="*/ 6 h 13"/>
                  <a:gd name="T48" fmla="*/ 8 w 15"/>
                  <a:gd name="T49" fmla="*/ 7 h 13"/>
                  <a:gd name="T50" fmla="*/ 4 w 15"/>
                  <a:gd name="T51" fmla="*/ 11 h 13"/>
                  <a:gd name="T52" fmla="*/ 6 w 15"/>
                  <a:gd name="T53" fmla="*/ 13 h 13"/>
                  <a:gd name="T54" fmla="*/ 8 w 15"/>
                  <a:gd name="T55" fmla="*/ 13 h 13"/>
                  <a:gd name="T56" fmla="*/ 10 w 15"/>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13">
                    <a:moveTo>
                      <a:pt x="10" y="9"/>
                    </a:moveTo>
                    <a:cubicBezTo>
                      <a:pt x="10" y="8"/>
                      <a:pt x="9" y="8"/>
                      <a:pt x="9" y="6"/>
                    </a:cubicBezTo>
                    <a:cubicBezTo>
                      <a:pt x="10" y="7"/>
                      <a:pt x="11" y="6"/>
                      <a:pt x="11" y="7"/>
                    </a:cubicBezTo>
                    <a:cubicBezTo>
                      <a:pt x="13" y="6"/>
                      <a:pt x="10" y="6"/>
                      <a:pt x="10" y="5"/>
                    </a:cubicBezTo>
                    <a:cubicBezTo>
                      <a:pt x="11" y="4"/>
                      <a:pt x="11" y="5"/>
                      <a:pt x="12" y="6"/>
                    </a:cubicBezTo>
                    <a:cubicBezTo>
                      <a:pt x="12" y="6"/>
                      <a:pt x="12" y="5"/>
                      <a:pt x="13" y="6"/>
                    </a:cubicBezTo>
                    <a:cubicBezTo>
                      <a:pt x="13" y="5"/>
                      <a:pt x="11" y="4"/>
                      <a:pt x="14" y="4"/>
                    </a:cubicBezTo>
                    <a:cubicBezTo>
                      <a:pt x="14" y="2"/>
                      <a:pt x="15" y="2"/>
                      <a:pt x="13" y="1"/>
                    </a:cubicBezTo>
                    <a:cubicBezTo>
                      <a:pt x="12" y="1"/>
                      <a:pt x="13" y="3"/>
                      <a:pt x="11" y="4"/>
                    </a:cubicBezTo>
                    <a:cubicBezTo>
                      <a:pt x="11" y="3"/>
                      <a:pt x="10" y="2"/>
                      <a:pt x="10" y="4"/>
                    </a:cubicBezTo>
                    <a:cubicBezTo>
                      <a:pt x="9" y="3"/>
                      <a:pt x="8" y="4"/>
                      <a:pt x="7" y="3"/>
                    </a:cubicBezTo>
                    <a:cubicBezTo>
                      <a:pt x="6" y="2"/>
                      <a:pt x="8" y="3"/>
                      <a:pt x="8" y="2"/>
                    </a:cubicBezTo>
                    <a:cubicBezTo>
                      <a:pt x="6" y="0"/>
                      <a:pt x="6" y="3"/>
                      <a:pt x="6" y="3"/>
                    </a:cubicBezTo>
                    <a:cubicBezTo>
                      <a:pt x="6" y="4"/>
                      <a:pt x="8" y="4"/>
                      <a:pt x="9" y="4"/>
                    </a:cubicBezTo>
                    <a:cubicBezTo>
                      <a:pt x="8" y="6"/>
                      <a:pt x="5" y="3"/>
                      <a:pt x="4" y="5"/>
                    </a:cubicBezTo>
                    <a:cubicBezTo>
                      <a:pt x="3" y="3"/>
                      <a:pt x="5" y="4"/>
                      <a:pt x="4" y="2"/>
                    </a:cubicBezTo>
                    <a:cubicBezTo>
                      <a:pt x="3" y="2"/>
                      <a:pt x="1" y="1"/>
                      <a:pt x="0" y="3"/>
                    </a:cubicBezTo>
                    <a:cubicBezTo>
                      <a:pt x="0" y="4"/>
                      <a:pt x="2" y="2"/>
                      <a:pt x="2" y="2"/>
                    </a:cubicBezTo>
                    <a:cubicBezTo>
                      <a:pt x="2" y="2"/>
                      <a:pt x="3" y="3"/>
                      <a:pt x="3" y="3"/>
                    </a:cubicBezTo>
                    <a:cubicBezTo>
                      <a:pt x="3" y="4"/>
                      <a:pt x="2" y="4"/>
                      <a:pt x="0" y="4"/>
                    </a:cubicBezTo>
                    <a:cubicBezTo>
                      <a:pt x="2" y="6"/>
                      <a:pt x="3" y="7"/>
                      <a:pt x="2" y="8"/>
                    </a:cubicBezTo>
                    <a:cubicBezTo>
                      <a:pt x="2" y="9"/>
                      <a:pt x="4" y="7"/>
                      <a:pt x="3" y="9"/>
                    </a:cubicBezTo>
                    <a:cubicBezTo>
                      <a:pt x="5" y="11"/>
                      <a:pt x="4" y="7"/>
                      <a:pt x="5" y="8"/>
                    </a:cubicBezTo>
                    <a:cubicBezTo>
                      <a:pt x="6" y="8"/>
                      <a:pt x="4" y="7"/>
                      <a:pt x="4" y="6"/>
                    </a:cubicBezTo>
                    <a:cubicBezTo>
                      <a:pt x="5" y="6"/>
                      <a:pt x="7" y="8"/>
                      <a:pt x="8" y="7"/>
                    </a:cubicBezTo>
                    <a:cubicBezTo>
                      <a:pt x="8" y="8"/>
                      <a:pt x="6" y="9"/>
                      <a:pt x="4" y="11"/>
                    </a:cubicBezTo>
                    <a:cubicBezTo>
                      <a:pt x="5" y="11"/>
                      <a:pt x="7" y="11"/>
                      <a:pt x="6" y="13"/>
                    </a:cubicBezTo>
                    <a:cubicBezTo>
                      <a:pt x="7" y="13"/>
                      <a:pt x="7" y="13"/>
                      <a:pt x="8" y="13"/>
                    </a:cubicBezTo>
                    <a:cubicBezTo>
                      <a:pt x="6" y="11"/>
                      <a:pt x="10" y="9"/>
                      <a:pt x="10" y="9"/>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3" name="Freeform 5064">
                <a:extLst>
                  <a:ext uri="{FF2B5EF4-FFF2-40B4-BE49-F238E27FC236}">
                    <a16:creationId xmlns:a16="http://schemas.microsoft.com/office/drawing/2014/main" id="{F9FE6E36-FBA8-424E-B251-069F5AC6F114}"/>
                  </a:ext>
                </a:extLst>
              </p:cNvPr>
              <p:cNvSpPr>
                <a:spLocks/>
              </p:cNvSpPr>
              <p:nvPr/>
            </p:nvSpPr>
            <p:spPr bwMode="auto">
              <a:xfrm>
                <a:off x="-4167" y="1381"/>
                <a:ext cx="12" cy="14"/>
              </a:xfrm>
              <a:custGeom>
                <a:avLst/>
                <a:gdLst>
                  <a:gd name="T0" fmla="*/ 5 w 5"/>
                  <a:gd name="T1" fmla="*/ 2 h 6"/>
                  <a:gd name="T2" fmla="*/ 1 w 5"/>
                  <a:gd name="T3" fmla="*/ 2 h 6"/>
                  <a:gd name="T4" fmla="*/ 1 w 5"/>
                  <a:gd name="T5" fmla="*/ 5 h 6"/>
                  <a:gd name="T6" fmla="*/ 5 w 5"/>
                  <a:gd name="T7" fmla="*/ 2 h 6"/>
                </a:gdLst>
                <a:ahLst/>
                <a:cxnLst>
                  <a:cxn ang="0">
                    <a:pos x="T0" y="T1"/>
                  </a:cxn>
                  <a:cxn ang="0">
                    <a:pos x="T2" y="T3"/>
                  </a:cxn>
                  <a:cxn ang="0">
                    <a:pos x="T4" y="T5"/>
                  </a:cxn>
                  <a:cxn ang="0">
                    <a:pos x="T6" y="T7"/>
                  </a:cxn>
                </a:cxnLst>
                <a:rect l="0" t="0" r="r" b="b"/>
                <a:pathLst>
                  <a:path w="5" h="6">
                    <a:moveTo>
                      <a:pt x="5" y="2"/>
                    </a:moveTo>
                    <a:cubicBezTo>
                      <a:pt x="3" y="0"/>
                      <a:pt x="2" y="4"/>
                      <a:pt x="1" y="2"/>
                    </a:cubicBezTo>
                    <a:cubicBezTo>
                      <a:pt x="0" y="3"/>
                      <a:pt x="2" y="4"/>
                      <a:pt x="1" y="5"/>
                    </a:cubicBezTo>
                    <a:cubicBezTo>
                      <a:pt x="3" y="6"/>
                      <a:pt x="3" y="2"/>
                      <a:pt x="5"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2" name="Group 5266">
              <a:extLst>
                <a:ext uri="{FF2B5EF4-FFF2-40B4-BE49-F238E27FC236}">
                  <a16:creationId xmlns:a16="http://schemas.microsoft.com/office/drawing/2014/main" id="{C62B09C1-4791-4E4E-B27D-E9398790949D}"/>
                </a:ext>
              </a:extLst>
            </p:cNvPr>
            <p:cNvGrpSpPr>
              <a:grpSpLocks/>
            </p:cNvGrpSpPr>
            <p:nvPr/>
          </p:nvGrpSpPr>
          <p:grpSpPr bwMode="auto">
            <a:xfrm>
              <a:off x="10510277" y="2933631"/>
              <a:ext cx="650875" cy="631825"/>
              <a:chOff x="-4520" y="1099"/>
              <a:chExt cx="410" cy="398"/>
            </a:xfrm>
          </p:grpSpPr>
          <p:sp>
            <p:nvSpPr>
              <p:cNvPr id="35" name="Freeform 5066">
                <a:extLst>
                  <a:ext uri="{FF2B5EF4-FFF2-40B4-BE49-F238E27FC236}">
                    <a16:creationId xmlns:a16="http://schemas.microsoft.com/office/drawing/2014/main" id="{09545ED5-12B0-4E03-A686-148DFE5D6DF3}"/>
                  </a:ext>
                </a:extLst>
              </p:cNvPr>
              <p:cNvSpPr>
                <a:spLocks/>
              </p:cNvSpPr>
              <p:nvPr/>
            </p:nvSpPr>
            <p:spPr bwMode="auto">
              <a:xfrm>
                <a:off x="-4191" y="1291"/>
                <a:ext cx="10" cy="7"/>
              </a:xfrm>
              <a:custGeom>
                <a:avLst/>
                <a:gdLst>
                  <a:gd name="T0" fmla="*/ 3 w 4"/>
                  <a:gd name="T1" fmla="*/ 0 h 3"/>
                  <a:gd name="T2" fmla="*/ 1 w 4"/>
                  <a:gd name="T3" fmla="*/ 1 h 3"/>
                  <a:gd name="T4" fmla="*/ 4 w 4"/>
                  <a:gd name="T5" fmla="*/ 2 h 3"/>
                  <a:gd name="T6" fmla="*/ 3 w 4"/>
                  <a:gd name="T7" fmla="*/ 2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cubicBezTo>
                      <a:pt x="2" y="0"/>
                      <a:pt x="2" y="1"/>
                      <a:pt x="1" y="1"/>
                    </a:cubicBezTo>
                    <a:cubicBezTo>
                      <a:pt x="0" y="1"/>
                      <a:pt x="3" y="3"/>
                      <a:pt x="4" y="2"/>
                    </a:cubicBezTo>
                    <a:cubicBezTo>
                      <a:pt x="3" y="2"/>
                      <a:pt x="3" y="2"/>
                      <a:pt x="3" y="2"/>
                    </a:cubicBezTo>
                    <a:cubicBezTo>
                      <a:pt x="3" y="1"/>
                      <a:pt x="3" y="1"/>
                      <a:pt x="3"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5067">
                <a:extLst>
                  <a:ext uri="{FF2B5EF4-FFF2-40B4-BE49-F238E27FC236}">
                    <a16:creationId xmlns:a16="http://schemas.microsoft.com/office/drawing/2014/main" id="{F64EA320-C2F5-425D-87D8-70C52044A602}"/>
                  </a:ext>
                </a:extLst>
              </p:cNvPr>
              <p:cNvSpPr>
                <a:spLocks/>
              </p:cNvSpPr>
              <p:nvPr/>
            </p:nvSpPr>
            <p:spPr bwMode="auto">
              <a:xfrm>
                <a:off x="-4174" y="1274"/>
                <a:ext cx="7" cy="7"/>
              </a:xfrm>
              <a:custGeom>
                <a:avLst/>
                <a:gdLst>
                  <a:gd name="T0" fmla="*/ 3 w 3"/>
                  <a:gd name="T1" fmla="*/ 2 h 3"/>
                  <a:gd name="T2" fmla="*/ 0 w 3"/>
                  <a:gd name="T3" fmla="*/ 2 h 3"/>
                  <a:gd name="T4" fmla="*/ 3 w 3"/>
                  <a:gd name="T5" fmla="*/ 2 h 3"/>
                </a:gdLst>
                <a:ahLst/>
                <a:cxnLst>
                  <a:cxn ang="0">
                    <a:pos x="T0" y="T1"/>
                  </a:cxn>
                  <a:cxn ang="0">
                    <a:pos x="T2" y="T3"/>
                  </a:cxn>
                  <a:cxn ang="0">
                    <a:pos x="T4" y="T5"/>
                  </a:cxn>
                </a:cxnLst>
                <a:rect l="0" t="0" r="r" b="b"/>
                <a:pathLst>
                  <a:path w="3" h="3">
                    <a:moveTo>
                      <a:pt x="3" y="2"/>
                    </a:moveTo>
                    <a:cubicBezTo>
                      <a:pt x="3" y="1"/>
                      <a:pt x="2" y="0"/>
                      <a:pt x="0" y="2"/>
                    </a:cubicBezTo>
                    <a:cubicBezTo>
                      <a:pt x="1" y="3"/>
                      <a:pt x="2" y="3"/>
                      <a:pt x="3"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5068">
                <a:extLst>
                  <a:ext uri="{FF2B5EF4-FFF2-40B4-BE49-F238E27FC236}">
                    <a16:creationId xmlns:a16="http://schemas.microsoft.com/office/drawing/2014/main" id="{2F198A6D-CF3D-4990-8CBE-D010760986FF}"/>
                  </a:ext>
                </a:extLst>
              </p:cNvPr>
              <p:cNvSpPr>
                <a:spLocks/>
              </p:cNvSpPr>
              <p:nvPr/>
            </p:nvSpPr>
            <p:spPr bwMode="auto">
              <a:xfrm>
                <a:off x="-4323" y="1208"/>
                <a:ext cx="11" cy="9"/>
              </a:xfrm>
              <a:custGeom>
                <a:avLst/>
                <a:gdLst>
                  <a:gd name="T0" fmla="*/ 0 w 5"/>
                  <a:gd name="T1" fmla="*/ 0 h 4"/>
                  <a:gd name="T2" fmla="*/ 1 w 5"/>
                  <a:gd name="T3" fmla="*/ 2 h 4"/>
                  <a:gd name="T4" fmla="*/ 1 w 5"/>
                  <a:gd name="T5" fmla="*/ 1 h 4"/>
                  <a:gd name="T6" fmla="*/ 2 w 5"/>
                  <a:gd name="T7" fmla="*/ 1 h 4"/>
                  <a:gd name="T8" fmla="*/ 1 w 5"/>
                  <a:gd name="T9" fmla="*/ 2 h 4"/>
                  <a:gd name="T10" fmla="*/ 5 w 5"/>
                  <a:gd name="T11" fmla="*/ 3 h 4"/>
                  <a:gd name="T12" fmla="*/ 1 w 5"/>
                  <a:gd name="T13" fmla="*/ 0 h 4"/>
                  <a:gd name="T14" fmla="*/ 0 w 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0" y="0"/>
                    </a:moveTo>
                    <a:cubicBezTo>
                      <a:pt x="0" y="1"/>
                      <a:pt x="0" y="1"/>
                      <a:pt x="1" y="2"/>
                    </a:cubicBezTo>
                    <a:cubicBezTo>
                      <a:pt x="1" y="2"/>
                      <a:pt x="1" y="1"/>
                      <a:pt x="1" y="1"/>
                    </a:cubicBezTo>
                    <a:cubicBezTo>
                      <a:pt x="1" y="1"/>
                      <a:pt x="2" y="2"/>
                      <a:pt x="2" y="1"/>
                    </a:cubicBezTo>
                    <a:cubicBezTo>
                      <a:pt x="3" y="2"/>
                      <a:pt x="2" y="2"/>
                      <a:pt x="1" y="2"/>
                    </a:cubicBezTo>
                    <a:cubicBezTo>
                      <a:pt x="1" y="3"/>
                      <a:pt x="4" y="4"/>
                      <a:pt x="5" y="3"/>
                    </a:cubicBezTo>
                    <a:cubicBezTo>
                      <a:pt x="4" y="2"/>
                      <a:pt x="2" y="1"/>
                      <a:pt x="1" y="0"/>
                    </a:cubicBezTo>
                    <a:cubicBezTo>
                      <a:pt x="0" y="0"/>
                      <a:pt x="0" y="0"/>
                      <a:pt x="0"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5069">
                <a:extLst>
                  <a:ext uri="{FF2B5EF4-FFF2-40B4-BE49-F238E27FC236}">
                    <a16:creationId xmlns:a16="http://schemas.microsoft.com/office/drawing/2014/main" id="{BC4C4928-7944-4972-80B4-E3795BEB13B3}"/>
                  </a:ext>
                </a:extLst>
              </p:cNvPr>
              <p:cNvSpPr>
                <a:spLocks/>
              </p:cNvSpPr>
              <p:nvPr/>
            </p:nvSpPr>
            <p:spPr bwMode="auto">
              <a:xfrm>
                <a:off x="-4295" y="1231"/>
                <a:ext cx="17" cy="10"/>
              </a:xfrm>
              <a:custGeom>
                <a:avLst/>
                <a:gdLst>
                  <a:gd name="T0" fmla="*/ 4 w 7"/>
                  <a:gd name="T1" fmla="*/ 3 h 4"/>
                  <a:gd name="T2" fmla="*/ 1 w 7"/>
                  <a:gd name="T3" fmla="*/ 0 h 4"/>
                  <a:gd name="T4" fmla="*/ 4 w 7"/>
                  <a:gd name="T5" fmla="*/ 3 h 4"/>
                </a:gdLst>
                <a:ahLst/>
                <a:cxnLst>
                  <a:cxn ang="0">
                    <a:pos x="T0" y="T1"/>
                  </a:cxn>
                  <a:cxn ang="0">
                    <a:pos x="T2" y="T3"/>
                  </a:cxn>
                  <a:cxn ang="0">
                    <a:pos x="T4" y="T5"/>
                  </a:cxn>
                </a:cxnLst>
                <a:rect l="0" t="0" r="r" b="b"/>
                <a:pathLst>
                  <a:path w="7" h="4">
                    <a:moveTo>
                      <a:pt x="4" y="3"/>
                    </a:moveTo>
                    <a:cubicBezTo>
                      <a:pt x="7" y="4"/>
                      <a:pt x="2" y="1"/>
                      <a:pt x="1" y="0"/>
                    </a:cubicBezTo>
                    <a:cubicBezTo>
                      <a:pt x="0" y="2"/>
                      <a:pt x="3" y="2"/>
                      <a:pt x="4"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5070">
                <a:extLst>
                  <a:ext uri="{FF2B5EF4-FFF2-40B4-BE49-F238E27FC236}">
                    <a16:creationId xmlns:a16="http://schemas.microsoft.com/office/drawing/2014/main" id="{D93D9AB7-AE37-437D-82A7-2F0B4859AE09}"/>
                  </a:ext>
                </a:extLst>
              </p:cNvPr>
              <p:cNvSpPr>
                <a:spLocks/>
              </p:cNvSpPr>
              <p:nvPr/>
            </p:nvSpPr>
            <p:spPr bwMode="auto">
              <a:xfrm>
                <a:off x="-4281" y="1229"/>
                <a:ext cx="7" cy="7"/>
              </a:xfrm>
              <a:custGeom>
                <a:avLst/>
                <a:gdLst>
                  <a:gd name="T0" fmla="*/ 3 w 3"/>
                  <a:gd name="T1" fmla="*/ 2 h 3"/>
                  <a:gd name="T2" fmla="*/ 0 w 3"/>
                  <a:gd name="T3" fmla="*/ 1 h 3"/>
                  <a:gd name="T4" fmla="*/ 3 w 3"/>
                  <a:gd name="T5" fmla="*/ 2 h 3"/>
                </a:gdLst>
                <a:ahLst/>
                <a:cxnLst>
                  <a:cxn ang="0">
                    <a:pos x="T0" y="T1"/>
                  </a:cxn>
                  <a:cxn ang="0">
                    <a:pos x="T2" y="T3"/>
                  </a:cxn>
                  <a:cxn ang="0">
                    <a:pos x="T4" y="T5"/>
                  </a:cxn>
                </a:cxnLst>
                <a:rect l="0" t="0" r="r" b="b"/>
                <a:pathLst>
                  <a:path w="3" h="3">
                    <a:moveTo>
                      <a:pt x="3" y="2"/>
                    </a:moveTo>
                    <a:cubicBezTo>
                      <a:pt x="2" y="0"/>
                      <a:pt x="0" y="0"/>
                      <a:pt x="0" y="1"/>
                    </a:cubicBezTo>
                    <a:cubicBezTo>
                      <a:pt x="1" y="3"/>
                      <a:pt x="2" y="2"/>
                      <a:pt x="3"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5071">
                <a:extLst>
                  <a:ext uri="{FF2B5EF4-FFF2-40B4-BE49-F238E27FC236}">
                    <a16:creationId xmlns:a16="http://schemas.microsoft.com/office/drawing/2014/main" id="{B7EA4E0C-44FF-4712-B34A-7656BFB891BE}"/>
                  </a:ext>
                </a:extLst>
              </p:cNvPr>
              <p:cNvSpPr>
                <a:spLocks/>
              </p:cNvSpPr>
              <p:nvPr/>
            </p:nvSpPr>
            <p:spPr bwMode="auto">
              <a:xfrm>
                <a:off x="-4217" y="1302"/>
                <a:ext cx="10" cy="5"/>
              </a:xfrm>
              <a:custGeom>
                <a:avLst/>
                <a:gdLst>
                  <a:gd name="T0" fmla="*/ 0 w 4"/>
                  <a:gd name="T1" fmla="*/ 1 h 2"/>
                  <a:gd name="T2" fmla="*/ 4 w 4"/>
                  <a:gd name="T3" fmla="*/ 1 h 2"/>
                  <a:gd name="T4" fmla="*/ 0 w 4"/>
                  <a:gd name="T5" fmla="*/ 1 h 2"/>
                </a:gdLst>
                <a:ahLst/>
                <a:cxnLst>
                  <a:cxn ang="0">
                    <a:pos x="T0" y="T1"/>
                  </a:cxn>
                  <a:cxn ang="0">
                    <a:pos x="T2" y="T3"/>
                  </a:cxn>
                  <a:cxn ang="0">
                    <a:pos x="T4" y="T5"/>
                  </a:cxn>
                </a:cxnLst>
                <a:rect l="0" t="0" r="r" b="b"/>
                <a:pathLst>
                  <a:path w="4" h="2">
                    <a:moveTo>
                      <a:pt x="0" y="1"/>
                    </a:moveTo>
                    <a:cubicBezTo>
                      <a:pt x="0" y="2"/>
                      <a:pt x="2" y="1"/>
                      <a:pt x="4" y="1"/>
                    </a:cubicBezTo>
                    <a:cubicBezTo>
                      <a:pt x="3" y="0"/>
                      <a:pt x="1" y="0"/>
                      <a:pt x="0"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5072">
                <a:extLst>
                  <a:ext uri="{FF2B5EF4-FFF2-40B4-BE49-F238E27FC236}">
                    <a16:creationId xmlns:a16="http://schemas.microsoft.com/office/drawing/2014/main" id="{9121FEC2-A285-419A-8F75-3BD047DA86E5}"/>
                  </a:ext>
                </a:extLst>
              </p:cNvPr>
              <p:cNvSpPr>
                <a:spLocks/>
              </p:cNvSpPr>
              <p:nvPr/>
            </p:nvSpPr>
            <p:spPr bwMode="auto">
              <a:xfrm>
                <a:off x="-4243" y="1253"/>
                <a:ext cx="26" cy="12"/>
              </a:xfrm>
              <a:custGeom>
                <a:avLst/>
                <a:gdLst>
                  <a:gd name="T0" fmla="*/ 6 w 11"/>
                  <a:gd name="T1" fmla="*/ 3 h 5"/>
                  <a:gd name="T2" fmla="*/ 3 w 11"/>
                  <a:gd name="T3" fmla="*/ 4 h 5"/>
                  <a:gd name="T4" fmla="*/ 9 w 11"/>
                  <a:gd name="T5" fmla="*/ 5 h 5"/>
                  <a:gd name="T6" fmla="*/ 11 w 11"/>
                  <a:gd name="T7" fmla="*/ 4 h 5"/>
                  <a:gd name="T8" fmla="*/ 5 w 11"/>
                  <a:gd name="T9" fmla="*/ 1 h 5"/>
                  <a:gd name="T10" fmla="*/ 7 w 11"/>
                  <a:gd name="T11" fmla="*/ 0 h 5"/>
                  <a:gd name="T12" fmla="*/ 0 w 11"/>
                  <a:gd name="T13" fmla="*/ 0 h 5"/>
                  <a:gd name="T14" fmla="*/ 6 w 11"/>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5">
                    <a:moveTo>
                      <a:pt x="6" y="3"/>
                    </a:moveTo>
                    <a:cubicBezTo>
                      <a:pt x="5" y="5"/>
                      <a:pt x="3" y="2"/>
                      <a:pt x="3" y="4"/>
                    </a:cubicBezTo>
                    <a:cubicBezTo>
                      <a:pt x="5" y="5"/>
                      <a:pt x="7" y="5"/>
                      <a:pt x="9" y="5"/>
                    </a:cubicBezTo>
                    <a:cubicBezTo>
                      <a:pt x="10" y="4"/>
                      <a:pt x="9" y="3"/>
                      <a:pt x="11" y="4"/>
                    </a:cubicBezTo>
                    <a:cubicBezTo>
                      <a:pt x="11" y="2"/>
                      <a:pt x="7" y="1"/>
                      <a:pt x="5" y="1"/>
                    </a:cubicBezTo>
                    <a:cubicBezTo>
                      <a:pt x="4" y="0"/>
                      <a:pt x="7" y="1"/>
                      <a:pt x="7" y="0"/>
                    </a:cubicBezTo>
                    <a:cubicBezTo>
                      <a:pt x="5" y="0"/>
                      <a:pt x="2" y="0"/>
                      <a:pt x="0" y="0"/>
                    </a:cubicBezTo>
                    <a:cubicBezTo>
                      <a:pt x="2" y="1"/>
                      <a:pt x="3" y="1"/>
                      <a:pt x="6"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5073">
                <a:extLst>
                  <a:ext uri="{FF2B5EF4-FFF2-40B4-BE49-F238E27FC236}">
                    <a16:creationId xmlns:a16="http://schemas.microsoft.com/office/drawing/2014/main" id="{63B6F2B3-7F07-4C55-B26B-78844A32D044}"/>
                  </a:ext>
                </a:extLst>
              </p:cNvPr>
              <p:cNvSpPr>
                <a:spLocks/>
              </p:cNvSpPr>
              <p:nvPr/>
            </p:nvSpPr>
            <p:spPr bwMode="auto">
              <a:xfrm>
                <a:off x="-4179" y="1329"/>
                <a:ext cx="12" cy="7"/>
              </a:xfrm>
              <a:custGeom>
                <a:avLst/>
                <a:gdLst>
                  <a:gd name="T0" fmla="*/ 3 w 5"/>
                  <a:gd name="T1" fmla="*/ 1 h 3"/>
                  <a:gd name="T2" fmla="*/ 0 w 5"/>
                  <a:gd name="T3" fmla="*/ 1 h 3"/>
                  <a:gd name="T4" fmla="*/ 0 w 5"/>
                  <a:gd name="T5" fmla="*/ 1 h 3"/>
                  <a:gd name="T6" fmla="*/ 3 w 5"/>
                  <a:gd name="T7" fmla="*/ 3 h 3"/>
                  <a:gd name="T8" fmla="*/ 4 w 5"/>
                  <a:gd name="T9" fmla="*/ 3 h 3"/>
                  <a:gd name="T10" fmla="*/ 3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3" y="1"/>
                    </a:moveTo>
                    <a:cubicBezTo>
                      <a:pt x="2" y="0"/>
                      <a:pt x="1" y="1"/>
                      <a:pt x="0" y="1"/>
                    </a:cubicBezTo>
                    <a:cubicBezTo>
                      <a:pt x="0" y="1"/>
                      <a:pt x="0" y="1"/>
                      <a:pt x="0" y="1"/>
                    </a:cubicBezTo>
                    <a:cubicBezTo>
                      <a:pt x="0" y="1"/>
                      <a:pt x="2" y="1"/>
                      <a:pt x="3" y="3"/>
                    </a:cubicBezTo>
                    <a:cubicBezTo>
                      <a:pt x="3" y="3"/>
                      <a:pt x="4" y="3"/>
                      <a:pt x="4" y="3"/>
                    </a:cubicBezTo>
                    <a:cubicBezTo>
                      <a:pt x="5" y="2"/>
                      <a:pt x="2" y="2"/>
                      <a:pt x="3"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5074">
                <a:extLst>
                  <a:ext uri="{FF2B5EF4-FFF2-40B4-BE49-F238E27FC236}">
                    <a16:creationId xmlns:a16="http://schemas.microsoft.com/office/drawing/2014/main" id="{3B025F7F-C7F9-4C64-8264-7BEFFDBB0573}"/>
                  </a:ext>
                </a:extLst>
              </p:cNvPr>
              <p:cNvSpPr>
                <a:spLocks/>
              </p:cNvSpPr>
              <p:nvPr/>
            </p:nvSpPr>
            <p:spPr bwMode="auto">
              <a:xfrm>
                <a:off x="-4264" y="1217"/>
                <a:ext cx="5" cy="10"/>
              </a:xfrm>
              <a:custGeom>
                <a:avLst/>
                <a:gdLst>
                  <a:gd name="T0" fmla="*/ 0 w 2"/>
                  <a:gd name="T1" fmla="*/ 3 h 4"/>
                  <a:gd name="T2" fmla="*/ 2 w 2"/>
                  <a:gd name="T3" fmla="*/ 3 h 4"/>
                  <a:gd name="T4" fmla="*/ 1 w 2"/>
                  <a:gd name="T5" fmla="*/ 0 h 4"/>
                  <a:gd name="T6" fmla="*/ 0 w 2"/>
                  <a:gd name="T7" fmla="*/ 3 h 4"/>
                </a:gdLst>
                <a:ahLst/>
                <a:cxnLst>
                  <a:cxn ang="0">
                    <a:pos x="T0" y="T1"/>
                  </a:cxn>
                  <a:cxn ang="0">
                    <a:pos x="T2" y="T3"/>
                  </a:cxn>
                  <a:cxn ang="0">
                    <a:pos x="T4" y="T5"/>
                  </a:cxn>
                  <a:cxn ang="0">
                    <a:pos x="T6" y="T7"/>
                  </a:cxn>
                </a:cxnLst>
                <a:rect l="0" t="0" r="r" b="b"/>
                <a:pathLst>
                  <a:path w="2" h="4">
                    <a:moveTo>
                      <a:pt x="0" y="3"/>
                    </a:moveTo>
                    <a:cubicBezTo>
                      <a:pt x="2" y="4"/>
                      <a:pt x="1" y="1"/>
                      <a:pt x="2" y="3"/>
                    </a:cubicBezTo>
                    <a:cubicBezTo>
                      <a:pt x="2" y="2"/>
                      <a:pt x="2" y="1"/>
                      <a:pt x="1" y="0"/>
                    </a:cubicBezTo>
                    <a:cubicBezTo>
                      <a:pt x="0" y="1"/>
                      <a:pt x="0" y="2"/>
                      <a:pt x="0"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5075">
                <a:extLst>
                  <a:ext uri="{FF2B5EF4-FFF2-40B4-BE49-F238E27FC236}">
                    <a16:creationId xmlns:a16="http://schemas.microsoft.com/office/drawing/2014/main" id="{108C4E31-A186-47EC-85EF-C001EDB15509}"/>
                  </a:ext>
                </a:extLst>
              </p:cNvPr>
              <p:cNvSpPr>
                <a:spLocks/>
              </p:cNvSpPr>
              <p:nvPr/>
            </p:nvSpPr>
            <p:spPr bwMode="auto">
              <a:xfrm>
                <a:off x="-4222" y="1269"/>
                <a:ext cx="12" cy="5"/>
              </a:xfrm>
              <a:custGeom>
                <a:avLst/>
                <a:gdLst>
                  <a:gd name="T0" fmla="*/ 0 w 5"/>
                  <a:gd name="T1" fmla="*/ 2 h 2"/>
                  <a:gd name="T2" fmla="*/ 4 w 5"/>
                  <a:gd name="T3" fmla="*/ 2 h 2"/>
                  <a:gd name="T4" fmla="*/ 1 w 5"/>
                  <a:gd name="T5" fmla="*/ 0 h 2"/>
                  <a:gd name="T6" fmla="*/ 0 w 5"/>
                  <a:gd name="T7" fmla="*/ 2 h 2"/>
                </a:gdLst>
                <a:ahLst/>
                <a:cxnLst>
                  <a:cxn ang="0">
                    <a:pos x="T0" y="T1"/>
                  </a:cxn>
                  <a:cxn ang="0">
                    <a:pos x="T2" y="T3"/>
                  </a:cxn>
                  <a:cxn ang="0">
                    <a:pos x="T4" y="T5"/>
                  </a:cxn>
                  <a:cxn ang="0">
                    <a:pos x="T6" y="T7"/>
                  </a:cxn>
                </a:cxnLst>
                <a:rect l="0" t="0" r="r" b="b"/>
                <a:pathLst>
                  <a:path w="5" h="2">
                    <a:moveTo>
                      <a:pt x="0" y="2"/>
                    </a:moveTo>
                    <a:cubicBezTo>
                      <a:pt x="1" y="2"/>
                      <a:pt x="3" y="1"/>
                      <a:pt x="4" y="2"/>
                    </a:cubicBezTo>
                    <a:cubicBezTo>
                      <a:pt x="5" y="0"/>
                      <a:pt x="2" y="2"/>
                      <a:pt x="1" y="0"/>
                    </a:cubicBezTo>
                    <a:cubicBezTo>
                      <a:pt x="0" y="0"/>
                      <a:pt x="1" y="1"/>
                      <a:pt x="0"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5076">
                <a:extLst>
                  <a:ext uri="{FF2B5EF4-FFF2-40B4-BE49-F238E27FC236}">
                    <a16:creationId xmlns:a16="http://schemas.microsoft.com/office/drawing/2014/main" id="{8824BEE1-2889-4174-862E-0E389952D8E1}"/>
                  </a:ext>
                </a:extLst>
              </p:cNvPr>
              <p:cNvSpPr>
                <a:spLocks/>
              </p:cNvSpPr>
              <p:nvPr/>
            </p:nvSpPr>
            <p:spPr bwMode="auto">
              <a:xfrm>
                <a:off x="-4245" y="1236"/>
                <a:ext cx="9" cy="5"/>
              </a:xfrm>
              <a:custGeom>
                <a:avLst/>
                <a:gdLst>
                  <a:gd name="T0" fmla="*/ 0 w 4"/>
                  <a:gd name="T1" fmla="*/ 1 h 2"/>
                  <a:gd name="T2" fmla="*/ 4 w 4"/>
                  <a:gd name="T3" fmla="*/ 1 h 2"/>
                  <a:gd name="T4" fmla="*/ 1 w 4"/>
                  <a:gd name="T5" fmla="*/ 0 h 2"/>
                  <a:gd name="T6" fmla="*/ 0 w 4"/>
                  <a:gd name="T7" fmla="*/ 1 h 2"/>
                </a:gdLst>
                <a:ahLst/>
                <a:cxnLst>
                  <a:cxn ang="0">
                    <a:pos x="T0" y="T1"/>
                  </a:cxn>
                  <a:cxn ang="0">
                    <a:pos x="T2" y="T3"/>
                  </a:cxn>
                  <a:cxn ang="0">
                    <a:pos x="T4" y="T5"/>
                  </a:cxn>
                  <a:cxn ang="0">
                    <a:pos x="T6" y="T7"/>
                  </a:cxn>
                </a:cxnLst>
                <a:rect l="0" t="0" r="r" b="b"/>
                <a:pathLst>
                  <a:path w="4" h="2">
                    <a:moveTo>
                      <a:pt x="0" y="1"/>
                    </a:moveTo>
                    <a:cubicBezTo>
                      <a:pt x="1" y="2"/>
                      <a:pt x="2" y="1"/>
                      <a:pt x="4" y="1"/>
                    </a:cubicBezTo>
                    <a:cubicBezTo>
                      <a:pt x="4" y="0"/>
                      <a:pt x="2" y="1"/>
                      <a:pt x="1" y="0"/>
                    </a:cubicBezTo>
                    <a:cubicBezTo>
                      <a:pt x="1" y="0"/>
                      <a:pt x="1" y="0"/>
                      <a:pt x="0"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5077">
                <a:extLst>
                  <a:ext uri="{FF2B5EF4-FFF2-40B4-BE49-F238E27FC236}">
                    <a16:creationId xmlns:a16="http://schemas.microsoft.com/office/drawing/2014/main" id="{95B6FB42-0A8D-46DC-84F7-835F7CD5933F}"/>
                  </a:ext>
                </a:extLst>
              </p:cNvPr>
              <p:cNvSpPr>
                <a:spLocks/>
              </p:cNvSpPr>
              <p:nvPr/>
            </p:nvSpPr>
            <p:spPr bwMode="auto">
              <a:xfrm>
                <a:off x="-4250" y="1229"/>
                <a:ext cx="12" cy="7"/>
              </a:xfrm>
              <a:custGeom>
                <a:avLst/>
                <a:gdLst>
                  <a:gd name="T0" fmla="*/ 5 w 5"/>
                  <a:gd name="T1" fmla="*/ 2 h 3"/>
                  <a:gd name="T2" fmla="*/ 0 w 5"/>
                  <a:gd name="T3" fmla="*/ 0 h 3"/>
                  <a:gd name="T4" fmla="*/ 5 w 5"/>
                  <a:gd name="T5" fmla="*/ 2 h 3"/>
                </a:gdLst>
                <a:ahLst/>
                <a:cxnLst>
                  <a:cxn ang="0">
                    <a:pos x="T0" y="T1"/>
                  </a:cxn>
                  <a:cxn ang="0">
                    <a:pos x="T2" y="T3"/>
                  </a:cxn>
                  <a:cxn ang="0">
                    <a:pos x="T4" y="T5"/>
                  </a:cxn>
                </a:cxnLst>
                <a:rect l="0" t="0" r="r" b="b"/>
                <a:pathLst>
                  <a:path w="5" h="3">
                    <a:moveTo>
                      <a:pt x="5" y="2"/>
                    </a:moveTo>
                    <a:cubicBezTo>
                      <a:pt x="3" y="0"/>
                      <a:pt x="3" y="1"/>
                      <a:pt x="0" y="0"/>
                    </a:cubicBezTo>
                    <a:cubicBezTo>
                      <a:pt x="2" y="1"/>
                      <a:pt x="3" y="3"/>
                      <a:pt x="5"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5078">
                <a:extLst>
                  <a:ext uri="{FF2B5EF4-FFF2-40B4-BE49-F238E27FC236}">
                    <a16:creationId xmlns:a16="http://schemas.microsoft.com/office/drawing/2014/main" id="{831EA6B7-772F-470C-A264-7CF4C933EE6B}"/>
                  </a:ext>
                </a:extLst>
              </p:cNvPr>
              <p:cNvSpPr>
                <a:spLocks/>
              </p:cNvSpPr>
              <p:nvPr/>
            </p:nvSpPr>
            <p:spPr bwMode="auto">
              <a:xfrm>
                <a:off x="-4181" y="1314"/>
                <a:ext cx="9" cy="5"/>
              </a:xfrm>
              <a:custGeom>
                <a:avLst/>
                <a:gdLst>
                  <a:gd name="T0" fmla="*/ 4 w 4"/>
                  <a:gd name="T1" fmla="*/ 1 h 2"/>
                  <a:gd name="T2" fmla="*/ 1 w 4"/>
                  <a:gd name="T3" fmla="*/ 0 h 2"/>
                  <a:gd name="T4" fmla="*/ 2 w 4"/>
                  <a:gd name="T5" fmla="*/ 2 h 2"/>
                  <a:gd name="T6" fmla="*/ 4 w 4"/>
                  <a:gd name="T7" fmla="*/ 1 h 2"/>
                </a:gdLst>
                <a:ahLst/>
                <a:cxnLst>
                  <a:cxn ang="0">
                    <a:pos x="T0" y="T1"/>
                  </a:cxn>
                  <a:cxn ang="0">
                    <a:pos x="T2" y="T3"/>
                  </a:cxn>
                  <a:cxn ang="0">
                    <a:pos x="T4" y="T5"/>
                  </a:cxn>
                  <a:cxn ang="0">
                    <a:pos x="T6" y="T7"/>
                  </a:cxn>
                </a:cxnLst>
                <a:rect l="0" t="0" r="r" b="b"/>
                <a:pathLst>
                  <a:path w="4" h="2">
                    <a:moveTo>
                      <a:pt x="4" y="1"/>
                    </a:moveTo>
                    <a:cubicBezTo>
                      <a:pt x="3" y="0"/>
                      <a:pt x="2" y="1"/>
                      <a:pt x="1" y="0"/>
                    </a:cubicBezTo>
                    <a:cubicBezTo>
                      <a:pt x="0" y="0"/>
                      <a:pt x="1" y="0"/>
                      <a:pt x="2" y="2"/>
                    </a:cubicBezTo>
                    <a:cubicBezTo>
                      <a:pt x="3" y="1"/>
                      <a:pt x="3" y="2"/>
                      <a:pt x="4"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5079">
                <a:extLst>
                  <a:ext uri="{FF2B5EF4-FFF2-40B4-BE49-F238E27FC236}">
                    <a16:creationId xmlns:a16="http://schemas.microsoft.com/office/drawing/2014/main" id="{F94FE7C3-0FB1-405F-95C7-06A358122A44}"/>
                  </a:ext>
                </a:extLst>
              </p:cNvPr>
              <p:cNvSpPr>
                <a:spLocks/>
              </p:cNvSpPr>
              <p:nvPr/>
            </p:nvSpPr>
            <p:spPr bwMode="auto">
              <a:xfrm>
                <a:off x="-4229" y="1239"/>
                <a:ext cx="7" cy="4"/>
              </a:xfrm>
              <a:custGeom>
                <a:avLst/>
                <a:gdLst>
                  <a:gd name="T0" fmla="*/ 3 w 3"/>
                  <a:gd name="T1" fmla="*/ 1 h 2"/>
                  <a:gd name="T2" fmla="*/ 1 w 3"/>
                  <a:gd name="T3" fmla="*/ 0 h 2"/>
                  <a:gd name="T4" fmla="*/ 0 w 3"/>
                  <a:gd name="T5" fmla="*/ 0 h 2"/>
                  <a:gd name="T6" fmla="*/ 3 w 3"/>
                  <a:gd name="T7" fmla="*/ 1 h 2"/>
                </a:gdLst>
                <a:ahLst/>
                <a:cxnLst>
                  <a:cxn ang="0">
                    <a:pos x="T0" y="T1"/>
                  </a:cxn>
                  <a:cxn ang="0">
                    <a:pos x="T2" y="T3"/>
                  </a:cxn>
                  <a:cxn ang="0">
                    <a:pos x="T4" y="T5"/>
                  </a:cxn>
                  <a:cxn ang="0">
                    <a:pos x="T6" y="T7"/>
                  </a:cxn>
                </a:cxnLst>
                <a:rect l="0" t="0" r="r" b="b"/>
                <a:pathLst>
                  <a:path w="3" h="2">
                    <a:moveTo>
                      <a:pt x="3" y="1"/>
                    </a:moveTo>
                    <a:cubicBezTo>
                      <a:pt x="3" y="1"/>
                      <a:pt x="2" y="0"/>
                      <a:pt x="1" y="0"/>
                    </a:cubicBezTo>
                    <a:cubicBezTo>
                      <a:pt x="1" y="0"/>
                      <a:pt x="0" y="0"/>
                      <a:pt x="0" y="0"/>
                    </a:cubicBezTo>
                    <a:cubicBezTo>
                      <a:pt x="1" y="2"/>
                      <a:pt x="2" y="1"/>
                      <a:pt x="3"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5080">
                <a:extLst>
                  <a:ext uri="{FF2B5EF4-FFF2-40B4-BE49-F238E27FC236}">
                    <a16:creationId xmlns:a16="http://schemas.microsoft.com/office/drawing/2014/main" id="{E9B6F340-A4BD-4A2F-8A50-F40ABC0DFC6F}"/>
                  </a:ext>
                </a:extLst>
              </p:cNvPr>
              <p:cNvSpPr>
                <a:spLocks/>
              </p:cNvSpPr>
              <p:nvPr/>
            </p:nvSpPr>
            <p:spPr bwMode="auto">
              <a:xfrm>
                <a:off x="-4212" y="1267"/>
                <a:ext cx="21" cy="7"/>
              </a:xfrm>
              <a:custGeom>
                <a:avLst/>
                <a:gdLst>
                  <a:gd name="T0" fmla="*/ 3 w 9"/>
                  <a:gd name="T1" fmla="*/ 0 h 3"/>
                  <a:gd name="T2" fmla="*/ 3 w 9"/>
                  <a:gd name="T3" fmla="*/ 0 h 3"/>
                  <a:gd name="T4" fmla="*/ 0 w 9"/>
                  <a:gd name="T5" fmla="*/ 1 h 3"/>
                  <a:gd name="T6" fmla="*/ 5 w 9"/>
                  <a:gd name="T7" fmla="*/ 2 h 3"/>
                  <a:gd name="T8" fmla="*/ 5 w 9"/>
                  <a:gd name="T9" fmla="*/ 2 h 3"/>
                  <a:gd name="T10" fmla="*/ 5 w 9"/>
                  <a:gd name="T11" fmla="*/ 1 h 3"/>
                  <a:gd name="T12" fmla="*/ 3 w 9"/>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9" h="3">
                    <a:moveTo>
                      <a:pt x="3" y="0"/>
                    </a:moveTo>
                    <a:cubicBezTo>
                      <a:pt x="3" y="0"/>
                      <a:pt x="3" y="0"/>
                      <a:pt x="3" y="0"/>
                    </a:cubicBezTo>
                    <a:cubicBezTo>
                      <a:pt x="2" y="0"/>
                      <a:pt x="1" y="0"/>
                      <a:pt x="0" y="1"/>
                    </a:cubicBezTo>
                    <a:cubicBezTo>
                      <a:pt x="2" y="1"/>
                      <a:pt x="4" y="3"/>
                      <a:pt x="5" y="2"/>
                    </a:cubicBezTo>
                    <a:cubicBezTo>
                      <a:pt x="5" y="2"/>
                      <a:pt x="5" y="2"/>
                      <a:pt x="5" y="2"/>
                    </a:cubicBezTo>
                    <a:cubicBezTo>
                      <a:pt x="5" y="2"/>
                      <a:pt x="5" y="1"/>
                      <a:pt x="5" y="1"/>
                    </a:cubicBezTo>
                    <a:cubicBezTo>
                      <a:pt x="9" y="0"/>
                      <a:pt x="5" y="0"/>
                      <a:pt x="3"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5081">
                <a:extLst>
                  <a:ext uri="{FF2B5EF4-FFF2-40B4-BE49-F238E27FC236}">
                    <a16:creationId xmlns:a16="http://schemas.microsoft.com/office/drawing/2014/main" id="{69063DFB-535E-4EC0-976D-1AA3730A7E8C}"/>
                  </a:ext>
                </a:extLst>
              </p:cNvPr>
              <p:cNvSpPr>
                <a:spLocks/>
              </p:cNvSpPr>
              <p:nvPr/>
            </p:nvSpPr>
            <p:spPr bwMode="auto">
              <a:xfrm>
                <a:off x="-4416" y="1146"/>
                <a:ext cx="22" cy="12"/>
              </a:xfrm>
              <a:custGeom>
                <a:avLst/>
                <a:gdLst>
                  <a:gd name="T0" fmla="*/ 3 w 9"/>
                  <a:gd name="T1" fmla="*/ 0 h 5"/>
                  <a:gd name="T2" fmla="*/ 1 w 9"/>
                  <a:gd name="T3" fmla="*/ 2 h 5"/>
                  <a:gd name="T4" fmla="*/ 3 w 9"/>
                  <a:gd name="T5" fmla="*/ 0 h 5"/>
                </a:gdLst>
                <a:ahLst/>
                <a:cxnLst>
                  <a:cxn ang="0">
                    <a:pos x="T0" y="T1"/>
                  </a:cxn>
                  <a:cxn ang="0">
                    <a:pos x="T2" y="T3"/>
                  </a:cxn>
                  <a:cxn ang="0">
                    <a:pos x="T4" y="T5"/>
                  </a:cxn>
                </a:cxnLst>
                <a:rect l="0" t="0" r="r" b="b"/>
                <a:pathLst>
                  <a:path w="9" h="5">
                    <a:moveTo>
                      <a:pt x="3" y="0"/>
                    </a:moveTo>
                    <a:cubicBezTo>
                      <a:pt x="3" y="1"/>
                      <a:pt x="2" y="1"/>
                      <a:pt x="1" y="2"/>
                    </a:cubicBezTo>
                    <a:cubicBezTo>
                      <a:pt x="0" y="5"/>
                      <a:pt x="9" y="3"/>
                      <a:pt x="3"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5082">
                <a:extLst>
                  <a:ext uri="{FF2B5EF4-FFF2-40B4-BE49-F238E27FC236}">
                    <a16:creationId xmlns:a16="http://schemas.microsoft.com/office/drawing/2014/main" id="{B6A07BDA-BFE2-4153-936D-67E005C964D4}"/>
                  </a:ext>
                </a:extLst>
              </p:cNvPr>
              <p:cNvSpPr>
                <a:spLocks/>
              </p:cNvSpPr>
              <p:nvPr/>
            </p:nvSpPr>
            <p:spPr bwMode="auto">
              <a:xfrm>
                <a:off x="-4184" y="1286"/>
                <a:ext cx="24" cy="24"/>
              </a:xfrm>
              <a:custGeom>
                <a:avLst/>
                <a:gdLst>
                  <a:gd name="T0" fmla="*/ 5 w 10"/>
                  <a:gd name="T1" fmla="*/ 3 h 10"/>
                  <a:gd name="T2" fmla="*/ 5 w 10"/>
                  <a:gd name="T3" fmla="*/ 3 h 10"/>
                  <a:gd name="T4" fmla="*/ 4 w 10"/>
                  <a:gd name="T5" fmla="*/ 2 h 10"/>
                  <a:gd name="T6" fmla="*/ 2 w 10"/>
                  <a:gd name="T7" fmla="*/ 4 h 10"/>
                  <a:gd name="T8" fmla="*/ 2 w 10"/>
                  <a:gd name="T9" fmla="*/ 3 h 10"/>
                  <a:gd name="T10" fmla="*/ 3 w 10"/>
                  <a:gd name="T11" fmla="*/ 4 h 10"/>
                  <a:gd name="T12" fmla="*/ 2 w 10"/>
                  <a:gd name="T13" fmla="*/ 6 h 10"/>
                  <a:gd name="T14" fmla="*/ 8 w 10"/>
                  <a:gd name="T15" fmla="*/ 0 h 10"/>
                  <a:gd name="T16" fmla="*/ 5 w 10"/>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5" y="3"/>
                    </a:moveTo>
                    <a:cubicBezTo>
                      <a:pt x="5" y="3"/>
                      <a:pt x="5" y="3"/>
                      <a:pt x="5" y="3"/>
                    </a:cubicBezTo>
                    <a:cubicBezTo>
                      <a:pt x="5" y="2"/>
                      <a:pt x="5" y="2"/>
                      <a:pt x="4" y="2"/>
                    </a:cubicBezTo>
                    <a:cubicBezTo>
                      <a:pt x="3" y="2"/>
                      <a:pt x="0" y="2"/>
                      <a:pt x="2" y="4"/>
                    </a:cubicBezTo>
                    <a:cubicBezTo>
                      <a:pt x="3" y="4"/>
                      <a:pt x="3" y="3"/>
                      <a:pt x="2" y="3"/>
                    </a:cubicBezTo>
                    <a:cubicBezTo>
                      <a:pt x="3" y="3"/>
                      <a:pt x="3" y="4"/>
                      <a:pt x="3" y="4"/>
                    </a:cubicBezTo>
                    <a:cubicBezTo>
                      <a:pt x="3" y="5"/>
                      <a:pt x="2" y="5"/>
                      <a:pt x="2" y="6"/>
                    </a:cubicBezTo>
                    <a:cubicBezTo>
                      <a:pt x="5" y="10"/>
                      <a:pt x="10" y="3"/>
                      <a:pt x="8" y="0"/>
                    </a:cubicBezTo>
                    <a:cubicBezTo>
                      <a:pt x="7" y="1"/>
                      <a:pt x="6" y="2"/>
                      <a:pt x="5"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5083">
                <a:extLst>
                  <a:ext uri="{FF2B5EF4-FFF2-40B4-BE49-F238E27FC236}">
                    <a16:creationId xmlns:a16="http://schemas.microsoft.com/office/drawing/2014/main" id="{0C4440E0-A7B1-4822-99D4-522D9B924F3D}"/>
                  </a:ext>
                </a:extLst>
              </p:cNvPr>
              <p:cNvSpPr>
                <a:spLocks/>
              </p:cNvSpPr>
              <p:nvPr/>
            </p:nvSpPr>
            <p:spPr bwMode="auto">
              <a:xfrm>
                <a:off x="-4229" y="1262"/>
                <a:ext cx="12" cy="10"/>
              </a:xfrm>
              <a:custGeom>
                <a:avLst/>
                <a:gdLst>
                  <a:gd name="T0" fmla="*/ 3 w 5"/>
                  <a:gd name="T1" fmla="*/ 4 h 4"/>
                  <a:gd name="T2" fmla="*/ 3 w 5"/>
                  <a:gd name="T3" fmla="*/ 0 h 4"/>
                  <a:gd name="T4" fmla="*/ 0 w 5"/>
                  <a:gd name="T5" fmla="*/ 3 h 4"/>
                  <a:gd name="T6" fmla="*/ 3 w 5"/>
                  <a:gd name="T7" fmla="*/ 4 h 4"/>
                </a:gdLst>
                <a:ahLst/>
                <a:cxnLst>
                  <a:cxn ang="0">
                    <a:pos x="T0" y="T1"/>
                  </a:cxn>
                  <a:cxn ang="0">
                    <a:pos x="T2" y="T3"/>
                  </a:cxn>
                  <a:cxn ang="0">
                    <a:pos x="T4" y="T5"/>
                  </a:cxn>
                  <a:cxn ang="0">
                    <a:pos x="T6" y="T7"/>
                  </a:cxn>
                </a:cxnLst>
                <a:rect l="0" t="0" r="r" b="b"/>
                <a:pathLst>
                  <a:path w="5" h="4">
                    <a:moveTo>
                      <a:pt x="3" y="4"/>
                    </a:moveTo>
                    <a:cubicBezTo>
                      <a:pt x="5" y="2"/>
                      <a:pt x="5" y="1"/>
                      <a:pt x="3" y="0"/>
                    </a:cubicBezTo>
                    <a:cubicBezTo>
                      <a:pt x="0" y="1"/>
                      <a:pt x="2" y="2"/>
                      <a:pt x="0" y="3"/>
                    </a:cubicBezTo>
                    <a:cubicBezTo>
                      <a:pt x="1" y="4"/>
                      <a:pt x="2" y="3"/>
                      <a:pt x="3" y="4"/>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5084">
                <a:extLst>
                  <a:ext uri="{FF2B5EF4-FFF2-40B4-BE49-F238E27FC236}">
                    <a16:creationId xmlns:a16="http://schemas.microsoft.com/office/drawing/2014/main" id="{B11D3233-2278-4C46-A8A2-E0A595F56A65}"/>
                  </a:ext>
                </a:extLst>
              </p:cNvPr>
              <p:cNvSpPr>
                <a:spLocks/>
              </p:cNvSpPr>
              <p:nvPr/>
            </p:nvSpPr>
            <p:spPr bwMode="auto">
              <a:xfrm>
                <a:off x="-4226" y="1234"/>
                <a:ext cx="16" cy="12"/>
              </a:xfrm>
              <a:custGeom>
                <a:avLst/>
                <a:gdLst>
                  <a:gd name="T0" fmla="*/ 7 w 7"/>
                  <a:gd name="T1" fmla="*/ 3 h 5"/>
                  <a:gd name="T2" fmla="*/ 6 w 7"/>
                  <a:gd name="T3" fmla="*/ 2 h 5"/>
                  <a:gd name="T4" fmla="*/ 3 w 7"/>
                  <a:gd name="T5" fmla="*/ 0 h 5"/>
                  <a:gd name="T6" fmla="*/ 0 w 7"/>
                  <a:gd name="T7" fmla="*/ 3 h 5"/>
                  <a:gd name="T8" fmla="*/ 2 w 7"/>
                  <a:gd name="T9" fmla="*/ 4 h 5"/>
                  <a:gd name="T10" fmla="*/ 7 w 7"/>
                  <a:gd name="T11" fmla="*/ 3 h 5"/>
                </a:gdLst>
                <a:ahLst/>
                <a:cxnLst>
                  <a:cxn ang="0">
                    <a:pos x="T0" y="T1"/>
                  </a:cxn>
                  <a:cxn ang="0">
                    <a:pos x="T2" y="T3"/>
                  </a:cxn>
                  <a:cxn ang="0">
                    <a:pos x="T4" y="T5"/>
                  </a:cxn>
                  <a:cxn ang="0">
                    <a:pos x="T6" y="T7"/>
                  </a:cxn>
                  <a:cxn ang="0">
                    <a:pos x="T8" y="T9"/>
                  </a:cxn>
                  <a:cxn ang="0">
                    <a:pos x="T10" y="T11"/>
                  </a:cxn>
                </a:cxnLst>
                <a:rect l="0" t="0" r="r" b="b"/>
                <a:pathLst>
                  <a:path w="7" h="5">
                    <a:moveTo>
                      <a:pt x="7" y="3"/>
                    </a:moveTo>
                    <a:cubicBezTo>
                      <a:pt x="7" y="3"/>
                      <a:pt x="6" y="2"/>
                      <a:pt x="6" y="2"/>
                    </a:cubicBezTo>
                    <a:cubicBezTo>
                      <a:pt x="5" y="1"/>
                      <a:pt x="4" y="0"/>
                      <a:pt x="3" y="0"/>
                    </a:cubicBezTo>
                    <a:cubicBezTo>
                      <a:pt x="2" y="1"/>
                      <a:pt x="1" y="2"/>
                      <a:pt x="0" y="3"/>
                    </a:cubicBezTo>
                    <a:cubicBezTo>
                      <a:pt x="0" y="3"/>
                      <a:pt x="1" y="4"/>
                      <a:pt x="2" y="4"/>
                    </a:cubicBezTo>
                    <a:cubicBezTo>
                      <a:pt x="3" y="3"/>
                      <a:pt x="6" y="5"/>
                      <a:pt x="7"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5085">
                <a:extLst>
                  <a:ext uri="{FF2B5EF4-FFF2-40B4-BE49-F238E27FC236}">
                    <a16:creationId xmlns:a16="http://schemas.microsoft.com/office/drawing/2014/main" id="{84C2E529-C268-4B3B-A8C6-D279659887CE}"/>
                  </a:ext>
                </a:extLst>
              </p:cNvPr>
              <p:cNvSpPr>
                <a:spLocks/>
              </p:cNvSpPr>
              <p:nvPr/>
            </p:nvSpPr>
            <p:spPr bwMode="auto">
              <a:xfrm>
                <a:off x="-4382" y="1144"/>
                <a:ext cx="4" cy="5"/>
              </a:xfrm>
              <a:custGeom>
                <a:avLst/>
                <a:gdLst>
                  <a:gd name="T0" fmla="*/ 1 w 2"/>
                  <a:gd name="T1" fmla="*/ 2 h 2"/>
                  <a:gd name="T2" fmla="*/ 1 w 2"/>
                  <a:gd name="T3" fmla="*/ 1 h 2"/>
                  <a:gd name="T4" fmla="*/ 0 w 2"/>
                  <a:gd name="T5" fmla="*/ 0 h 2"/>
                  <a:gd name="T6" fmla="*/ 0 w 2"/>
                  <a:gd name="T7" fmla="*/ 1 h 2"/>
                  <a:gd name="T8" fmla="*/ 1 w 2"/>
                  <a:gd name="T9" fmla="*/ 2 h 2"/>
                  <a:gd name="T10" fmla="*/ 1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1" y="2"/>
                    </a:moveTo>
                    <a:cubicBezTo>
                      <a:pt x="2" y="1"/>
                      <a:pt x="1" y="1"/>
                      <a:pt x="1" y="1"/>
                    </a:cubicBezTo>
                    <a:cubicBezTo>
                      <a:pt x="0" y="1"/>
                      <a:pt x="0" y="1"/>
                      <a:pt x="0" y="0"/>
                    </a:cubicBezTo>
                    <a:cubicBezTo>
                      <a:pt x="0" y="0"/>
                      <a:pt x="0" y="1"/>
                      <a:pt x="0" y="1"/>
                    </a:cubicBezTo>
                    <a:cubicBezTo>
                      <a:pt x="0" y="1"/>
                      <a:pt x="1" y="1"/>
                      <a:pt x="1" y="2"/>
                    </a:cubicBezTo>
                    <a:cubicBezTo>
                      <a:pt x="1" y="2"/>
                      <a:pt x="1" y="2"/>
                      <a:pt x="1"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5086">
                <a:extLst>
                  <a:ext uri="{FF2B5EF4-FFF2-40B4-BE49-F238E27FC236}">
                    <a16:creationId xmlns:a16="http://schemas.microsoft.com/office/drawing/2014/main" id="{5C47D11C-1A6D-421E-9571-4D4EAC05963D}"/>
                  </a:ext>
                </a:extLst>
              </p:cNvPr>
              <p:cNvSpPr>
                <a:spLocks/>
              </p:cNvSpPr>
              <p:nvPr/>
            </p:nvSpPr>
            <p:spPr bwMode="auto">
              <a:xfrm>
                <a:off x="-4392" y="1144"/>
                <a:ext cx="5" cy="2"/>
              </a:xfrm>
              <a:custGeom>
                <a:avLst/>
                <a:gdLst>
                  <a:gd name="T0" fmla="*/ 1 w 2"/>
                  <a:gd name="T1" fmla="*/ 0 h 1"/>
                  <a:gd name="T2" fmla="*/ 0 w 2"/>
                  <a:gd name="T3" fmla="*/ 1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1"/>
                    </a:cubicBezTo>
                    <a:cubicBezTo>
                      <a:pt x="0" y="1"/>
                      <a:pt x="1" y="1"/>
                      <a:pt x="1" y="1"/>
                    </a:cubicBezTo>
                    <a:cubicBezTo>
                      <a:pt x="2" y="1"/>
                      <a:pt x="1" y="0"/>
                      <a:pt x="1"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5087">
                <a:extLst>
                  <a:ext uri="{FF2B5EF4-FFF2-40B4-BE49-F238E27FC236}">
                    <a16:creationId xmlns:a16="http://schemas.microsoft.com/office/drawing/2014/main" id="{5B7B4209-648C-4D5E-B35B-5F4E0BA373E9}"/>
                  </a:ext>
                </a:extLst>
              </p:cNvPr>
              <p:cNvSpPr>
                <a:spLocks/>
              </p:cNvSpPr>
              <p:nvPr/>
            </p:nvSpPr>
            <p:spPr bwMode="auto">
              <a:xfrm>
                <a:off x="-4321" y="1177"/>
                <a:ext cx="5" cy="5"/>
              </a:xfrm>
              <a:custGeom>
                <a:avLst/>
                <a:gdLst>
                  <a:gd name="T0" fmla="*/ 2 w 2"/>
                  <a:gd name="T1" fmla="*/ 2 h 2"/>
                  <a:gd name="T2" fmla="*/ 0 w 2"/>
                  <a:gd name="T3" fmla="*/ 0 h 2"/>
                  <a:gd name="T4" fmla="*/ 0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1" y="1"/>
                      <a:pt x="1" y="1"/>
                      <a:pt x="0" y="0"/>
                    </a:cubicBezTo>
                    <a:cubicBezTo>
                      <a:pt x="0" y="0"/>
                      <a:pt x="0" y="1"/>
                      <a:pt x="0" y="1"/>
                    </a:cubicBezTo>
                    <a:cubicBezTo>
                      <a:pt x="1" y="1"/>
                      <a:pt x="2" y="2"/>
                      <a:pt x="2"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5088">
                <a:extLst>
                  <a:ext uri="{FF2B5EF4-FFF2-40B4-BE49-F238E27FC236}">
                    <a16:creationId xmlns:a16="http://schemas.microsoft.com/office/drawing/2014/main" id="{0F5CF7B4-7EF9-4314-9F64-166BD5615483}"/>
                  </a:ext>
                </a:extLst>
              </p:cNvPr>
              <p:cNvSpPr>
                <a:spLocks/>
              </p:cNvSpPr>
              <p:nvPr/>
            </p:nvSpPr>
            <p:spPr bwMode="auto">
              <a:xfrm>
                <a:off x="-4129" y="1435"/>
                <a:ext cx="9" cy="10"/>
              </a:xfrm>
              <a:custGeom>
                <a:avLst/>
                <a:gdLst>
                  <a:gd name="T0" fmla="*/ 2 w 4"/>
                  <a:gd name="T1" fmla="*/ 0 h 4"/>
                  <a:gd name="T2" fmla="*/ 2 w 4"/>
                  <a:gd name="T3" fmla="*/ 4 h 4"/>
                  <a:gd name="T4" fmla="*/ 4 w 4"/>
                  <a:gd name="T5" fmla="*/ 0 h 4"/>
                  <a:gd name="T6" fmla="*/ 2 w 4"/>
                  <a:gd name="T7" fmla="*/ 0 h 4"/>
                </a:gdLst>
                <a:ahLst/>
                <a:cxnLst>
                  <a:cxn ang="0">
                    <a:pos x="T0" y="T1"/>
                  </a:cxn>
                  <a:cxn ang="0">
                    <a:pos x="T2" y="T3"/>
                  </a:cxn>
                  <a:cxn ang="0">
                    <a:pos x="T4" y="T5"/>
                  </a:cxn>
                  <a:cxn ang="0">
                    <a:pos x="T6" y="T7"/>
                  </a:cxn>
                </a:cxnLst>
                <a:rect l="0" t="0" r="r" b="b"/>
                <a:pathLst>
                  <a:path w="4" h="4">
                    <a:moveTo>
                      <a:pt x="2" y="0"/>
                    </a:moveTo>
                    <a:cubicBezTo>
                      <a:pt x="4" y="2"/>
                      <a:pt x="0" y="3"/>
                      <a:pt x="2" y="4"/>
                    </a:cubicBezTo>
                    <a:cubicBezTo>
                      <a:pt x="3" y="3"/>
                      <a:pt x="4" y="1"/>
                      <a:pt x="4" y="0"/>
                    </a:cubicBezTo>
                    <a:cubicBezTo>
                      <a:pt x="2" y="0"/>
                      <a:pt x="3" y="1"/>
                      <a:pt x="2"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5089">
                <a:extLst>
                  <a:ext uri="{FF2B5EF4-FFF2-40B4-BE49-F238E27FC236}">
                    <a16:creationId xmlns:a16="http://schemas.microsoft.com/office/drawing/2014/main" id="{D583E719-D5F5-410B-9AF5-E8BD3604B55D}"/>
                  </a:ext>
                </a:extLst>
              </p:cNvPr>
              <p:cNvSpPr>
                <a:spLocks/>
              </p:cNvSpPr>
              <p:nvPr/>
            </p:nvSpPr>
            <p:spPr bwMode="auto">
              <a:xfrm>
                <a:off x="-4144" y="1397"/>
                <a:ext cx="8" cy="5"/>
              </a:xfrm>
              <a:custGeom>
                <a:avLst/>
                <a:gdLst>
                  <a:gd name="T0" fmla="*/ 0 w 3"/>
                  <a:gd name="T1" fmla="*/ 0 h 2"/>
                  <a:gd name="T2" fmla="*/ 3 w 3"/>
                  <a:gd name="T3" fmla="*/ 2 h 2"/>
                  <a:gd name="T4" fmla="*/ 2 w 3"/>
                  <a:gd name="T5" fmla="*/ 0 h 2"/>
                  <a:gd name="T6" fmla="*/ 0 w 3"/>
                  <a:gd name="T7" fmla="*/ 0 h 2"/>
                </a:gdLst>
                <a:ahLst/>
                <a:cxnLst>
                  <a:cxn ang="0">
                    <a:pos x="T0" y="T1"/>
                  </a:cxn>
                  <a:cxn ang="0">
                    <a:pos x="T2" y="T3"/>
                  </a:cxn>
                  <a:cxn ang="0">
                    <a:pos x="T4" y="T5"/>
                  </a:cxn>
                  <a:cxn ang="0">
                    <a:pos x="T6" y="T7"/>
                  </a:cxn>
                </a:cxnLst>
                <a:rect l="0" t="0" r="r" b="b"/>
                <a:pathLst>
                  <a:path w="3" h="2">
                    <a:moveTo>
                      <a:pt x="0" y="0"/>
                    </a:moveTo>
                    <a:cubicBezTo>
                      <a:pt x="0" y="2"/>
                      <a:pt x="2" y="2"/>
                      <a:pt x="3" y="2"/>
                    </a:cubicBezTo>
                    <a:cubicBezTo>
                      <a:pt x="3" y="1"/>
                      <a:pt x="3" y="0"/>
                      <a:pt x="2" y="0"/>
                    </a:cubicBezTo>
                    <a:cubicBezTo>
                      <a:pt x="2" y="2"/>
                      <a:pt x="1" y="0"/>
                      <a:pt x="0"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5090">
                <a:extLst>
                  <a:ext uri="{FF2B5EF4-FFF2-40B4-BE49-F238E27FC236}">
                    <a16:creationId xmlns:a16="http://schemas.microsoft.com/office/drawing/2014/main" id="{A3A5F384-A356-44EA-AF0A-16D44758C158}"/>
                  </a:ext>
                </a:extLst>
              </p:cNvPr>
              <p:cNvSpPr>
                <a:spLocks/>
              </p:cNvSpPr>
              <p:nvPr/>
            </p:nvSpPr>
            <p:spPr bwMode="auto">
              <a:xfrm>
                <a:off x="-4146" y="1381"/>
                <a:ext cx="19" cy="16"/>
              </a:xfrm>
              <a:custGeom>
                <a:avLst/>
                <a:gdLst>
                  <a:gd name="T0" fmla="*/ 4 w 8"/>
                  <a:gd name="T1" fmla="*/ 5 h 7"/>
                  <a:gd name="T2" fmla="*/ 6 w 8"/>
                  <a:gd name="T3" fmla="*/ 7 h 7"/>
                  <a:gd name="T4" fmla="*/ 7 w 8"/>
                  <a:gd name="T5" fmla="*/ 5 h 7"/>
                  <a:gd name="T6" fmla="*/ 7 w 8"/>
                  <a:gd name="T7" fmla="*/ 4 h 7"/>
                  <a:gd name="T8" fmla="*/ 6 w 8"/>
                  <a:gd name="T9" fmla="*/ 3 h 7"/>
                  <a:gd name="T10" fmla="*/ 7 w 8"/>
                  <a:gd name="T11" fmla="*/ 0 h 7"/>
                  <a:gd name="T12" fmla="*/ 5 w 8"/>
                  <a:gd name="T13" fmla="*/ 3 h 7"/>
                  <a:gd name="T14" fmla="*/ 7 w 8"/>
                  <a:gd name="T15" fmla="*/ 4 h 7"/>
                  <a:gd name="T16" fmla="*/ 5 w 8"/>
                  <a:gd name="T17" fmla="*/ 5 h 7"/>
                  <a:gd name="T18" fmla="*/ 2 w 8"/>
                  <a:gd name="T19" fmla="*/ 3 h 7"/>
                  <a:gd name="T20" fmla="*/ 1 w 8"/>
                  <a:gd name="T21" fmla="*/ 5 h 7"/>
                  <a:gd name="T22" fmla="*/ 4 w 8"/>
                  <a:gd name="T23"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7">
                    <a:moveTo>
                      <a:pt x="4" y="5"/>
                    </a:moveTo>
                    <a:cubicBezTo>
                      <a:pt x="5" y="6"/>
                      <a:pt x="7" y="5"/>
                      <a:pt x="6" y="7"/>
                    </a:cubicBezTo>
                    <a:cubicBezTo>
                      <a:pt x="7" y="7"/>
                      <a:pt x="8" y="6"/>
                      <a:pt x="7" y="5"/>
                    </a:cubicBezTo>
                    <a:cubicBezTo>
                      <a:pt x="7" y="4"/>
                      <a:pt x="7" y="4"/>
                      <a:pt x="7" y="4"/>
                    </a:cubicBezTo>
                    <a:cubicBezTo>
                      <a:pt x="7" y="4"/>
                      <a:pt x="6" y="3"/>
                      <a:pt x="6" y="3"/>
                    </a:cubicBezTo>
                    <a:cubicBezTo>
                      <a:pt x="7" y="3"/>
                      <a:pt x="7" y="1"/>
                      <a:pt x="7" y="0"/>
                    </a:cubicBezTo>
                    <a:cubicBezTo>
                      <a:pt x="5" y="1"/>
                      <a:pt x="5" y="2"/>
                      <a:pt x="5" y="3"/>
                    </a:cubicBezTo>
                    <a:cubicBezTo>
                      <a:pt x="5" y="4"/>
                      <a:pt x="6" y="4"/>
                      <a:pt x="7" y="4"/>
                    </a:cubicBezTo>
                    <a:cubicBezTo>
                      <a:pt x="6" y="5"/>
                      <a:pt x="6" y="5"/>
                      <a:pt x="5" y="5"/>
                    </a:cubicBezTo>
                    <a:cubicBezTo>
                      <a:pt x="4" y="4"/>
                      <a:pt x="3" y="3"/>
                      <a:pt x="2" y="3"/>
                    </a:cubicBezTo>
                    <a:cubicBezTo>
                      <a:pt x="3" y="4"/>
                      <a:pt x="0" y="4"/>
                      <a:pt x="1" y="5"/>
                    </a:cubicBezTo>
                    <a:cubicBezTo>
                      <a:pt x="3" y="5"/>
                      <a:pt x="3" y="5"/>
                      <a:pt x="4" y="5"/>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5091">
                <a:extLst>
                  <a:ext uri="{FF2B5EF4-FFF2-40B4-BE49-F238E27FC236}">
                    <a16:creationId xmlns:a16="http://schemas.microsoft.com/office/drawing/2014/main" id="{77B18BEC-99F3-4ACD-B3AB-B978A1ECD016}"/>
                  </a:ext>
                </a:extLst>
              </p:cNvPr>
              <p:cNvSpPr>
                <a:spLocks/>
              </p:cNvSpPr>
              <p:nvPr/>
            </p:nvSpPr>
            <p:spPr bwMode="auto">
              <a:xfrm>
                <a:off x="-4127" y="1416"/>
                <a:ext cx="7" cy="10"/>
              </a:xfrm>
              <a:custGeom>
                <a:avLst/>
                <a:gdLst>
                  <a:gd name="T0" fmla="*/ 1 w 3"/>
                  <a:gd name="T1" fmla="*/ 0 h 4"/>
                  <a:gd name="T2" fmla="*/ 1 w 3"/>
                  <a:gd name="T3" fmla="*/ 3 h 4"/>
                  <a:gd name="T4" fmla="*/ 3 w 3"/>
                  <a:gd name="T5" fmla="*/ 3 h 4"/>
                  <a:gd name="T6" fmla="*/ 1 w 3"/>
                  <a:gd name="T7" fmla="*/ 0 h 4"/>
                </a:gdLst>
                <a:ahLst/>
                <a:cxnLst>
                  <a:cxn ang="0">
                    <a:pos x="T0" y="T1"/>
                  </a:cxn>
                  <a:cxn ang="0">
                    <a:pos x="T2" y="T3"/>
                  </a:cxn>
                  <a:cxn ang="0">
                    <a:pos x="T4" y="T5"/>
                  </a:cxn>
                  <a:cxn ang="0">
                    <a:pos x="T6" y="T7"/>
                  </a:cxn>
                </a:cxnLst>
                <a:rect l="0" t="0" r="r" b="b"/>
                <a:pathLst>
                  <a:path w="3" h="4">
                    <a:moveTo>
                      <a:pt x="1" y="0"/>
                    </a:moveTo>
                    <a:cubicBezTo>
                      <a:pt x="2" y="2"/>
                      <a:pt x="0" y="2"/>
                      <a:pt x="1" y="3"/>
                    </a:cubicBezTo>
                    <a:cubicBezTo>
                      <a:pt x="2" y="3"/>
                      <a:pt x="2" y="4"/>
                      <a:pt x="3" y="3"/>
                    </a:cubicBezTo>
                    <a:cubicBezTo>
                      <a:pt x="2" y="2"/>
                      <a:pt x="3" y="1"/>
                      <a:pt x="1"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5092">
                <a:extLst>
                  <a:ext uri="{FF2B5EF4-FFF2-40B4-BE49-F238E27FC236}">
                    <a16:creationId xmlns:a16="http://schemas.microsoft.com/office/drawing/2014/main" id="{54013608-8B2D-469E-8E3C-C66C8FC18B64}"/>
                  </a:ext>
                </a:extLst>
              </p:cNvPr>
              <p:cNvSpPr>
                <a:spLocks/>
              </p:cNvSpPr>
              <p:nvPr/>
            </p:nvSpPr>
            <p:spPr bwMode="auto">
              <a:xfrm>
                <a:off x="-4141" y="1421"/>
                <a:ext cx="12" cy="16"/>
              </a:xfrm>
              <a:custGeom>
                <a:avLst/>
                <a:gdLst>
                  <a:gd name="T0" fmla="*/ 2 w 5"/>
                  <a:gd name="T1" fmla="*/ 0 h 7"/>
                  <a:gd name="T2" fmla="*/ 1 w 5"/>
                  <a:gd name="T3" fmla="*/ 3 h 7"/>
                  <a:gd name="T4" fmla="*/ 0 w 5"/>
                  <a:gd name="T5" fmla="*/ 7 h 7"/>
                  <a:gd name="T6" fmla="*/ 2 w 5"/>
                  <a:gd name="T7" fmla="*/ 0 h 7"/>
                </a:gdLst>
                <a:ahLst/>
                <a:cxnLst>
                  <a:cxn ang="0">
                    <a:pos x="T0" y="T1"/>
                  </a:cxn>
                  <a:cxn ang="0">
                    <a:pos x="T2" y="T3"/>
                  </a:cxn>
                  <a:cxn ang="0">
                    <a:pos x="T4" y="T5"/>
                  </a:cxn>
                  <a:cxn ang="0">
                    <a:pos x="T6" y="T7"/>
                  </a:cxn>
                </a:cxnLst>
                <a:rect l="0" t="0" r="r" b="b"/>
                <a:pathLst>
                  <a:path w="5" h="7">
                    <a:moveTo>
                      <a:pt x="2" y="0"/>
                    </a:moveTo>
                    <a:cubicBezTo>
                      <a:pt x="2" y="2"/>
                      <a:pt x="4" y="3"/>
                      <a:pt x="1" y="3"/>
                    </a:cubicBezTo>
                    <a:cubicBezTo>
                      <a:pt x="1" y="4"/>
                      <a:pt x="0" y="6"/>
                      <a:pt x="0" y="7"/>
                    </a:cubicBezTo>
                    <a:cubicBezTo>
                      <a:pt x="2" y="6"/>
                      <a:pt x="5" y="2"/>
                      <a:pt x="2"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5093">
                <a:extLst>
                  <a:ext uri="{FF2B5EF4-FFF2-40B4-BE49-F238E27FC236}">
                    <a16:creationId xmlns:a16="http://schemas.microsoft.com/office/drawing/2014/main" id="{94644ADB-628A-434D-9708-513DBB52F865}"/>
                  </a:ext>
                </a:extLst>
              </p:cNvPr>
              <p:cNvSpPr>
                <a:spLocks/>
              </p:cNvSpPr>
              <p:nvPr/>
            </p:nvSpPr>
            <p:spPr bwMode="auto">
              <a:xfrm>
                <a:off x="-4134" y="1376"/>
                <a:ext cx="9" cy="12"/>
              </a:xfrm>
              <a:custGeom>
                <a:avLst/>
                <a:gdLst>
                  <a:gd name="T0" fmla="*/ 2 w 4"/>
                  <a:gd name="T1" fmla="*/ 5 h 5"/>
                  <a:gd name="T2" fmla="*/ 3 w 4"/>
                  <a:gd name="T3" fmla="*/ 3 h 5"/>
                  <a:gd name="T4" fmla="*/ 1 w 4"/>
                  <a:gd name="T5" fmla="*/ 0 h 5"/>
                  <a:gd name="T6" fmla="*/ 2 w 4"/>
                  <a:gd name="T7" fmla="*/ 5 h 5"/>
                </a:gdLst>
                <a:ahLst/>
                <a:cxnLst>
                  <a:cxn ang="0">
                    <a:pos x="T0" y="T1"/>
                  </a:cxn>
                  <a:cxn ang="0">
                    <a:pos x="T2" y="T3"/>
                  </a:cxn>
                  <a:cxn ang="0">
                    <a:pos x="T4" y="T5"/>
                  </a:cxn>
                  <a:cxn ang="0">
                    <a:pos x="T6" y="T7"/>
                  </a:cxn>
                </a:cxnLst>
                <a:rect l="0" t="0" r="r" b="b"/>
                <a:pathLst>
                  <a:path w="4" h="5">
                    <a:moveTo>
                      <a:pt x="2" y="5"/>
                    </a:moveTo>
                    <a:cubicBezTo>
                      <a:pt x="2" y="4"/>
                      <a:pt x="4" y="4"/>
                      <a:pt x="3" y="3"/>
                    </a:cubicBezTo>
                    <a:cubicBezTo>
                      <a:pt x="0" y="3"/>
                      <a:pt x="4" y="0"/>
                      <a:pt x="1" y="0"/>
                    </a:cubicBezTo>
                    <a:cubicBezTo>
                      <a:pt x="1" y="2"/>
                      <a:pt x="1" y="4"/>
                      <a:pt x="2" y="5"/>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5094">
                <a:extLst>
                  <a:ext uri="{FF2B5EF4-FFF2-40B4-BE49-F238E27FC236}">
                    <a16:creationId xmlns:a16="http://schemas.microsoft.com/office/drawing/2014/main" id="{9657D233-9269-4ABA-B1CD-3CE107912807}"/>
                  </a:ext>
                </a:extLst>
              </p:cNvPr>
              <p:cNvSpPr>
                <a:spLocks/>
              </p:cNvSpPr>
              <p:nvPr/>
            </p:nvSpPr>
            <p:spPr bwMode="auto">
              <a:xfrm>
                <a:off x="-4285" y="1213"/>
                <a:ext cx="14" cy="7"/>
              </a:xfrm>
              <a:custGeom>
                <a:avLst/>
                <a:gdLst>
                  <a:gd name="T0" fmla="*/ 4 w 6"/>
                  <a:gd name="T1" fmla="*/ 1 h 3"/>
                  <a:gd name="T2" fmla="*/ 4 w 6"/>
                  <a:gd name="T3" fmla="*/ 0 h 3"/>
                  <a:gd name="T4" fmla="*/ 1 w 6"/>
                  <a:gd name="T5" fmla="*/ 1 h 3"/>
                  <a:gd name="T6" fmla="*/ 4 w 6"/>
                  <a:gd name="T7" fmla="*/ 3 h 3"/>
                  <a:gd name="T8" fmla="*/ 6 w 6"/>
                  <a:gd name="T9" fmla="*/ 1 h 3"/>
                  <a:gd name="T10" fmla="*/ 4 w 6"/>
                  <a:gd name="T11" fmla="*/ 1 h 3"/>
                </a:gdLst>
                <a:ahLst/>
                <a:cxnLst>
                  <a:cxn ang="0">
                    <a:pos x="T0" y="T1"/>
                  </a:cxn>
                  <a:cxn ang="0">
                    <a:pos x="T2" y="T3"/>
                  </a:cxn>
                  <a:cxn ang="0">
                    <a:pos x="T4" y="T5"/>
                  </a:cxn>
                  <a:cxn ang="0">
                    <a:pos x="T6" y="T7"/>
                  </a:cxn>
                  <a:cxn ang="0">
                    <a:pos x="T8" y="T9"/>
                  </a:cxn>
                  <a:cxn ang="0">
                    <a:pos x="T10" y="T11"/>
                  </a:cxn>
                </a:cxnLst>
                <a:rect l="0" t="0" r="r" b="b"/>
                <a:pathLst>
                  <a:path w="6" h="3">
                    <a:moveTo>
                      <a:pt x="4" y="1"/>
                    </a:moveTo>
                    <a:cubicBezTo>
                      <a:pt x="4" y="1"/>
                      <a:pt x="4" y="0"/>
                      <a:pt x="4" y="0"/>
                    </a:cubicBezTo>
                    <a:cubicBezTo>
                      <a:pt x="3" y="0"/>
                      <a:pt x="0" y="0"/>
                      <a:pt x="1" y="1"/>
                    </a:cubicBezTo>
                    <a:cubicBezTo>
                      <a:pt x="3" y="0"/>
                      <a:pt x="3" y="2"/>
                      <a:pt x="4" y="3"/>
                    </a:cubicBezTo>
                    <a:cubicBezTo>
                      <a:pt x="4" y="0"/>
                      <a:pt x="6" y="3"/>
                      <a:pt x="6" y="1"/>
                    </a:cubicBezTo>
                    <a:cubicBezTo>
                      <a:pt x="5" y="1"/>
                      <a:pt x="5" y="1"/>
                      <a:pt x="4"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5095">
                <a:extLst>
                  <a:ext uri="{FF2B5EF4-FFF2-40B4-BE49-F238E27FC236}">
                    <a16:creationId xmlns:a16="http://schemas.microsoft.com/office/drawing/2014/main" id="{E6CA4F34-4682-4208-B3F0-0C95BB6AF825}"/>
                  </a:ext>
                </a:extLst>
              </p:cNvPr>
              <p:cNvSpPr>
                <a:spLocks/>
              </p:cNvSpPr>
              <p:nvPr/>
            </p:nvSpPr>
            <p:spPr bwMode="auto">
              <a:xfrm>
                <a:off x="-4319" y="1205"/>
                <a:ext cx="19" cy="17"/>
              </a:xfrm>
              <a:custGeom>
                <a:avLst/>
                <a:gdLst>
                  <a:gd name="T0" fmla="*/ 1 w 8"/>
                  <a:gd name="T1" fmla="*/ 2 h 7"/>
                  <a:gd name="T2" fmla="*/ 3 w 8"/>
                  <a:gd name="T3" fmla="*/ 3 h 7"/>
                  <a:gd name="T4" fmla="*/ 3 w 8"/>
                  <a:gd name="T5" fmla="*/ 4 h 7"/>
                  <a:gd name="T6" fmla="*/ 2 w 8"/>
                  <a:gd name="T7" fmla="*/ 4 h 7"/>
                  <a:gd name="T8" fmla="*/ 2 w 8"/>
                  <a:gd name="T9" fmla="*/ 4 h 7"/>
                  <a:gd name="T10" fmla="*/ 2 w 8"/>
                  <a:gd name="T11" fmla="*/ 4 h 7"/>
                  <a:gd name="T12" fmla="*/ 1 w 8"/>
                  <a:gd name="T13" fmla="*/ 5 h 7"/>
                  <a:gd name="T14" fmla="*/ 4 w 8"/>
                  <a:gd name="T15" fmla="*/ 6 h 7"/>
                  <a:gd name="T16" fmla="*/ 3 w 8"/>
                  <a:gd name="T17" fmla="*/ 5 h 7"/>
                  <a:gd name="T18" fmla="*/ 5 w 8"/>
                  <a:gd name="T19" fmla="*/ 4 h 7"/>
                  <a:gd name="T20" fmla="*/ 8 w 8"/>
                  <a:gd name="T21" fmla="*/ 4 h 7"/>
                  <a:gd name="T22" fmla="*/ 6 w 8"/>
                  <a:gd name="T23" fmla="*/ 1 h 7"/>
                  <a:gd name="T24" fmla="*/ 4 w 8"/>
                  <a:gd name="T25" fmla="*/ 2 h 7"/>
                  <a:gd name="T26" fmla="*/ 4 w 8"/>
                  <a:gd name="T27" fmla="*/ 1 h 7"/>
                  <a:gd name="T28" fmla="*/ 4 w 8"/>
                  <a:gd name="T29" fmla="*/ 1 h 7"/>
                  <a:gd name="T30" fmla="*/ 2 w 8"/>
                  <a:gd name="T31" fmla="*/ 1 h 7"/>
                  <a:gd name="T32" fmla="*/ 1 w 8"/>
                  <a:gd name="T33" fmla="*/ 0 h 7"/>
                  <a:gd name="T34" fmla="*/ 2 w 8"/>
                  <a:gd name="T35" fmla="*/ 2 h 7"/>
                  <a:gd name="T36" fmla="*/ 1 w 8"/>
                  <a:gd name="T3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1" y="2"/>
                    </a:moveTo>
                    <a:cubicBezTo>
                      <a:pt x="2" y="3"/>
                      <a:pt x="2" y="3"/>
                      <a:pt x="3" y="3"/>
                    </a:cubicBezTo>
                    <a:cubicBezTo>
                      <a:pt x="3" y="3"/>
                      <a:pt x="3" y="4"/>
                      <a:pt x="3" y="4"/>
                    </a:cubicBezTo>
                    <a:cubicBezTo>
                      <a:pt x="3" y="4"/>
                      <a:pt x="2" y="4"/>
                      <a:pt x="2" y="4"/>
                    </a:cubicBezTo>
                    <a:cubicBezTo>
                      <a:pt x="2" y="4"/>
                      <a:pt x="2" y="4"/>
                      <a:pt x="2" y="4"/>
                    </a:cubicBezTo>
                    <a:cubicBezTo>
                      <a:pt x="2" y="4"/>
                      <a:pt x="2" y="4"/>
                      <a:pt x="2" y="4"/>
                    </a:cubicBezTo>
                    <a:cubicBezTo>
                      <a:pt x="0" y="4"/>
                      <a:pt x="3" y="6"/>
                      <a:pt x="1" y="5"/>
                    </a:cubicBezTo>
                    <a:cubicBezTo>
                      <a:pt x="2" y="6"/>
                      <a:pt x="3" y="7"/>
                      <a:pt x="4" y="6"/>
                    </a:cubicBezTo>
                    <a:cubicBezTo>
                      <a:pt x="4" y="6"/>
                      <a:pt x="4" y="5"/>
                      <a:pt x="3" y="5"/>
                    </a:cubicBezTo>
                    <a:cubicBezTo>
                      <a:pt x="4" y="5"/>
                      <a:pt x="4" y="4"/>
                      <a:pt x="5" y="4"/>
                    </a:cubicBezTo>
                    <a:cubicBezTo>
                      <a:pt x="5" y="4"/>
                      <a:pt x="6" y="4"/>
                      <a:pt x="8" y="4"/>
                    </a:cubicBezTo>
                    <a:cubicBezTo>
                      <a:pt x="7" y="4"/>
                      <a:pt x="7" y="2"/>
                      <a:pt x="6" y="1"/>
                    </a:cubicBezTo>
                    <a:cubicBezTo>
                      <a:pt x="5" y="2"/>
                      <a:pt x="5" y="2"/>
                      <a:pt x="4" y="2"/>
                    </a:cubicBezTo>
                    <a:cubicBezTo>
                      <a:pt x="4" y="2"/>
                      <a:pt x="4" y="1"/>
                      <a:pt x="4" y="1"/>
                    </a:cubicBezTo>
                    <a:cubicBezTo>
                      <a:pt x="4" y="1"/>
                      <a:pt x="4" y="1"/>
                      <a:pt x="4" y="1"/>
                    </a:cubicBezTo>
                    <a:cubicBezTo>
                      <a:pt x="5" y="0"/>
                      <a:pt x="3" y="0"/>
                      <a:pt x="2" y="1"/>
                    </a:cubicBezTo>
                    <a:cubicBezTo>
                      <a:pt x="2" y="1"/>
                      <a:pt x="1" y="1"/>
                      <a:pt x="1" y="0"/>
                    </a:cubicBezTo>
                    <a:cubicBezTo>
                      <a:pt x="1" y="1"/>
                      <a:pt x="1" y="1"/>
                      <a:pt x="2" y="2"/>
                    </a:cubicBezTo>
                    <a:cubicBezTo>
                      <a:pt x="2" y="3"/>
                      <a:pt x="1" y="1"/>
                      <a:pt x="1"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5096">
                <a:extLst>
                  <a:ext uri="{FF2B5EF4-FFF2-40B4-BE49-F238E27FC236}">
                    <a16:creationId xmlns:a16="http://schemas.microsoft.com/office/drawing/2014/main" id="{71531945-008E-4174-9101-CA2BE99D976D}"/>
                  </a:ext>
                </a:extLst>
              </p:cNvPr>
              <p:cNvSpPr>
                <a:spLocks/>
              </p:cNvSpPr>
              <p:nvPr/>
            </p:nvSpPr>
            <p:spPr bwMode="auto">
              <a:xfrm>
                <a:off x="-4290" y="1220"/>
                <a:ext cx="12" cy="9"/>
              </a:xfrm>
              <a:custGeom>
                <a:avLst/>
                <a:gdLst>
                  <a:gd name="T0" fmla="*/ 4 w 5"/>
                  <a:gd name="T1" fmla="*/ 0 h 4"/>
                  <a:gd name="T2" fmla="*/ 0 w 5"/>
                  <a:gd name="T3" fmla="*/ 4 h 4"/>
                  <a:gd name="T4" fmla="*/ 4 w 5"/>
                  <a:gd name="T5" fmla="*/ 0 h 4"/>
                </a:gdLst>
                <a:ahLst/>
                <a:cxnLst>
                  <a:cxn ang="0">
                    <a:pos x="T0" y="T1"/>
                  </a:cxn>
                  <a:cxn ang="0">
                    <a:pos x="T2" y="T3"/>
                  </a:cxn>
                  <a:cxn ang="0">
                    <a:pos x="T4" y="T5"/>
                  </a:cxn>
                </a:cxnLst>
                <a:rect l="0" t="0" r="r" b="b"/>
                <a:pathLst>
                  <a:path w="5" h="4">
                    <a:moveTo>
                      <a:pt x="4" y="0"/>
                    </a:moveTo>
                    <a:cubicBezTo>
                      <a:pt x="3" y="1"/>
                      <a:pt x="0" y="3"/>
                      <a:pt x="0" y="4"/>
                    </a:cubicBezTo>
                    <a:cubicBezTo>
                      <a:pt x="1" y="3"/>
                      <a:pt x="5" y="2"/>
                      <a:pt x="4"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5097">
                <a:extLst>
                  <a:ext uri="{FF2B5EF4-FFF2-40B4-BE49-F238E27FC236}">
                    <a16:creationId xmlns:a16="http://schemas.microsoft.com/office/drawing/2014/main" id="{406A0D08-E465-41D5-A4C1-0A1A3F57D7D5}"/>
                  </a:ext>
                </a:extLst>
              </p:cNvPr>
              <p:cNvSpPr>
                <a:spLocks/>
              </p:cNvSpPr>
              <p:nvPr/>
            </p:nvSpPr>
            <p:spPr bwMode="auto">
              <a:xfrm>
                <a:off x="-4290" y="1224"/>
                <a:ext cx="12" cy="12"/>
              </a:xfrm>
              <a:custGeom>
                <a:avLst/>
                <a:gdLst>
                  <a:gd name="T0" fmla="*/ 4 w 5"/>
                  <a:gd name="T1" fmla="*/ 0 h 5"/>
                  <a:gd name="T2" fmla="*/ 0 w 5"/>
                  <a:gd name="T3" fmla="*/ 5 h 5"/>
                  <a:gd name="T4" fmla="*/ 4 w 5"/>
                  <a:gd name="T5" fmla="*/ 0 h 5"/>
                </a:gdLst>
                <a:ahLst/>
                <a:cxnLst>
                  <a:cxn ang="0">
                    <a:pos x="T0" y="T1"/>
                  </a:cxn>
                  <a:cxn ang="0">
                    <a:pos x="T2" y="T3"/>
                  </a:cxn>
                  <a:cxn ang="0">
                    <a:pos x="T4" y="T5"/>
                  </a:cxn>
                </a:cxnLst>
                <a:rect l="0" t="0" r="r" b="b"/>
                <a:pathLst>
                  <a:path w="5" h="5">
                    <a:moveTo>
                      <a:pt x="4" y="0"/>
                    </a:moveTo>
                    <a:cubicBezTo>
                      <a:pt x="2" y="2"/>
                      <a:pt x="1" y="3"/>
                      <a:pt x="0" y="5"/>
                    </a:cubicBezTo>
                    <a:cubicBezTo>
                      <a:pt x="2" y="4"/>
                      <a:pt x="5" y="3"/>
                      <a:pt x="4"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5098">
                <a:extLst>
                  <a:ext uri="{FF2B5EF4-FFF2-40B4-BE49-F238E27FC236}">
                    <a16:creationId xmlns:a16="http://schemas.microsoft.com/office/drawing/2014/main" id="{05CB48AA-ACC0-402C-9FB3-7BB7C44A860B}"/>
                  </a:ext>
                </a:extLst>
              </p:cNvPr>
              <p:cNvSpPr>
                <a:spLocks/>
              </p:cNvSpPr>
              <p:nvPr/>
            </p:nvSpPr>
            <p:spPr bwMode="auto">
              <a:xfrm>
                <a:off x="-4338" y="1208"/>
                <a:ext cx="17" cy="9"/>
              </a:xfrm>
              <a:custGeom>
                <a:avLst/>
                <a:gdLst>
                  <a:gd name="T0" fmla="*/ 2 w 7"/>
                  <a:gd name="T1" fmla="*/ 0 h 4"/>
                  <a:gd name="T2" fmla="*/ 3 w 7"/>
                  <a:gd name="T3" fmla="*/ 4 h 4"/>
                  <a:gd name="T4" fmla="*/ 7 w 7"/>
                  <a:gd name="T5" fmla="*/ 2 h 4"/>
                  <a:gd name="T6" fmla="*/ 4 w 7"/>
                  <a:gd name="T7" fmla="*/ 0 h 4"/>
                  <a:gd name="T8" fmla="*/ 2 w 7"/>
                  <a:gd name="T9" fmla="*/ 0 h 4"/>
                </a:gdLst>
                <a:ahLst/>
                <a:cxnLst>
                  <a:cxn ang="0">
                    <a:pos x="T0" y="T1"/>
                  </a:cxn>
                  <a:cxn ang="0">
                    <a:pos x="T2" y="T3"/>
                  </a:cxn>
                  <a:cxn ang="0">
                    <a:pos x="T4" y="T5"/>
                  </a:cxn>
                  <a:cxn ang="0">
                    <a:pos x="T6" y="T7"/>
                  </a:cxn>
                  <a:cxn ang="0">
                    <a:pos x="T8" y="T9"/>
                  </a:cxn>
                </a:cxnLst>
                <a:rect l="0" t="0" r="r" b="b"/>
                <a:pathLst>
                  <a:path w="7" h="4">
                    <a:moveTo>
                      <a:pt x="2" y="0"/>
                    </a:moveTo>
                    <a:cubicBezTo>
                      <a:pt x="0" y="3"/>
                      <a:pt x="4" y="1"/>
                      <a:pt x="3" y="4"/>
                    </a:cubicBezTo>
                    <a:cubicBezTo>
                      <a:pt x="5" y="4"/>
                      <a:pt x="6" y="3"/>
                      <a:pt x="7" y="2"/>
                    </a:cubicBezTo>
                    <a:cubicBezTo>
                      <a:pt x="5" y="2"/>
                      <a:pt x="5" y="1"/>
                      <a:pt x="4" y="0"/>
                    </a:cubicBezTo>
                    <a:cubicBezTo>
                      <a:pt x="3" y="1"/>
                      <a:pt x="3" y="0"/>
                      <a:pt x="2"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5099">
                <a:extLst>
                  <a:ext uri="{FF2B5EF4-FFF2-40B4-BE49-F238E27FC236}">
                    <a16:creationId xmlns:a16="http://schemas.microsoft.com/office/drawing/2014/main" id="{A08A5F76-9B7B-4867-B2B8-891656E4D514}"/>
                  </a:ext>
                </a:extLst>
              </p:cNvPr>
              <p:cNvSpPr>
                <a:spLocks/>
              </p:cNvSpPr>
              <p:nvPr/>
            </p:nvSpPr>
            <p:spPr bwMode="auto">
              <a:xfrm>
                <a:off x="-4342" y="1189"/>
                <a:ext cx="12" cy="7"/>
              </a:xfrm>
              <a:custGeom>
                <a:avLst/>
                <a:gdLst>
                  <a:gd name="T0" fmla="*/ 5 w 5"/>
                  <a:gd name="T1" fmla="*/ 1 h 3"/>
                  <a:gd name="T2" fmla="*/ 3 w 5"/>
                  <a:gd name="T3" fmla="*/ 0 h 3"/>
                  <a:gd name="T4" fmla="*/ 1 w 5"/>
                  <a:gd name="T5" fmla="*/ 1 h 3"/>
                  <a:gd name="T6" fmla="*/ 5 w 5"/>
                  <a:gd name="T7" fmla="*/ 1 h 3"/>
                </a:gdLst>
                <a:ahLst/>
                <a:cxnLst>
                  <a:cxn ang="0">
                    <a:pos x="T0" y="T1"/>
                  </a:cxn>
                  <a:cxn ang="0">
                    <a:pos x="T2" y="T3"/>
                  </a:cxn>
                  <a:cxn ang="0">
                    <a:pos x="T4" y="T5"/>
                  </a:cxn>
                  <a:cxn ang="0">
                    <a:pos x="T6" y="T7"/>
                  </a:cxn>
                </a:cxnLst>
                <a:rect l="0" t="0" r="r" b="b"/>
                <a:pathLst>
                  <a:path w="5" h="3">
                    <a:moveTo>
                      <a:pt x="5" y="1"/>
                    </a:moveTo>
                    <a:cubicBezTo>
                      <a:pt x="4" y="1"/>
                      <a:pt x="4" y="1"/>
                      <a:pt x="3" y="0"/>
                    </a:cubicBezTo>
                    <a:cubicBezTo>
                      <a:pt x="2" y="0"/>
                      <a:pt x="3" y="2"/>
                      <a:pt x="1" y="1"/>
                    </a:cubicBezTo>
                    <a:cubicBezTo>
                      <a:pt x="0" y="3"/>
                      <a:pt x="4" y="2"/>
                      <a:pt x="5"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5100">
                <a:extLst>
                  <a:ext uri="{FF2B5EF4-FFF2-40B4-BE49-F238E27FC236}">
                    <a16:creationId xmlns:a16="http://schemas.microsoft.com/office/drawing/2014/main" id="{AB08C02F-4174-4158-A6F8-7A6BDEBD1B30}"/>
                  </a:ext>
                </a:extLst>
              </p:cNvPr>
              <p:cNvSpPr>
                <a:spLocks/>
              </p:cNvSpPr>
              <p:nvPr/>
            </p:nvSpPr>
            <p:spPr bwMode="auto">
              <a:xfrm>
                <a:off x="-4366" y="1179"/>
                <a:ext cx="7" cy="8"/>
              </a:xfrm>
              <a:custGeom>
                <a:avLst/>
                <a:gdLst>
                  <a:gd name="T0" fmla="*/ 1 w 3"/>
                  <a:gd name="T1" fmla="*/ 3 h 3"/>
                  <a:gd name="T2" fmla="*/ 2 w 3"/>
                  <a:gd name="T3" fmla="*/ 2 h 3"/>
                  <a:gd name="T4" fmla="*/ 3 w 3"/>
                  <a:gd name="T5" fmla="*/ 2 h 3"/>
                  <a:gd name="T6" fmla="*/ 2 w 3"/>
                  <a:gd name="T7" fmla="*/ 0 h 3"/>
                  <a:gd name="T8" fmla="*/ 0 w 3"/>
                  <a:gd name="T9" fmla="*/ 1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1" y="3"/>
                      <a:pt x="1" y="2"/>
                      <a:pt x="2" y="2"/>
                    </a:cubicBezTo>
                    <a:cubicBezTo>
                      <a:pt x="2" y="2"/>
                      <a:pt x="3" y="2"/>
                      <a:pt x="3" y="2"/>
                    </a:cubicBezTo>
                    <a:cubicBezTo>
                      <a:pt x="3" y="2"/>
                      <a:pt x="3" y="1"/>
                      <a:pt x="2" y="0"/>
                    </a:cubicBezTo>
                    <a:cubicBezTo>
                      <a:pt x="2" y="0"/>
                      <a:pt x="2" y="2"/>
                      <a:pt x="0" y="1"/>
                    </a:cubicBezTo>
                    <a:cubicBezTo>
                      <a:pt x="1" y="2"/>
                      <a:pt x="1" y="2"/>
                      <a:pt x="1"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5101">
                <a:extLst>
                  <a:ext uri="{FF2B5EF4-FFF2-40B4-BE49-F238E27FC236}">
                    <a16:creationId xmlns:a16="http://schemas.microsoft.com/office/drawing/2014/main" id="{0A5980D6-A9CF-4ED6-A6F6-9FD46AC2365E}"/>
                  </a:ext>
                </a:extLst>
              </p:cNvPr>
              <p:cNvSpPr>
                <a:spLocks/>
              </p:cNvSpPr>
              <p:nvPr/>
            </p:nvSpPr>
            <p:spPr bwMode="auto">
              <a:xfrm>
                <a:off x="-4359" y="11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5102">
                <a:extLst>
                  <a:ext uri="{FF2B5EF4-FFF2-40B4-BE49-F238E27FC236}">
                    <a16:creationId xmlns:a16="http://schemas.microsoft.com/office/drawing/2014/main" id="{ADFA0DF9-A76C-44A6-9411-CBF8BC2DEF35}"/>
                  </a:ext>
                </a:extLst>
              </p:cNvPr>
              <p:cNvSpPr>
                <a:spLocks/>
              </p:cNvSpPr>
              <p:nvPr/>
            </p:nvSpPr>
            <p:spPr bwMode="auto">
              <a:xfrm>
                <a:off x="-4330" y="1191"/>
                <a:ext cx="9" cy="10"/>
              </a:xfrm>
              <a:custGeom>
                <a:avLst/>
                <a:gdLst>
                  <a:gd name="T0" fmla="*/ 2 w 4"/>
                  <a:gd name="T1" fmla="*/ 1 h 4"/>
                  <a:gd name="T2" fmla="*/ 0 w 4"/>
                  <a:gd name="T3" fmla="*/ 2 h 4"/>
                  <a:gd name="T4" fmla="*/ 3 w 4"/>
                  <a:gd name="T5" fmla="*/ 4 h 4"/>
                  <a:gd name="T6" fmla="*/ 4 w 4"/>
                  <a:gd name="T7" fmla="*/ 3 h 4"/>
                  <a:gd name="T8" fmla="*/ 3 w 4"/>
                  <a:gd name="T9" fmla="*/ 2 h 4"/>
                  <a:gd name="T10" fmla="*/ 2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2" y="1"/>
                    </a:moveTo>
                    <a:cubicBezTo>
                      <a:pt x="0" y="0"/>
                      <a:pt x="1" y="2"/>
                      <a:pt x="0" y="2"/>
                    </a:cubicBezTo>
                    <a:cubicBezTo>
                      <a:pt x="1" y="3"/>
                      <a:pt x="2" y="2"/>
                      <a:pt x="3" y="4"/>
                    </a:cubicBezTo>
                    <a:cubicBezTo>
                      <a:pt x="4" y="3"/>
                      <a:pt x="4" y="3"/>
                      <a:pt x="4" y="3"/>
                    </a:cubicBezTo>
                    <a:cubicBezTo>
                      <a:pt x="4" y="2"/>
                      <a:pt x="4" y="2"/>
                      <a:pt x="3" y="2"/>
                    </a:cubicBezTo>
                    <a:cubicBezTo>
                      <a:pt x="3" y="3"/>
                      <a:pt x="1" y="2"/>
                      <a:pt x="2"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5103">
                <a:extLst>
                  <a:ext uri="{FF2B5EF4-FFF2-40B4-BE49-F238E27FC236}">
                    <a16:creationId xmlns:a16="http://schemas.microsoft.com/office/drawing/2014/main" id="{6461F13D-E296-4E86-B396-09DF5DEA1601}"/>
                  </a:ext>
                </a:extLst>
              </p:cNvPr>
              <p:cNvSpPr>
                <a:spLocks/>
              </p:cNvSpPr>
              <p:nvPr/>
            </p:nvSpPr>
            <p:spPr bwMode="auto">
              <a:xfrm>
                <a:off x="-4342" y="1191"/>
                <a:ext cx="14" cy="7"/>
              </a:xfrm>
              <a:custGeom>
                <a:avLst/>
                <a:gdLst>
                  <a:gd name="T0" fmla="*/ 0 w 6"/>
                  <a:gd name="T1" fmla="*/ 1 h 3"/>
                  <a:gd name="T2" fmla="*/ 4 w 6"/>
                  <a:gd name="T3" fmla="*/ 1 h 3"/>
                  <a:gd name="T4" fmla="*/ 5 w 6"/>
                  <a:gd name="T5" fmla="*/ 3 h 3"/>
                  <a:gd name="T6" fmla="*/ 5 w 6"/>
                  <a:gd name="T7" fmla="*/ 0 h 3"/>
                  <a:gd name="T8" fmla="*/ 0 w 6"/>
                  <a:gd name="T9" fmla="*/ 1 h 3"/>
                </a:gdLst>
                <a:ahLst/>
                <a:cxnLst>
                  <a:cxn ang="0">
                    <a:pos x="T0" y="T1"/>
                  </a:cxn>
                  <a:cxn ang="0">
                    <a:pos x="T2" y="T3"/>
                  </a:cxn>
                  <a:cxn ang="0">
                    <a:pos x="T4" y="T5"/>
                  </a:cxn>
                  <a:cxn ang="0">
                    <a:pos x="T6" y="T7"/>
                  </a:cxn>
                  <a:cxn ang="0">
                    <a:pos x="T8" y="T9"/>
                  </a:cxn>
                </a:cxnLst>
                <a:rect l="0" t="0" r="r" b="b"/>
                <a:pathLst>
                  <a:path w="6" h="3">
                    <a:moveTo>
                      <a:pt x="0" y="1"/>
                    </a:moveTo>
                    <a:cubicBezTo>
                      <a:pt x="1" y="3"/>
                      <a:pt x="2" y="2"/>
                      <a:pt x="4" y="1"/>
                    </a:cubicBezTo>
                    <a:cubicBezTo>
                      <a:pt x="4" y="2"/>
                      <a:pt x="4" y="3"/>
                      <a:pt x="5" y="3"/>
                    </a:cubicBezTo>
                    <a:cubicBezTo>
                      <a:pt x="6" y="3"/>
                      <a:pt x="4" y="1"/>
                      <a:pt x="5" y="0"/>
                    </a:cubicBezTo>
                    <a:cubicBezTo>
                      <a:pt x="4" y="1"/>
                      <a:pt x="2" y="0"/>
                      <a:pt x="0"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5104">
                <a:extLst>
                  <a:ext uri="{FF2B5EF4-FFF2-40B4-BE49-F238E27FC236}">
                    <a16:creationId xmlns:a16="http://schemas.microsoft.com/office/drawing/2014/main" id="{12D20CD3-8468-4CCB-9B97-07DD035B5C1F}"/>
                  </a:ext>
                </a:extLst>
              </p:cNvPr>
              <p:cNvSpPr>
                <a:spLocks/>
              </p:cNvSpPr>
              <p:nvPr/>
            </p:nvSpPr>
            <p:spPr bwMode="auto">
              <a:xfrm>
                <a:off x="-4366" y="1172"/>
                <a:ext cx="26" cy="24"/>
              </a:xfrm>
              <a:custGeom>
                <a:avLst/>
                <a:gdLst>
                  <a:gd name="T0" fmla="*/ 3 w 11"/>
                  <a:gd name="T1" fmla="*/ 1 h 10"/>
                  <a:gd name="T2" fmla="*/ 2 w 11"/>
                  <a:gd name="T3" fmla="*/ 1 h 10"/>
                  <a:gd name="T4" fmla="*/ 2 w 11"/>
                  <a:gd name="T5" fmla="*/ 3 h 10"/>
                  <a:gd name="T6" fmla="*/ 3 w 11"/>
                  <a:gd name="T7" fmla="*/ 2 h 10"/>
                  <a:gd name="T8" fmla="*/ 2 w 11"/>
                  <a:gd name="T9" fmla="*/ 5 h 10"/>
                  <a:gd name="T10" fmla="*/ 1 w 11"/>
                  <a:gd name="T11" fmla="*/ 4 h 10"/>
                  <a:gd name="T12" fmla="*/ 1 w 11"/>
                  <a:gd name="T13" fmla="*/ 6 h 10"/>
                  <a:gd name="T14" fmla="*/ 1 w 11"/>
                  <a:gd name="T15" fmla="*/ 6 h 10"/>
                  <a:gd name="T16" fmla="*/ 2 w 11"/>
                  <a:gd name="T17" fmla="*/ 8 h 10"/>
                  <a:gd name="T18" fmla="*/ 5 w 11"/>
                  <a:gd name="T19" fmla="*/ 10 h 10"/>
                  <a:gd name="T20" fmla="*/ 4 w 11"/>
                  <a:gd name="T21" fmla="*/ 6 h 10"/>
                  <a:gd name="T22" fmla="*/ 5 w 11"/>
                  <a:gd name="T23" fmla="*/ 5 h 10"/>
                  <a:gd name="T24" fmla="*/ 3 w 11"/>
                  <a:gd name="T25" fmla="*/ 4 h 10"/>
                  <a:gd name="T26" fmla="*/ 4 w 11"/>
                  <a:gd name="T27" fmla="*/ 5 h 10"/>
                  <a:gd name="T28" fmla="*/ 5 w 11"/>
                  <a:gd name="T29" fmla="*/ 3 h 10"/>
                  <a:gd name="T30" fmla="*/ 5 w 11"/>
                  <a:gd name="T31" fmla="*/ 3 h 10"/>
                  <a:gd name="T32" fmla="*/ 7 w 11"/>
                  <a:gd name="T33" fmla="*/ 4 h 10"/>
                  <a:gd name="T34" fmla="*/ 7 w 11"/>
                  <a:gd name="T35" fmla="*/ 5 h 10"/>
                  <a:gd name="T36" fmla="*/ 7 w 11"/>
                  <a:gd name="T37" fmla="*/ 4 h 10"/>
                  <a:gd name="T38" fmla="*/ 9 w 11"/>
                  <a:gd name="T39" fmla="*/ 4 h 10"/>
                  <a:gd name="T40" fmla="*/ 9 w 11"/>
                  <a:gd name="T41" fmla="*/ 5 h 10"/>
                  <a:gd name="T42" fmla="*/ 8 w 11"/>
                  <a:gd name="T43" fmla="*/ 3 h 10"/>
                  <a:gd name="T44" fmla="*/ 8 w 11"/>
                  <a:gd name="T45" fmla="*/ 1 h 10"/>
                  <a:gd name="T46" fmla="*/ 3 w 11"/>
                  <a:gd name="T4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 h="10">
                    <a:moveTo>
                      <a:pt x="3" y="1"/>
                    </a:moveTo>
                    <a:cubicBezTo>
                      <a:pt x="3" y="1"/>
                      <a:pt x="2" y="1"/>
                      <a:pt x="2" y="1"/>
                    </a:cubicBezTo>
                    <a:cubicBezTo>
                      <a:pt x="3" y="2"/>
                      <a:pt x="1" y="2"/>
                      <a:pt x="2" y="3"/>
                    </a:cubicBezTo>
                    <a:cubicBezTo>
                      <a:pt x="3" y="2"/>
                      <a:pt x="2" y="2"/>
                      <a:pt x="3" y="2"/>
                    </a:cubicBezTo>
                    <a:cubicBezTo>
                      <a:pt x="4" y="3"/>
                      <a:pt x="3" y="4"/>
                      <a:pt x="2" y="5"/>
                    </a:cubicBezTo>
                    <a:cubicBezTo>
                      <a:pt x="2" y="5"/>
                      <a:pt x="2" y="4"/>
                      <a:pt x="1" y="4"/>
                    </a:cubicBezTo>
                    <a:cubicBezTo>
                      <a:pt x="1" y="5"/>
                      <a:pt x="1" y="5"/>
                      <a:pt x="1" y="6"/>
                    </a:cubicBezTo>
                    <a:cubicBezTo>
                      <a:pt x="1" y="6"/>
                      <a:pt x="0" y="6"/>
                      <a:pt x="1" y="6"/>
                    </a:cubicBezTo>
                    <a:cubicBezTo>
                      <a:pt x="3" y="5"/>
                      <a:pt x="3" y="8"/>
                      <a:pt x="2" y="8"/>
                    </a:cubicBezTo>
                    <a:cubicBezTo>
                      <a:pt x="2" y="8"/>
                      <a:pt x="3" y="8"/>
                      <a:pt x="5" y="10"/>
                    </a:cubicBezTo>
                    <a:cubicBezTo>
                      <a:pt x="4" y="8"/>
                      <a:pt x="3" y="7"/>
                      <a:pt x="4" y="6"/>
                    </a:cubicBezTo>
                    <a:cubicBezTo>
                      <a:pt x="5" y="6"/>
                      <a:pt x="5" y="6"/>
                      <a:pt x="5" y="5"/>
                    </a:cubicBezTo>
                    <a:cubicBezTo>
                      <a:pt x="4" y="5"/>
                      <a:pt x="4" y="5"/>
                      <a:pt x="3" y="4"/>
                    </a:cubicBezTo>
                    <a:cubicBezTo>
                      <a:pt x="4" y="4"/>
                      <a:pt x="4" y="4"/>
                      <a:pt x="4" y="5"/>
                    </a:cubicBezTo>
                    <a:cubicBezTo>
                      <a:pt x="4" y="4"/>
                      <a:pt x="5" y="4"/>
                      <a:pt x="5" y="3"/>
                    </a:cubicBezTo>
                    <a:cubicBezTo>
                      <a:pt x="5" y="3"/>
                      <a:pt x="5" y="3"/>
                      <a:pt x="5" y="3"/>
                    </a:cubicBezTo>
                    <a:cubicBezTo>
                      <a:pt x="5" y="4"/>
                      <a:pt x="6" y="4"/>
                      <a:pt x="7" y="4"/>
                    </a:cubicBezTo>
                    <a:cubicBezTo>
                      <a:pt x="7" y="4"/>
                      <a:pt x="7" y="5"/>
                      <a:pt x="7" y="5"/>
                    </a:cubicBezTo>
                    <a:cubicBezTo>
                      <a:pt x="7" y="5"/>
                      <a:pt x="7" y="5"/>
                      <a:pt x="7" y="4"/>
                    </a:cubicBezTo>
                    <a:cubicBezTo>
                      <a:pt x="8" y="4"/>
                      <a:pt x="8" y="4"/>
                      <a:pt x="9" y="4"/>
                    </a:cubicBezTo>
                    <a:cubicBezTo>
                      <a:pt x="9" y="4"/>
                      <a:pt x="9" y="4"/>
                      <a:pt x="9" y="5"/>
                    </a:cubicBezTo>
                    <a:cubicBezTo>
                      <a:pt x="11" y="5"/>
                      <a:pt x="9" y="3"/>
                      <a:pt x="8" y="3"/>
                    </a:cubicBezTo>
                    <a:cubicBezTo>
                      <a:pt x="8" y="2"/>
                      <a:pt x="8" y="2"/>
                      <a:pt x="8" y="1"/>
                    </a:cubicBezTo>
                    <a:cubicBezTo>
                      <a:pt x="5" y="2"/>
                      <a:pt x="4" y="0"/>
                      <a:pt x="3"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5105">
                <a:extLst>
                  <a:ext uri="{FF2B5EF4-FFF2-40B4-BE49-F238E27FC236}">
                    <a16:creationId xmlns:a16="http://schemas.microsoft.com/office/drawing/2014/main" id="{F08F2214-00C2-4763-9DF2-740BA5987144}"/>
                  </a:ext>
                </a:extLst>
              </p:cNvPr>
              <p:cNvSpPr>
                <a:spLocks/>
              </p:cNvSpPr>
              <p:nvPr/>
            </p:nvSpPr>
            <p:spPr bwMode="auto">
              <a:xfrm>
                <a:off x="-4144" y="1409"/>
                <a:ext cx="8" cy="7"/>
              </a:xfrm>
              <a:custGeom>
                <a:avLst/>
                <a:gdLst>
                  <a:gd name="T0" fmla="*/ 0 w 3"/>
                  <a:gd name="T1" fmla="*/ 1 h 3"/>
                  <a:gd name="T2" fmla="*/ 3 w 3"/>
                  <a:gd name="T3" fmla="*/ 1 h 3"/>
                  <a:gd name="T4" fmla="*/ 2 w 3"/>
                  <a:gd name="T5" fmla="*/ 0 h 3"/>
                  <a:gd name="T6" fmla="*/ 0 w 3"/>
                  <a:gd name="T7" fmla="*/ 1 h 3"/>
                </a:gdLst>
                <a:ahLst/>
                <a:cxnLst>
                  <a:cxn ang="0">
                    <a:pos x="T0" y="T1"/>
                  </a:cxn>
                  <a:cxn ang="0">
                    <a:pos x="T2" y="T3"/>
                  </a:cxn>
                  <a:cxn ang="0">
                    <a:pos x="T4" y="T5"/>
                  </a:cxn>
                  <a:cxn ang="0">
                    <a:pos x="T6" y="T7"/>
                  </a:cxn>
                </a:cxnLst>
                <a:rect l="0" t="0" r="r" b="b"/>
                <a:pathLst>
                  <a:path w="3" h="3">
                    <a:moveTo>
                      <a:pt x="0" y="1"/>
                    </a:moveTo>
                    <a:cubicBezTo>
                      <a:pt x="0" y="3"/>
                      <a:pt x="1" y="2"/>
                      <a:pt x="3" y="1"/>
                    </a:cubicBezTo>
                    <a:cubicBezTo>
                      <a:pt x="2" y="1"/>
                      <a:pt x="1" y="1"/>
                      <a:pt x="2" y="0"/>
                    </a:cubicBezTo>
                    <a:cubicBezTo>
                      <a:pt x="1" y="0"/>
                      <a:pt x="1" y="1"/>
                      <a:pt x="0"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5106">
                <a:extLst>
                  <a:ext uri="{FF2B5EF4-FFF2-40B4-BE49-F238E27FC236}">
                    <a16:creationId xmlns:a16="http://schemas.microsoft.com/office/drawing/2014/main" id="{27C586D5-4987-4B34-96FC-2D0872691900}"/>
                  </a:ext>
                </a:extLst>
              </p:cNvPr>
              <p:cNvSpPr>
                <a:spLocks/>
              </p:cNvSpPr>
              <p:nvPr/>
            </p:nvSpPr>
            <p:spPr bwMode="auto">
              <a:xfrm>
                <a:off x="-4323" y="1201"/>
                <a:ext cx="4" cy="9"/>
              </a:xfrm>
              <a:custGeom>
                <a:avLst/>
                <a:gdLst>
                  <a:gd name="T0" fmla="*/ 1 w 2"/>
                  <a:gd name="T1" fmla="*/ 0 h 4"/>
                  <a:gd name="T2" fmla="*/ 0 w 2"/>
                  <a:gd name="T3" fmla="*/ 2 h 4"/>
                  <a:gd name="T4" fmla="*/ 0 w 2"/>
                  <a:gd name="T5" fmla="*/ 3 h 4"/>
                  <a:gd name="T6" fmla="*/ 1 w 2"/>
                  <a:gd name="T7" fmla="*/ 0 h 4"/>
                </a:gdLst>
                <a:ahLst/>
                <a:cxnLst>
                  <a:cxn ang="0">
                    <a:pos x="T0" y="T1"/>
                  </a:cxn>
                  <a:cxn ang="0">
                    <a:pos x="T2" y="T3"/>
                  </a:cxn>
                  <a:cxn ang="0">
                    <a:pos x="T4" y="T5"/>
                  </a:cxn>
                  <a:cxn ang="0">
                    <a:pos x="T6" y="T7"/>
                  </a:cxn>
                </a:cxnLst>
                <a:rect l="0" t="0" r="r" b="b"/>
                <a:pathLst>
                  <a:path w="2" h="4">
                    <a:moveTo>
                      <a:pt x="1" y="0"/>
                    </a:moveTo>
                    <a:cubicBezTo>
                      <a:pt x="0" y="1"/>
                      <a:pt x="1" y="2"/>
                      <a:pt x="0" y="2"/>
                    </a:cubicBezTo>
                    <a:cubicBezTo>
                      <a:pt x="0" y="2"/>
                      <a:pt x="1" y="3"/>
                      <a:pt x="0" y="3"/>
                    </a:cubicBezTo>
                    <a:cubicBezTo>
                      <a:pt x="2" y="4"/>
                      <a:pt x="2" y="2"/>
                      <a:pt x="1"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5107">
                <a:extLst>
                  <a:ext uri="{FF2B5EF4-FFF2-40B4-BE49-F238E27FC236}">
                    <a16:creationId xmlns:a16="http://schemas.microsoft.com/office/drawing/2014/main" id="{7EA880ED-A8D9-4475-BC72-DB1D19790D03}"/>
                  </a:ext>
                </a:extLst>
              </p:cNvPr>
              <p:cNvSpPr>
                <a:spLocks/>
              </p:cNvSpPr>
              <p:nvPr/>
            </p:nvSpPr>
            <p:spPr bwMode="auto">
              <a:xfrm>
                <a:off x="-4349" y="1179"/>
                <a:ext cx="30" cy="12"/>
              </a:xfrm>
              <a:custGeom>
                <a:avLst/>
                <a:gdLst>
                  <a:gd name="T0" fmla="*/ 1 w 13"/>
                  <a:gd name="T1" fmla="*/ 4 h 5"/>
                  <a:gd name="T2" fmla="*/ 3 w 13"/>
                  <a:gd name="T3" fmla="*/ 5 h 5"/>
                  <a:gd name="T4" fmla="*/ 2 w 13"/>
                  <a:gd name="T5" fmla="*/ 3 h 5"/>
                  <a:gd name="T6" fmla="*/ 6 w 13"/>
                  <a:gd name="T7" fmla="*/ 3 h 5"/>
                  <a:gd name="T8" fmla="*/ 5 w 13"/>
                  <a:gd name="T9" fmla="*/ 4 h 5"/>
                  <a:gd name="T10" fmla="*/ 7 w 13"/>
                  <a:gd name="T11" fmla="*/ 4 h 5"/>
                  <a:gd name="T12" fmla="*/ 5 w 13"/>
                  <a:gd name="T13" fmla="*/ 2 h 5"/>
                  <a:gd name="T14" fmla="*/ 4 w 13"/>
                  <a:gd name="T15" fmla="*/ 1 h 5"/>
                  <a:gd name="T16" fmla="*/ 11 w 13"/>
                  <a:gd name="T17" fmla="*/ 3 h 5"/>
                  <a:gd name="T18" fmla="*/ 11 w 13"/>
                  <a:gd name="T19" fmla="*/ 0 h 5"/>
                  <a:gd name="T20" fmla="*/ 1 w 13"/>
                  <a:gd name="T21" fmla="*/ 0 h 5"/>
                  <a:gd name="T22" fmla="*/ 1 w 13"/>
                  <a:gd name="T2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5">
                    <a:moveTo>
                      <a:pt x="1" y="4"/>
                    </a:moveTo>
                    <a:cubicBezTo>
                      <a:pt x="2" y="4"/>
                      <a:pt x="2" y="4"/>
                      <a:pt x="3" y="5"/>
                    </a:cubicBezTo>
                    <a:cubicBezTo>
                      <a:pt x="4" y="4"/>
                      <a:pt x="3" y="4"/>
                      <a:pt x="2" y="3"/>
                    </a:cubicBezTo>
                    <a:cubicBezTo>
                      <a:pt x="3" y="2"/>
                      <a:pt x="5" y="1"/>
                      <a:pt x="6" y="3"/>
                    </a:cubicBezTo>
                    <a:cubicBezTo>
                      <a:pt x="6" y="4"/>
                      <a:pt x="5" y="4"/>
                      <a:pt x="5" y="4"/>
                    </a:cubicBezTo>
                    <a:cubicBezTo>
                      <a:pt x="4" y="4"/>
                      <a:pt x="7" y="4"/>
                      <a:pt x="7" y="4"/>
                    </a:cubicBezTo>
                    <a:cubicBezTo>
                      <a:pt x="6" y="3"/>
                      <a:pt x="7" y="0"/>
                      <a:pt x="5" y="2"/>
                    </a:cubicBezTo>
                    <a:cubicBezTo>
                      <a:pt x="5" y="1"/>
                      <a:pt x="5" y="1"/>
                      <a:pt x="4" y="1"/>
                    </a:cubicBezTo>
                    <a:cubicBezTo>
                      <a:pt x="8" y="2"/>
                      <a:pt x="7" y="1"/>
                      <a:pt x="11" y="3"/>
                    </a:cubicBezTo>
                    <a:cubicBezTo>
                      <a:pt x="12" y="2"/>
                      <a:pt x="13" y="1"/>
                      <a:pt x="11" y="0"/>
                    </a:cubicBezTo>
                    <a:cubicBezTo>
                      <a:pt x="8" y="0"/>
                      <a:pt x="4" y="0"/>
                      <a:pt x="1" y="0"/>
                    </a:cubicBezTo>
                    <a:cubicBezTo>
                      <a:pt x="0" y="1"/>
                      <a:pt x="3" y="2"/>
                      <a:pt x="1" y="4"/>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5108">
                <a:extLst>
                  <a:ext uri="{FF2B5EF4-FFF2-40B4-BE49-F238E27FC236}">
                    <a16:creationId xmlns:a16="http://schemas.microsoft.com/office/drawing/2014/main" id="{630C4DF9-2270-4A12-9B5B-AAADCE770257}"/>
                  </a:ext>
                </a:extLst>
              </p:cNvPr>
              <p:cNvSpPr>
                <a:spLocks/>
              </p:cNvSpPr>
              <p:nvPr/>
            </p:nvSpPr>
            <p:spPr bwMode="auto">
              <a:xfrm>
                <a:off x="-4349" y="1191"/>
                <a:ext cx="9" cy="5"/>
              </a:xfrm>
              <a:custGeom>
                <a:avLst/>
                <a:gdLst>
                  <a:gd name="T0" fmla="*/ 1 w 4"/>
                  <a:gd name="T1" fmla="*/ 0 h 2"/>
                  <a:gd name="T2" fmla="*/ 3 w 4"/>
                  <a:gd name="T3" fmla="*/ 2 h 2"/>
                  <a:gd name="T4" fmla="*/ 4 w 4"/>
                  <a:gd name="T5" fmla="*/ 1 h 2"/>
                  <a:gd name="T6" fmla="*/ 1 w 4"/>
                  <a:gd name="T7" fmla="*/ 0 h 2"/>
                </a:gdLst>
                <a:ahLst/>
                <a:cxnLst>
                  <a:cxn ang="0">
                    <a:pos x="T0" y="T1"/>
                  </a:cxn>
                  <a:cxn ang="0">
                    <a:pos x="T2" y="T3"/>
                  </a:cxn>
                  <a:cxn ang="0">
                    <a:pos x="T4" y="T5"/>
                  </a:cxn>
                  <a:cxn ang="0">
                    <a:pos x="T6" y="T7"/>
                  </a:cxn>
                </a:cxnLst>
                <a:rect l="0" t="0" r="r" b="b"/>
                <a:pathLst>
                  <a:path w="4" h="2">
                    <a:moveTo>
                      <a:pt x="1" y="0"/>
                    </a:moveTo>
                    <a:cubicBezTo>
                      <a:pt x="0" y="1"/>
                      <a:pt x="2" y="1"/>
                      <a:pt x="3" y="2"/>
                    </a:cubicBezTo>
                    <a:cubicBezTo>
                      <a:pt x="3" y="2"/>
                      <a:pt x="3" y="1"/>
                      <a:pt x="4" y="1"/>
                    </a:cubicBezTo>
                    <a:cubicBezTo>
                      <a:pt x="3" y="0"/>
                      <a:pt x="2" y="1"/>
                      <a:pt x="1"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5109">
                <a:extLst>
                  <a:ext uri="{FF2B5EF4-FFF2-40B4-BE49-F238E27FC236}">
                    <a16:creationId xmlns:a16="http://schemas.microsoft.com/office/drawing/2014/main" id="{ADE3EDBF-6807-49DE-8ED3-8188BDD85AF4}"/>
                  </a:ext>
                </a:extLst>
              </p:cNvPr>
              <p:cNvSpPr>
                <a:spLocks/>
              </p:cNvSpPr>
              <p:nvPr/>
            </p:nvSpPr>
            <p:spPr bwMode="auto">
              <a:xfrm>
                <a:off x="-4127" y="1423"/>
                <a:ext cx="7" cy="7"/>
              </a:xfrm>
              <a:custGeom>
                <a:avLst/>
                <a:gdLst>
                  <a:gd name="T0" fmla="*/ 1 w 3"/>
                  <a:gd name="T1" fmla="*/ 3 h 3"/>
                  <a:gd name="T2" fmla="*/ 2 w 3"/>
                  <a:gd name="T3" fmla="*/ 0 h 3"/>
                  <a:gd name="T4" fmla="*/ 0 w 3"/>
                  <a:gd name="T5" fmla="*/ 3 h 3"/>
                  <a:gd name="T6" fmla="*/ 1 w 3"/>
                  <a:gd name="T7" fmla="*/ 3 h 3"/>
                </a:gdLst>
                <a:ahLst/>
                <a:cxnLst>
                  <a:cxn ang="0">
                    <a:pos x="T0" y="T1"/>
                  </a:cxn>
                  <a:cxn ang="0">
                    <a:pos x="T2" y="T3"/>
                  </a:cxn>
                  <a:cxn ang="0">
                    <a:pos x="T4" y="T5"/>
                  </a:cxn>
                  <a:cxn ang="0">
                    <a:pos x="T6" y="T7"/>
                  </a:cxn>
                </a:cxnLst>
                <a:rect l="0" t="0" r="r" b="b"/>
                <a:pathLst>
                  <a:path w="3" h="3">
                    <a:moveTo>
                      <a:pt x="1" y="3"/>
                    </a:moveTo>
                    <a:cubicBezTo>
                      <a:pt x="3" y="3"/>
                      <a:pt x="1" y="1"/>
                      <a:pt x="2" y="0"/>
                    </a:cubicBezTo>
                    <a:cubicBezTo>
                      <a:pt x="0" y="0"/>
                      <a:pt x="2" y="2"/>
                      <a:pt x="0" y="3"/>
                    </a:cubicBezTo>
                    <a:cubicBezTo>
                      <a:pt x="1" y="3"/>
                      <a:pt x="2" y="2"/>
                      <a:pt x="1"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5110">
                <a:extLst>
                  <a:ext uri="{FF2B5EF4-FFF2-40B4-BE49-F238E27FC236}">
                    <a16:creationId xmlns:a16="http://schemas.microsoft.com/office/drawing/2014/main" id="{DD4FA23D-C307-4ED9-AF92-E21282E134F0}"/>
                  </a:ext>
                </a:extLst>
              </p:cNvPr>
              <p:cNvSpPr>
                <a:spLocks/>
              </p:cNvSpPr>
              <p:nvPr/>
            </p:nvSpPr>
            <p:spPr bwMode="auto">
              <a:xfrm>
                <a:off x="-4356" y="1168"/>
                <a:ext cx="26" cy="9"/>
              </a:xfrm>
              <a:custGeom>
                <a:avLst/>
                <a:gdLst>
                  <a:gd name="T0" fmla="*/ 3 w 11"/>
                  <a:gd name="T1" fmla="*/ 1 h 4"/>
                  <a:gd name="T2" fmla="*/ 0 w 11"/>
                  <a:gd name="T3" fmla="*/ 2 h 4"/>
                  <a:gd name="T4" fmla="*/ 0 w 11"/>
                  <a:gd name="T5" fmla="*/ 3 h 4"/>
                  <a:gd name="T6" fmla="*/ 5 w 11"/>
                  <a:gd name="T7" fmla="*/ 2 h 4"/>
                  <a:gd name="T8" fmla="*/ 7 w 11"/>
                  <a:gd name="T9" fmla="*/ 1 h 4"/>
                  <a:gd name="T10" fmla="*/ 11 w 11"/>
                  <a:gd name="T11" fmla="*/ 3 h 4"/>
                  <a:gd name="T12" fmla="*/ 10 w 11"/>
                  <a:gd name="T13" fmla="*/ 1 h 4"/>
                  <a:gd name="T14" fmla="*/ 1 w 11"/>
                  <a:gd name="T15" fmla="*/ 2 h 4"/>
                  <a:gd name="T16" fmla="*/ 3 w 11"/>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
                    <a:moveTo>
                      <a:pt x="3" y="1"/>
                    </a:moveTo>
                    <a:cubicBezTo>
                      <a:pt x="2" y="1"/>
                      <a:pt x="1" y="0"/>
                      <a:pt x="0" y="2"/>
                    </a:cubicBezTo>
                    <a:cubicBezTo>
                      <a:pt x="0" y="2"/>
                      <a:pt x="0" y="2"/>
                      <a:pt x="0" y="3"/>
                    </a:cubicBezTo>
                    <a:cubicBezTo>
                      <a:pt x="2" y="3"/>
                      <a:pt x="6" y="4"/>
                      <a:pt x="5" y="2"/>
                    </a:cubicBezTo>
                    <a:cubicBezTo>
                      <a:pt x="6" y="2"/>
                      <a:pt x="7" y="2"/>
                      <a:pt x="7" y="1"/>
                    </a:cubicBezTo>
                    <a:cubicBezTo>
                      <a:pt x="8" y="3"/>
                      <a:pt x="9" y="3"/>
                      <a:pt x="11" y="3"/>
                    </a:cubicBezTo>
                    <a:cubicBezTo>
                      <a:pt x="11" y="2"/>
                      <a:pt x="10" y="2"/>
                      <a:pt x="10" y="1"/>
                    </a:cubicBezTo>
                    <a:cubicBezTo>
                      <a:pt x="7" y="0"/>
                      <a:pt x="4" y="2"/>
                      <a:pt x="1" y="2"/>
                    </a:cubicBezTo>
                    <a:cubicBezTo>
                      <a:pt x="1" y="1"/>
                      <a:pt x="2" y="1"/>
                      <a:pt x="3"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5111">
                <a:extLst>
                  <a:ext uri="{FF2B5EF4-FFF2-40B4-BE49-F238E27FC236}">
                    <a16:creationId xmlns:a16="http://schemas.microsoft.com/office/drawing/2014/main" id="{0134083E-DAB8-43D2-91E7-3E008B019A2C}"/>
                  </a:ext>
                </a:extLst>
              </p:cNvPr>
              <p:cNvSpPr>
                <a:spLocks/>
              </p:cNvSpPr>
              <p:nvPr/>
            </p:nvSpPr>
            <p:spPr bwMode="auto">
              <a:xfrm>
                <a:off x="-4491" y="1099"/>
                <a:ext cx="9" cy="7"/>
              </a:xfrm>
              <a:custGeom>
                <a:avLst/>
                <a:gdLst>
                  <a:gd name="T0" fmla="*/ 2 w 4"/>
                  <a:gd name="T1" fmla="*/ 3 h 3"/>
                  <a:gd name="T2" fmla="*/ 4 w 4"/>
                  <a:gd name="T3" fmla="*/ 2 h 3"/>
                  <a:gd name="T4" fmla="*/ 0 w 4"/>
                  <a:gd name="T5" fmla="*/ 0 h 3"/>
                  <a:gd name="T6" fmla="*/ 2 w 4"/>
                  <a:gd name="T7" fmla="*/ 3 h 3"/>
                </a:gdLst>
                <a:ahLst/>
                <a:cxnLst>
                  <a:cxn ang="0">
                    <a:pos x="T0" y="T1"/>
                  </a:cxn>
                  <a:cxn ang="0">
                    <a:pos x="T2" y="T3"/>
                  </a:cxn>
                  <a:cxn ang="0">
                    <a:pos x="T4" y="T5"/>
                  </a:cxn>
                  <a:cxn ang="0">
                    <a:pos x="T6" y="T7"/>
                  </a:cxn>
                </a:cxnLst>
                <a:rect l="0" t="0" r="r" b="b"/>
                <a:pathLst>
                  <a:path w="4" h="3">
                    <a:moveTo>
                      <a:pt x="2" y="3"/>
                    </a:moveTo>
                    <a:cubicBezTo>
                      <a:pt x="2" y="3"/>
                      <a:pt x="3" y="3"/>
                      <a:pt x="4" y="2"/>
                    </a:cubicBezTo>
                    <a:cubicBezTo>
                      <a:pt x="2" y="0"/>
                      <a:pt x="1" y="1"/>
                      <a:pt x="0" y="0"/>
                    </a:cubicBezTo>
                    <a:cubicBezTo>
                      <a:pt x="0" y="2"/>
                      <a:pt x="2" y="2"/>
                      <a:pt x="2"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5112">
                <a:extLst>
                  <a:ext uri="{FF2B5EF4-FFF2-40B4-BE49-F238E27FC236}">
                    <a16:creationId xmlns:a16="http://schemas.microsoft.com/office/drawing/2014/main" id="{2D2CECAD-FA95-423C-9AF9-3083AAB20628}"/>
                  </a:ext>
                </a:extLst>
              </p:cNvPr>
              <p:cNvSpPr>
                <a:spLocks/>
              </p:cNvSpPr>
              <p:nvPr/>
            </p:nvSpPr>
            <p:spPr bwMode="auto">
              <a:xfrm>
                <a:off x="-4148" y="1430"/>
                <a:ext cx="19" cy="15"/>
              </a:xfrm>
              <a:custGeom>
                <a:avLst/>
                <a:gdLst>
                  <a:gd name="T0" fmla="*/ 8 w 8"/>
                  <a:gd name="T1" fmla="*/ 3 h 6"/>
                  <a:gd name="T2" fmla="*/ 8 w 8"/>
                  <a:gd name="T3" fmla="*/ 1 h 6"/>
                  <a:gd name="T4" fmla="*/ 2 w 8"/>
                  <a:gd name="T5" fmla="*/ 0 h 6"/>
                  <a:gd name="T6" fmla="*/ 2 w 8"/>
                  <a:gd name="T7" fmla="*/ 4 h 6"/>
                  <a:gd name="T8" fmla="*/ 8 w 8"/>
                  <a:gd name="T9" fmla="*/ 3 h 6"/>
                </a:gdLst>
                <a:ahLst/>
                <a:cxnLst>
                  <a:cxn ang="0">
                    <a:pos x="T0" y="T1"/>
                  </a:cxn>
                  <a:cxn ang="0">
                    <a:pos x="T2" y="T3"/>
                  </a:cxn>
                  <a:cxn ang="0">
                    <a:pos x="T4" y="T5"/>
                  </a:cxn>
                  <a:cxn ang="0">
                    <a:pos x="T6" y="T7"/>
                  </a:cxn>
                  <a:cxn ang="0">
                    <a:pos x="T8" y="T9"/>
                  </a:cxn>
                </a:cxnLst>
                <a:rect l="0" t="0" r="r" b="b"/>
                <a:pathLst>
                  <a:path w="8" h="6">
                    <a:moveTo>
                      <a:pt x="8" y="3"/>
                    </a:moveTo>
                    <a:cubicBezTo>
                      <a:pt x="8" y="3"/>
                      <a:pt x="8" y="2"/>
                      <a:pt x="8" y="1"/>
                    </a:cubicBezTo>
                    <a:cubicBezTo>
                      <a:pt x="6" y="1"/>
                      <a:pt x="4" y="0"/>
                      <a:pt x="2" y="0"/>
                    </a:cubicBezTo>
                    <a:cubicBezTo>
                      <a:pt x="0" y="3"/>
                      <a:pt x="5" y="1"/>
                      <a:pt x="2" y="4"/>
                    </a:cubicBezTo>
                    <a:cubicBezTo>
                      <a:pt x="5" y="6"/>
                      <a:pt x="5" y="1"/>
                      <a:pt x="8"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5113">
                <a:extLst>
                  <a:ext uri="{FF2B5EF4-FFF2-40B4-BE49-F238E27FC236}">
                    <a16:creationId xmlns:a16="http://schemas.microsoft.com/office/drawing/2014/main" id="{2B7B3E9E-A806-41BC-B283-0568C0B26DDC}"/>
                  </a:ext>
                </a:extLst>
              </p:cNvPr>
              <p:cNvSpPr>
                <a:spLocks/>
              </p:cNvSpPr>
              <p:nvPr/>
            </p:nvSpPr>
            <p:spPr bwMode="auto">
              <a:xfrm>
                <a:off x="-4304" y="1229"/>
                <a:ext cx="14" cy="12"/>
              </a:xfrm>
              <a:custGeom>
                <a:avLst/>
                <a:gdLst>
                  <a:gd name="T0" fmla="*/ 6 w 6"/>
                  <a:gd name="T1" fmla="*/ 1 h 5"/>
                  <a:gd name="T2" fmla="*/ 0 w 6"/>
                  <a:gd name="T3" fmla="*/ 3 h 5"/>
                  <a:gd name="T4" fmla="*/ 6 w 6"/>
                  <a:gd name="T5" fmla="*/ 1 h 5"/>
                </a:gdLst>
                <a:ahLst/>
                <a:cxnLst>
                  <a:cxn ang="0">
                    <a:pos x="T0" y="T1"/>
                  </a:cxn>
                  <a:cxn ang="0">
                    <a:pos x="T2" y="T3"/>
                  </a:cxn>
                  <a:cxn ang="0">
                    <a:pos x="T4" y="T5"/>
                  </a:cxn>
                </a:cxnLst>
                <a:rect l="0" t="0" r="r" b="b"/>
                <a:pathLst>
                  <a:path w="6" h="5">
                    <a:moveTo>
                      <a:pt x="6" y="1"/>
                    </a:moveTo>
                    <a:cubicBezTo>
                      <a:pt x="4" y="0"/>
                      <a:pt x="2" y="0"/>
                      <a:pt x="0" y="3"/>
                    </a:cubicBezTo>
                    <a:cubicBezTo>
                      <a:pt x="2" y="5"/>
                      <a:pt x="4" y="3"/>
                      <a:pt x="6"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5114">
                <a:extLst>
                  <a:ext uri="{FF2B5EF4-FFF2-40B4-BE49-F238E27FC236}">
                    <a16:creationId xmlns:a16="http://schemas.microsoft.com/office/drawing/2014/main" id="{B73ACB57-481F-4C7E-A2A6-DED2231BF0B2}"/>
                  </a:ext>
                </a:extLst>
              </p:cNvPr>
              <p:cNvSpPr>
                <a:spLocks/>
              </p:cNvSpPr>
              <p:nvPr/>
            </p:nvSpPr>
            <p:spPr bwMode="auto">
              <a:xfrm>
                <a:off x="-4148" y="1411"/>
                <a:ext cx="9" cy="17"/>
              </a:xfrm>
              <a:custGeom>
                <a:avLst/>
                <a:gdLst>
                  <a:gd name="T0" fmla="*/ 1 w 4"/>
                  <a:gd name="T1" fmla="*/ 0 h 7"/>
                  <a:gd name="T2" fmla="*/ 4 w 4"/>
                  <a:gd name="T3" fmla="*/ 7 h 7"/>
                  <a:gd name="T4" fmla="*/ 1 w 4"/>
                  <a:gd name="T5" fmla="*/ 0 h 7"/>
                </a:gdLst>
                <a:ahLst/>
                <a:cxnLst>
                  <a:cxn ang="0">
                    <a:pos x="T0" y="T1"/>
                  </a:cxn>
                  <a:cxn ang="0">
                    <a:pos x="T2" y="T3"/>
                  </a:cxn>
                  <a:cxn ang="0">
                    <a:pos x="T4" y="T5"/>
                  </a:cxn>
                </a:cxnLst>
                <a:rect l="0" t="0" r="r" b="b"/>
                <a:pathLst>
                  <a:path w="4" h="7">
                    <a:moveTo>
                      <a:pt x="1" y="0"/>
                    </a:moveTo>
                    <a:cubicBezTo>
                      <a:pt x="0" y="4"/>
                      <a:pt x="1" y="6"/>
                      <a:pt x="4" y="7"/>
                    </a:cubicBezTo>
                    <a:cubicBezTo>
                      <a:pt x="4" y="4"/>
                      <a:pt x="3" y="2"/>
                      <a:pt x="1"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5115">
                <a:extLst>
                  <a:ext uri="{FF2B5EF4-FFF2-40B4-BE49-F238E27FC236}">
                    <a16:creationId xmlns:a16="http://schemas.microsoft.com/office/drawing/2014/main" id="{5BB392D9-A0DE-45A5-8244-283A02405085}"/>
                  </a:ext>
                </a:extLst>
              </p:cNvPr>
              <p:cNvSpPr>
                <a:spLocks/>
              </p:cNvSpPr>
              <p:nvPr/>
            </p:nvSpPr>
            <p:spPr bwMode="auto">
              <a:xfrm>
                <a:off x="-4307" y="1220"/>
                <a:ext cx="19" cy="14"/>
              </a:xfrm>
              <a:custGeom>
                <a:avLst/>
                <a:gdLst>
                  <a:gd name="T0" fmla="*/ 2 w 8"/>
                  <a:gd name="T1" fmla="*/ 1 h 6"/>
                  <a:gd name="T2" fmla="*/ 2 w 8"/>
                  <a:gd name="T3" fmla="*/ 4 h 6"/>
                  <a:gd name="T4" fmla="*/ 3 w 8"/>
                  <a:gd name="T5" fmla="*/ 4 h 6"/>
                  <a:gd name="T6" fmla="*/ 4 w 8"/>
                  <a:gd name="T7" fmla="*/ 6 h 6"/>
                  <a:gd name="T8" fmla="*/ 5 w 8"/>
                  <a:gd name="T9" fmla="*/ 6 h 6"/>
                  <a:gd name="T10" fmla="*/ 8 w 8"/>
                  <a:gd name="T11" fmla="*/ 5 h 6"/>
                  <a:gd name="T12" fmla="*/ 5 w 8"/>
                  <a:gd name="T13" fmla="*/ 1 h 6"/>
                  <a:gd name="T14" fmla="*/ 2 w 8"/>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6">
                    <a:moveTo>
                      <a:pt x="2" y="1"/>
                    </a:moveTo>
                    <a:cubicBezTo>
                      <a:pt x="0" y="2"/>
                      <a:pt x="1" y="3"/>
                      <a:pt x="2" y="4"/>
                    </a:cubicBezTo>
                    <a:cubicBezTo>
                      <a:pt x="2" y="4"/>
                      <a:pt x="3" y="4"/>
                      <a:pt x="3" y="4"/>
                    </a:cubicBezTo>
                    <a:cubicBezTo>
                      <a:pt x="3" y="5"/>
                      <a:pt x="4" y="5"/>
                      <a:pt x="4" y="6"/>
                    </a:cubicBezTo>
                    <a:cubicBezTo>
                      <a:pt x="4" y="6"/>
                      <a:pt x="5" y="6"/>
                      <a:pt x="5" y="6"/>
                    </a:cubicBezTo>
                    <a:cubicBezTo>
                      <a:pt x="6" y="6"/>
                      <a:pt x="7" y="5"/>
                      <a:pt x="8" y="5"/>
                    </a:cubicBezTo>
                    <a:cubicBezTo>
                      <a:pt x="8" y="3"/>
                      <a:pt x="7" y="1"/>
                      <a:pt x="5" y="1"/>
                    </a:cubicBezTo>
                    <a:cubicBezTo>
                      <a:pt x="4" y="1"/>
                      <a:pt x="3" y="0"/>
                      <a:pt x="2"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5116">
                <a:extLst>
                  <a:ext uri="{FF2B5EF4-FFF2-40B4-BE49-F238E27FC236}">
                    <a16:creationId xmlns:a16="http://schemas.microsoft.com/office/drawing/2014/main" id="{6C71D9F8-6D8D-44EB-9E2D-BF7AC539B9AA}"/>
                  </a:ext>
                </a:extLst>
              </p:cNvPr>
              <p:cNvSpPr>
                <a:spLocks/>
              </p:cNvSpPr>
              <p:nvPr/>
            </p:nvSpPr>
            <p:spPr bwMode="auto">
              <a:xfrm>
                <a:off x="-4148" y="1333"/>
                <a:ext cx="2" cy="5"/>
              </a:xfrm>
              <a:custGeom>
                <a:avLst/>
                <a:gdLst>
                  <a:gd name="T0" fmla="*/ 1 w 1"/>
                  <a:gd name="T1" fmla="*/ 1 h 2"/>
                  <a:gd name="T2" fmla="*/ 1 w 1"/>
                  <a:gd name="T3" fmla="*/ 0 h 2"/>
                  <a:gd name="T4" fmla="*/ 0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0"/>
                    </a:cubicBezTo>
                    <a:cubicBezTo>
                      <a:pt x="1" y="1"/>
                      <a:pt x="0" y="1"/>
                      <a:pt x="0" y="1"/>
                    </a:cubicBezTo>
                    <a:cubicBezTo>
                      <a:pt x="1" y="2"/>
                      <a:pt x="1" y="1"/>
                      <a:pt x="1"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5117">
                <a:extLst>
                  <a:ext uri="{FF2B5EF4-FFF2-40B4-BE49-F238E27FC236}">
                    <a16:creationId xmlns:a16="http://schemas.microsoft.com/office/drawing/2014/main" id="{C4C1F8D7-E3C9-430E-92F7-CA04E80D1950}"/>
                  </a:ext>
                </a:extLst>
              </p:cNvPr>
              <p:cNvSpPr>
                <a:spLocks/>
              </p:cNvSpPr>
              <p:nvPr/>
            </p:nvSpPr>
            <p:spPr bwMode="auto">
              <a:xfrm>
                <a:off x="-4356" y="1160"/>
                <a:ext cx="2" cy="8"/>
              </a:xfrm>
              <a:custGeom>
                <a:avLst/>
                <a:gdLst>
                  <a:gd name="T0" fmla="*/ 0 w 1"/>
                  <a:gd name="T1" fmla="*/ 3 h 3"/>
                  <a:gd name="T2" fmla="*/ 1 w 1"/>
                  <a:gd name="T3" fmla="*/ 1 h 3"/>
                  <a:gd name="T4" fmla="*/ 0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1" y="3"/>
                      <a:pt x="1" y="1"/>
                      <a:pt x="1" y="1"/>
                    </a:cubicBezTo>
                    <a:cubicBezTo>
                      <a:pt x="1" y="1"/>
                      <a:pt x="1" y="0"/>
                      <a:pt x="0" y="0"/>
                    </a:cubicBezTo>
                    <a:cubicBezTo>
                      <a:pt x="0" y="1"/>
                      <a:pt x="0" y="2"/>
                      <a:pt x="0"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5118">
                <a:extLst>
                  <a:ext uri="{FF2B5EF4-FFF2-40B4-BE49-F238E27FC236}">
                    <a16:creationId xmlns:a16="http://schemas.microsoft.com/office/drawing/2014/main" id="{FA25B13C-EF7E-446B-9112-B7D9CD1B1542}"/>
                  </a:ext>
                </a:extLst>
              </p:cNvPr>
              <p:cNvSpPr>
                <a:spLocks/>
              </p:cNvSpPr>
              <p:nvPr/>
            </p:nvSpPr>
            <p:spPr bwMode="auto">
              <a:xfrm>
                <a:off x="-4129" y="1452"/>
                <a:ext cx="4" cy="7"/>
              </a:xfrm>
              <a:custGeom>
                <a:avLst/>
                <a:gdLst>
                  <a:gd name="T0" fmla="*/ 0 w 2"/>
                  <a:gd name="T1" fmla="*/ 3 h 3"/>
                  <a:gd name="T2" fmla="*/ 2 w 2"/>
                  <a:gd name="T3" fmla="*/ 0 h 3"/>
                  <a:gd name="T4" fmla="*/ 0 w 2"/>
                  <a:gd name="T5" fmla="*/ 1 h 3"/>
                  <a:gd name="T6" fmla="*/ 0 w 2"/>
                  <a:gd name="T7" fmla="*/ 3 h 3"/>
                </a:gdLst>
                <a:ahLst/>
                <a:cxnLst>
                  <a:cxn ang="0">
                    <a:pos x="T0" y="T1"/>
                  </a:cxn>
                  <a:cxn ang="0">
                    <a:pos x="T2" y="T3"/>
                  </a:cxn>
                  <a:cxn ang="0">
                    <a:pos x="T4" y="T5"/>
                  </a:cxn>
                  <a:cxn ang="0">
                    <a:pos x="T6" y="T7"/>
                  </a:cxn>
                </a:cxnLst>
                <a:rect l="0" t="0" r="r" b="b"/>
                <a:pathLst>
                  <a:path w="2" h="3">
                    <a:moveTo>
                      <a:pt x="0" y="3"/>
                    </a:moveTo>
                    <a:cubicBezTo>
                      <a:pt x="0" y="2"/>
                      <a:pt x="1" y="1"/>
                      <a:pt x="2" y="0"/>
                    </a:cubicBezTo>
                    <a:cubicBezTo>
                      <a:pt x="1" y="0"/>
                      <a:pt x="1" y="1"/>
                      <a:pt x="0" y="1"/>
                    </a:cubicBezTo>
                    <a:cubicBezTo>
                      <a:pt x="0" y="2"/>
                      <a:pt x="0" y="2"/>
                      <a:pt x="0"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5119">
                <a:extLst>
                  <a:ext uri="{FF2B5EF4-FFF2-40B4-BE49-F238E27FC236}">
                    <a16:creationId xmlns:a16="http://schemas.microsoft.com/office/drawing/2014/main" id="{8F23553B-17BD-43CB-99A3-54A5256D2C3B}"/>
                  </a:ext>
                </a:extLst>
              </p:cNvPr>
              <p:cNvSpPr>
                <a:spLocks/>
              </p:cNvSpPr>
              <p:nvPr/>
            </p:nvSpPr>
            <p:spPr bwMode="auto">
              <a:xfrm>
                <a:off x="-4477" y="1104"/>
                <a:ext cx="12" cy="9"/>
              </a:xfrm>
              <a:custGeom>
                <a:avLst/>
                <a:gdLst>
                  <a:gd name="T0" fmla="*/ 1 w 5"/>
                  <a:gd name="T1" fmla="*/ 1 h 4"/>
                  <a:gd name="T2" fmla="*/ 1 w 5"/>
                  <a:gd name="T3" fmla="*/ 2 h 4"/>
                  <a:gd name="T4" fmla="*/ 2 w 5"/>
                  <a:gd name="T5" fmla="*/ 1 h 4"/>
                  <a:gd name="T6" fmla="*/ 5 w 5"/>
                  <a:gd name="T7" fmla="*/ 2 h 4"/>
                  <a:gd name="T8" fmla="*/ 1 w 5"/>
                  <a:gd name="T9" fmla="*/ 1 h 4"/>
                </a:gdLst>
                <a:ahLst/>
                <a:cxnLst>
                  <a:cxn ang="0">
                    <a:pos x="T0" y="T1"/>
                  </a:cxn>
                  <a:cxn ang="0">
                    <a:pos x="T2" y="T3"/>
                  </a:cxn>
                  <a:cxn ang="0">
                    <a:pos x="T4" y="T5"/>
                  </a:cxn>
                  <a:cxn ang="0">
                    <a:pos x="T6" y="T7"/>
                  </a:cxn>
                  <a:cxn ang="0">
                    <a:pos x="T8" y="T9"/>
                  </a:cxn>
                </a:cxnLst>
                <a:rect l="0" t="0" r="r" b="b"/>
                <a:pathLst>
                  <a:path w="5" h="4">
                    <a:moveTo>
                      <a:pt x="1" y="1"/>
                    </a:moveTo>
                    <a:cubicBezTo>
                      <a:pt x="0" y="1"/>
                      <a:pt x="0" y="4"/>
                      <a:pt x="1" y="2"/>
                    </a:cubicBezTo>
                    <a:cubicBezTo>
                      <a:pt x="1" y="2"/>
                      <a:pt x="1" y="1"/>
                      <a:pt x="2" y="1"/>
                    </a:cubicBezTo>
                    <a:cubicBezTo>
                      <a:pt x="3" y="1"/>
                      <a:pt x="4" y="4"/>
                      <a:pt x="5" y="2"/>
                    </a:cubicBezTo>
                    <a:cubicBezTo>
                      <a:pt x="3" y="2"/>
                      <a:pt x="3" y="0"/>
                      <a:pt x="1"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5120">
                <a:extLst>
                  <a:ext uri="{FF2B5EF4-FFF2-40B4-BE49-F238E27FC236}">
                    <a16:creationId xmlns:a16="http://schemas.microsoft.com/office/drawing/2014/main" id="{4D0CA76A-1E5D-4E0D-8A7E-45D62361ED93}"/>
                  </a:ext>
                </a:extLst>
              </p:cNvPr>
              <p:cNvSpPr>
                <a:spLocks/>
              </p:cNvSpPr>
              <p:nvPr/>
            </p:nvSpPr>
            <p:spPr bwMode="auto">
              <a:xfrm>
                <a:off x="-4347" y="1182"/>
                <a:ext cx="17" cy="7"/>
              </a:xfrm>
              <a:custGeom>
                <a:avLst/>
                <a:gdLst>
                  <a:gd name="T0" fmla="*/ 3 w 7"/>
                  <a:gd name="T1" fmla="*/ 3 h 3"/>
                  <a:gd name="T2" fmla="*/ 3 w 7"/>
                  <a:gd name="T3" fmla="*/ 1 h 3"/>
                  <a:gd name="T4" fmla="*/ 7 w 7"/>
                  <a:gd name="T5" fmla="*/ 1 h 3"/>
                  <a:gd name="T6" fmla="*/ 4 w 7"/>
                  <a:gd name="T7" fmla="*/ 0 h 3"/>
                  <a:gd name="T8" fmla="*/ 0 w 7"/>
                  <a:gd name="T9" fmla="*/ 2 h 3"/>
                  <a:gd name="T10" fmla="*/ 3 w 7"/>
                  <a:gd name="T11" fmla="*/ 3 h 3"/>
                </a:gdLst>
                <a:ahLst/>
                <a:cxnLst>
                  <a:cxn ang="0">
                    <a:pos x="T0" y="T1"/>
                  </a:cxn>
                  <a:cxn ang="0">
                    <a:pos x="T2" y="T3"/>
                  </a:cxn>
                  <a:cxn ang="0">
                    <a:pos x="T4" y="T5"/>
                  </a:cxn>
                  <a:cxn ang="0">
                    <a:pos x="T6" y="T7"/>
                  </a:cxn>
                  <a:cxn ang="0">
                    <a:pos x="T8" y="T9"/>
                  </a:cxn>
                  <a:cxn ang="0">
                    <a:pos x="T10" y="T11"/>
                  </a:cxn>
                </a:cxnLst>
                <a:rect l="0" t="0" r="r" b="b"/>
                <a:pathLst>
                  <a:path w="7" h="3">
                    <a:moveTo>
                      <a:pt x="3" y="3"/>
                    </a:moveTo>
                    <a:cubicBezTo>
                      <a:pt x="3" y="2"/>
                      <a:pt x="3" y="1"/>
                      <a:pt x="3" y="1"/>
                    </a:cubicBezTo>
                    <a:cubicBezTo>
                      <a:pt x="3" y="3"/>
                      <a:pt x="7" y="3"/>
                      <a:pt x="7" y="1"/>
                    </a:cubicBezTo>
                    <a:cubicBezTo>
                      <a:pt x="6" y="1"/>
                      <a:pt x="4" y="1"/>
                      <a:pt x="4" y="0"/>
                    </a:cubicBezTo>
                    <a:cubicBezTo>
                      <a:pt x="4" y="2"/>
                      <a:pt x="0" y="1"/>
                      <a:pt x="0" y="2"/>
                    </a:cubicBezTo>
                    <a:cubicBezTo>
                      <a:pt x="1" y="2"/>
                      <a:pt x="2" y="2"/>
                      <a:pt x="3"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5121">
                <a:extLst>
                  <a:ext uri="{FF2B5EF4-FFF2-40B4-BE49-F238E27FC236}">
                    <a16:creationId xmlns:a16="http://schemas.microsoft.com/office/drawing/2014/main" id="{482290F7-C48C-4F91-A3BF-D7B491A75BCB}"/>
                  </a:ext>
                </a:extLst>
              </p:cNvPr>
              <p:cNvSpPr>
                <a:spLocks/>
              </p:cNvSpPr>
              <p:nvPr/>
            </p:nvSpPr>
            <p:spPr bwMode="auto">
              <a:xfrm>
                <a:off x="-4139" y="1454"/>
                <a:ext cx="7" cy="7"/>
              </a:xfrm>
              <a:custGeom>
                <a:avLst/>
                <a:gdLst>
                  <a:gd name="T0" fmla="*/ 0 w 3"/>
                  <a:gd name="T1" fmla="*/ 1 h 3"/>
                  <a:gd name="T2" fmla="*/ 1 w 3"/>
                  <a:gd name="T3" fmla="*/ 1 h 3"/>
                  <a:gd name="T4" fmla="*/ 1 w 3"/>
                  <a:gd name="T5" fmla="*/ 3 h 3"/>
                  <a:gd name="T6" fmla="*/ 3 w 3"/>
                  <a:gd name="T7" fmla="*/ 1 h 3"/>
                  <a:gd name="T8" fmla="*/ 1 w 3"/>
                  <a:gd name="T9" fmla="*/ 0 h 3"/>
                  <a:gd name="T10" fmla="*/ 0 w 3"/>
                  <a:gd name="T11" fmla="*/ 1 h 3"/>
                </a:gdLst>
                <a:ahLst/>
                <a:cxnLst>
                  <a:cxn ang="0">
                    <a:pos x="T0" y="T1"/>
                  </a:cxn>
                  <a:cxn ang="0">
                    <a:pos x="T2" y="T3"/>
                  </a:cxn>
                  <a:cxn ang="0">
                    <a:pos x="T4" y="T5"/>
                  </a:cxn>
                  <a:cxn ang="0">
                    <a:pos x="T6" y="T7"/>
                  </a:cxn>
                  <a:cxn ang="0">
                    <a:pos x="T8" y="T9"/>
                  </a:cxn>
                  <a:cxn ang="0">
                    <a:pos x="T10" y="T11"/>
                  </a:cxn>
                </a:cxnLst>
                <a:rect l="0" t="0" r="r" b="b"/>
                <a:pathLst>
                  <a:path w="3" h="3">
                    <a:moveTo>
                      <a:pt x="0" y="1"/>
                    </a:moveTo>
                    <a:cubicBezTo>
                      <a:pt x="0" y="1"/>
                      <a:pt x="0" y="1"/>
                      <a:pt x="1" y="1"/>
                    </a:cubicBezTo>
                    <a:cubicBezTo>
                      <a:pt x="1" y="1"/>
                      <a:pt x="1" y="2"/>
                      <a:pt x="1" y="3"/>
                    </a:cubicBezTo>
                    <a:cubicBezTo>
                      <a:pt x="1" y="2"/>
                      <a:pt x="2" y="2"/>
                      <a:pt x="3" y="1"/>
                    </a:cubicBezTo>
                    <a:cubicBezTo>
                      <a:pt x="3" y="0"/>
                      <a:pt x="0" y="1"/>
                      <a:pt x="1" y="0"/>
                    </a:cubicBezTo>
                    <a:cubicBezTo>
                      <a:pt x="1" y="0"/>
                      <a:pt x="0" y="0"/>
                      <a:pt x="0"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5122">
                <a:extLst>
                  <a:ext uri="{FF2B5EF4-FFF2-40B4-BE49-F238E27FC236}">
                    <a16:creationId xmlns:a16="http://schemas.microsoft.com/office/drawing/2014/main" id="{444513AD-7B37-4F2E-A2FA-0394AD5CFB9A}"/>
                  </a:ext>
                </a:extLst>
              </p:cNvPr>
              <p:cNvSpPr>
                <a:spLocks/>
              </p:cNvSpPr>
              <p:nvPr/>
            </p:nvSpPr>
            <p:spPr bwMode="auto">
              <a:xfrm>
                <a:off x="-4375" y="111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5123">
                <a:extLst>
                  <a:ext uri="{FF2B5EF4-FFF2-40B4-BE49-F238E27FC236}">
                    <a16:creationId xmlns:a16="http://schemas.microsoft.com/office/drawing/2014/main" id="{0FC12324-6CFB-42A0-A616-B1CFB9D86024}"/>
                  </a:ext>
                </a:extLst>
              </p:cNvPr>
              <p:cNvSpPr>
                <a:spLocks/>
              </p:cNvSpPr>
              <p:nvPr/>
            </p:nvSpPr>
            <p:spPr bwMode="auto">
              <a:xfrm>
                <a:off x="-4136" y="1426"/>
                <a:ext cx="21" cy="45"/>
              </a:xfrm>
              <a:custGeom>
                <a:avLst/>
                <a:gdLst>
                  <a:gd name="T0" fmla="*/ 9 w 9"/>
                  <a:gd name="T1" fmla="*/ 12 h 19"/>
                  <a:gd name="T2" fmla="*/ 6 w 9"/>
                  <a:gd name="T3" fmla="*/ 7 h 19"/>
                  <a:gd name="T4" fmla="*/ 7 w 9"/>
                  <a:gd name="T5" fmla="*/ 3 h 19"/>
                  <a:gd name="T6" fmla="*/ 5 w 9"/>
                  <a:gd name="T7" fmla="*/ 0 h 19"/>
                  <a:gd name="T8" fmla="*/ 4 w 9"/>
                  <a:gd name="T9" fmla="*/ 5 h 19"/>
                  <a:gd name="T10" fmla="*/ 3 w 9"/>
                  <a:gd name="T11" fmla="*/ 4 h 19"/>
                  <a:gd name="T12" fmla="*/ 1 w 9"/>
                  <a:gd name="T13" fmla="*/ 6 h 19"/>
                  <a:gd name="T14" fmla="*/ 4 w 9"/>
                  <a:gd name="T15" fmla="*/ 8 h 19"/>
                  <a:gd name="T16" fmla="*/ 4 w 9"/>
                  <a:gd name="T17" fmla="*/ 8 h 19"/>
                  <a:gd name="T18" fmla="*/ 2 w 9"/>
                  <a:gd name="T19" fmla="*/ 10 h 19"/>
                  <a:gd name="T20" fmla="*/ 2 w 9"/>
                  <a:gd name="T21" fmla="*/ 10 h 19"/>
                  <a:gd name="T22" fmla="*/ 2 w 9"/>
                  <a:gd name="T23" fmla="*/ 11 h 19"/>
                  <a:gd name="T24" fmla="*/ 2 w 9"/>
                  <a:gd name="T25" fmla="*/ 10 h 19"/>
                  <a:gd name="T26" fmla="*/ 3 w 9"/>
                  <a:gd name="T27" fmla="*/ 13 h 19"/>
                  <a:gd name="T28" fmla="*/ 1 w 9"/>
                  <a:gd name="T29" fmla="*/ 15 h 19"/>
                  <a:gd name="T30" fmla="*/ 3 w 9"/>
                  <a:gd name="T31" fmla="*/ 16 h 19"/>
                  <a:gd name="T32" fmla="*/ 1 w 9"/>
                  <a:gd name="T33" fmla="*/ 16 h 19"/>
                  <a:gd name="T34" fmla="*/ 3 w 9"/>
                  <a:gd name="T35" fmla="*/ 14 h 19"/>
                  <a:gd name="T36" fmla="*/ 2 w 9"/>
                  <a:gd name="T37" fmla="*/ 16 h 19"/>
                  <a:gd name="T38" fmla="*/ 4 w 9"/>
                  <a:gd name="T39" fmla="*/ 15 h 19"/>
                  <a:gd name="T40" fmla="*/ 3 w 9"/>
                  <a:gd name="T41" fmla="*/ 17 h 19"/>
                  <a:gd name="T42" fmla="*/ 4 w 9"/>
                  <a:gd name="T43" fmla="*/ 19 h 19"/>
                  <a:gd name="T44" fmla="*/ 5 w 9"/>
                  <a:gd name="T45" fmla="*/ 19 h 19"/>
                  <a:gd name="T46" fmla="*/ 6 w 9"/>
                  <a:gd name="T47" fmla="*/ 18 h 19"/>
                  <a:gd name="T48" fmla="*/ 5 w 9"/>
                  <a:gd name="T49" fmla="*/ 18 h 19"/>
                  <a:gd name="T50" fmla="*/ 5 w 9"/>
                  <a:gd name="T51" fmla="*/ 15 h 19"/>
                  <a:gd name="T52" fmla="*/ 5 w 9"/>
                  <a:gd name="T53" fmla="*/ 15 h 19"/>
                  <a:gd name="T54" fmla="*/ 6 w 9"/>
                  <a:gd name="T55" fmla="*/ 14 h 19"/>
                  <a:gd name="T56" fmla="*/ 5 w 9"/>
                  <a:gd name="T57" fmla="*/ 12 h 19"/>
                  <a:gd name="T58" fmla="*/ 6 w 9"/>
                  <a:gd name="T59" fmla="*/ 12 h 19"/>
                  <a:gd name="T60" fmla="*/ 6 w 9"/>
                  <a:gd name="T61" fmla="*/ 13 h 19"/>
                  <a:gd name="T62" fmla="*/ 9 w 9"/>
                  <a:gd name="T63"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 h="19">
                    <a:moveTo>
                      <a:pt x="9" y="12"/>
                    </a:moveTo>
                    <a:cubicBezTo>
                      <a:pt x="8" y="11"/>
                      <a:pt x="6" y="8"/>
                      <a:pt x="6" y="7"/>
                    </a:cubicBezTo>
                    <a:cubicBezTo>
                      <a:pt x="5" y="6"/>
                      <a:pt x="7" y="4"/>
                      <a:pt x="7" y="3"/>
                    </a:cubicBezTo>
                    <a:cubicBezTo>
                      <a:pt x="6" y="2"/>
                      <a:pt x="6" y="2"/>
                      <a:pt x="5" y="0"/>
                    </a:cubicBezTo>
                    <a:cubicBezTo>
                      <a:pt x="5" y="2"/>
                      <a:pt x="4" y="4"/>
                      <a:pt x="4" y="5"/>
                    </a:cubicBezTo>
                    <a:cubicBezTo>
                      <a:pt x="3" y="6"/>
                      <a:pt x="2" y="5"/>
                      <a:pt x="3" y="4"/>
                    </a:cubicBezTo>
                    <a:cubicBezTo>
                      <a:pt x="2" y="4"/>
                      <a:pt x="2" y="5"/>
                      <a:pt x="1" y="6"/>
                    </a:cubicBezTo>
                    <a:cubicBezTo>
                      <a:pt x="3" y="6"/>
                      <a:pt x="4" y="7"/>
                      <a:pt x="4" y="8"/>
                    </a:cubicBezTo>
                    <a:cubicBezTo>
                      <a:pt x="4" y="8"/>
                      <a:pt x="4" y="8"/>
                      <a:pt x="4" y="8"/>
                    </a:cubicBezTo>
                    <a:cubicBezTo>
                      <a:pt x="3" y="9"/>
                      <a:pt x="3" y="9"/>
                      <a:pt x="2" y="10"/>
                    </a:cubicBezTo>
                    <a:cubicBezTo>
                      <a:pt x="2" y="10"/>
                      <a:pt x="2" y="10"/>
                      <a:pt x="2" y="10"/>
                    </a:cubicBezTo>
                    <a:cubicBezTo>
                      <a:pt x="3" y="10"/>
                      <a:pt x="2" y="10"/>
                      <a:pt x="2" y="11"/>
                    </a:cubicBezTo>
                    <a:cubicBezTo>
                      <a:pt x="2" y="11"/>
                      <a:pt x="2" y="10"/>
                      <a:pt x="2" y="10"/>
                    </a:cubicBezTo>
                    <a:cubicBezTo>
                      <a:pt x="1" y="11"/>
                      <a:pt x="2" y="12"/>
                      <a:pt x="3" y="13"/>
                    </a:cubicBezTo>
                    <a:cubicBezTo>
                      <a:pt x="2" y="13"/>
                      <a:pt x="2" y="16"/>
                      <a:pt x="1" y="15"/>
                    </a:cubicBezTo>
                    <a:cubicBezTo>
                      <a:pt x="0" y="17"/>
                      <a:pt x="2" y="19"/>
                      <a:pt x="3" y="16"/>
                    </a:cubicBezTo>
                    <a:cubicBezTo>
                      <a:pt x="2" y="17"/>
                      <a:pt x="2" y="17"/>
                      <a:pt x="1" y="16"/>
                    </a:cubicBezTo>
                    <a:cubicBezTo>
                      <a:pt x="3" y="15"/>
                      <a:pt x="2" y="15"/>
                      <a:pt x="3" y="14"/>
                    </a:cubicBezTo>
                    <a:cubicBezTo>
                      <a:pt x="3" y="15"/>
                      <a:pt x="3" y="15"/>
                      <a:pt x="2" y="16"/>
                    </a:cubicBezTo>
                    <a:cubicBezTo>
                      <a:pt x="3" y="16"/>
                      <a:pt x="3" y="16"/>
                      <a:pt x="4" y="15"/>
                    </a:cubicBezTo>
                    <a:cubicBezTo>
                      <a:pt x="4" y="16"/>
                      <a:pt x="4" y="16"/>
                      <a:pt x="3" y="17"/>
                    </a:cubicBezTo>
                    <a:cubicBezTo>
                      <a:pt x="5" y="16"/>
                      <a:pt x="4" y="18"/>
                      <a:pt x="4" y="19"/>
                    </a:cubicBezTo>
                    <a:cubicBezTo>
                      <a:pt x="5" y="19"/>
                      <a:pt x="5" y="19"/>
                      <a:pt x="5" y="19"/>
                    </a:cubicBezTo>
                    <a:cubicBezTo>
                      <a:pt x="5" y="18"/>
                      <a:pt x="5" y="18"/>
                      <a:pt x="6" y="18"/>
                    </a:cubicBezTo>
                    <a:cubicBezTo>
                      <a:pt x="5" y="17"/>
                      <a:pt x="5" y="18"/>
                      <a:pt x="5" y="18"/>
                    </a:cubicBezTo>
                    <a:cubicBezTo>
                      <a:pt x="4" y="17"/>
                      <a:pt x="5" y="16"/>
                      <a:pt x="5" y="15"/>
                    </a:cubicBezTo>
                    <a:cubicBezTo>
                      <a:pt x="5" y="15"/>
                      <a:pt x="5" y="15"/>
                      <a:pt x="5" y="15"/>
                    </a:cubicBezTo>
                    <a:cubicBezTo>
                      <a:pt x="5" y="15"/>
                      <a:pt x="5" y="15"/>
                      <a:pt x="6" y="14"/>
                    </a:cubicBezTo>
                    <a:cubicBezTo>
                      <a:pt x="4" y="14"/>
                      <a:pt x="5" y="13"/>
                      <a:pt x="5" y="12"/>
                    </a:cubicBezTo>
                    <a:cubicBezTo>
                      <a:pt x="6" y="12"/>
                      <a:pt x="6" y="12"/>
                      <a:pt x="6" y="12"/>
                    </a:cubicBezTo>
                    <a:cubicBezTo>
                      <a:pt x="7" y="12"/>
                      <a:pt x="6" y="13"/>
                      <a:pt x="6" y="13"/>
                    </a:cubicBezTo>
                    <a:cubicBezTo>
                      <a:pt x="7" y="14"/>
                      <a:pt x="8" y="12"/>
                      <a:pt x="9" y="1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5124">
                <a:extLst>
                  <a:ext uri="{FF2B5EF4-FFF2-40B4-BE49-F238E27FC236}">
                    <a16:creationId xmlns:a16="http://schemas.microsoft.com/office/drawing/2014/main" id="{0CF595BF-AFA3-4235-94F0-0CAF80B73E46}"/>
                  </a:ext>
                </a:extLst>
              </p:cNvPr>
              <p:cNvSpPr>
                <a:spLocks/>
              </p:cNvSpPr>
              <p:nvPr/>
            </p:nvSpPr>
            <p:spPr bwMode="auto">
              <a:xfrm>
                <a:off x="-4120" y="1487"/>
                <a:ext cx="7" cy="7"/>
              </a:xfrm>
              <a:custGeom>
                <a:avLst/>
                <a:gdLst>
                  <a:gd name="T0" fmla="*/ 3 w 3"/>
                  <a:gd name="T1" fmla="*/ 1 h 3"/>
                  <a:gd name="T2" fmla="*/ 1 w 3"/>
                  <a:gd name="T3" fmla="*/ 0 h 3"/>
                  <a:gd name="T4" fmla="*/ 1 w 3"/>
                  <a:gd name="T5" fmla="*/ 3 h 3"/>
                  <a:gd name="T6" fmla="*/ 2 w 3"/>
                  <a:gd name="T7" fmla="*/ 3 h 3"/>
                  <a:gd name="T8" fmla="*/ 2 w 3"/>
                  <a:gd name="T9" fmla="*/ 3 h 3"/>
                  <a:gd name="T10" fmla="*/ 3 w 3"/>
                  <a:gd name="T11" fmla="*/ 1 h 3"/>
                </a:gdLst>
                <a:ahLst/>
                <a:cxnLst>
                  <a:cxn ang="0">
                    <a:pos x="T0" y="T1"/>
                  </a:cxn>
                  <a:cxn ang="0">
                    <a:pos x="T2" y="T3"/>
                  </a:cxn>
                  <a:cxn ang="0">
                    <a:pos x="T4" y="T5"/>
                  </a:cxn>
                  <a:cxn ang="0">
                    <a:pos x="T6" y="T7"/>
                  </a:cxn>
                  <a:cxn ang="0">
                    <a:pos x="T8" y="T9"/>
                  </a:cxn>
                  <a:cxn ang="0">
                    <a:pos x="T10" y="T11"/>
                  </a:cxn>
                </a:cxnLst>
                <a:rect l="0" t="0" r="r" b="b"/>
                <a:pathLst>
                  <a:path w="3" h="3">
                    <a:moveTo>
                      <a:pt x="3" y="1"/>
                    </a:moveTo>
                    <a:cubicBezTo>
                      <a:pt x="3" y="0"/>
                      <a:pt x="1" y="1"/>
                      <a:pt x="1" y="0"/>
                    </a:cubicBezTo>
                    <a:cubicBezTo>
                      <a:pt x="0" y="1"/>
                      <a:pt x="2" y="2"/>
                      <a:pt x="1" y="3"/>
                    </a:cubicBezTo>
                    <a:cubicBezTo>
                      <a:pt x="1" y="3"/>
                      <a:pt x="1" y="3"/>
                      <a:pt x="2" y="3"/>
                    </a:cubicBezTo>
                    <a:cubicBezTo>
                      <a:pt x="2" y="3"/>
                      <a:pt x="2" y="3"/>
                      <a:pt x="2" y="3"/>
                    </a:cubicBezTo>
                    <a:cubicBezTo>
                      <a:pt x="1" y="2"/>
                      <a:pt x="1" y="0"/>
                      <a:pt x="3"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5125">
                <a:extLst>
                  <a:ext uri="{FF2B5EF4-FFF2-40B4-BE49-F238E27FC236}">
                    <a16:creationId xmlns:a16="http://schemas.microsoft.com/office/drawing/2014/main" id="{00F839B6-B11E-4A6D-8FE4-392EFDD9A1D9}"/>
                  </a:ext>
                </a:extLst>
              </p:cNvPr>
              <p:cNvSpPr>
                <a:spLocks/>
              </p:cNvSpPr>
              <p:nvPr/>
            </p:nvSpPr>
            <p:spPr bwMode="auto">
              <a:xfrm>
                <a:off x="-4120" y="1475"/>
                <a:ext cx="7" cy="12"/>
              </a:xfrm>
              <a:custGeom>
                <a:avLst/>
                <a:gdLst>
                  <a:gd name="T0" fmla="*/ 1 w 3"/>
                  <a:gd name="T1" fmla="*/ 0 h 5"/>
                  <a:gd name="T2" fmla="*/ 2 w 3"/>
                  <a:gd name="T3" fmla="*/ 3 h 5"/>
                  <a:gd name="T4" fmla="*/ 0 w 3"/>
                  <a:gd name="T5" fmla="*/ 5 h 5"/>
                  <a:gd name="T6" fmla="*/ 3 w 3"/>
                  <a:gd name="T7" fmla="*/ 4 h 5"/>
                  <a:gd name="T8" fmla="*/ 1 w 3"/>
                  <a:gd name="T9" fmla="*/ 0 h 5"/>
                </a:gdLst>
                <a:ahLst/>
                <a:cxnLst>
                  <a:cxn ang="0">
                    <a:pos x="T0" y="T1"/>
                  </a:cxn>
                  <a:cxn ang="0">
                    <a:pos x="T2" y="T3"/>
                  </a:cxn>
                  <a:cxn ang="0">
                    <a:pos x="T4" y="T5"/>
                  </a:cxn>
                  <a:cxn ang="0">
                    <a:pos x="T6" y="T7"/>
                  </a:cxn>
                  <a:cxn ang="0">
                    <a:pos x="T8" y="T9"/>
                  </a:cxn>
                </a:cxnLst>
                <a:rect l="0" t="0" r="r" b="b"/>
                <a:pathLst>
                  <a:path w="3" h="5">
                    <a:moveTo>
                      <a:pt x="1" y="0"/>
                    </a:moveTo>
                    <a:cubicBezTo>
                      <a:pt x="0" y="1"/>
                      <a:pt x="1" y="2"/>
                      <a:pt x="2" y="3"/>
                    </a:cubicBezTo>
                    <a:cubicBezTo>
                      <a:pt x="1" y="4"/>
                      <a:pt x="0" y="4"/>
                      <a:pt x="0" y="5"/>
                    </a:cubicBezTo>
                    <a:cubicBezTo>
                      <a:pt x="1" y="5"/>
                      <a:pt x="2" y="3"/>
                      <a:pt x="3" y="4"/>
                    </a:cubicBezTo>
                    <a:cubicBezTo>
                      <a:pt x="2" y="4"/>
                      <a:pt x="2" y="2"/>
                      <a:pt x="1"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5126">
                <a:extLst>
                  <a:ext uri="{FF2B5EF4-FFF2-40B4-BE49-F238E27FC236}">
                    <a16:creationId xmlns:a16="http://schemas.microsoft.com/office/drawing/2014/main" id="{3BBB3407-66D9-4471-9C9F-82C5CE477595}"/>
                  </a:ext>
                </a:extLst>
              </p:cNvPr>
              <p:cNvSpPr>
                <a:spLocks/>
              </p:cNvSpPr>
              <p:nvPr/>
            </p:nvSpPr>
            <p:spPr bwMode="auto">
              <a:xfrm>
                <a:off x="-4122" y="1416"/>
                <a:ext cx="7" cy="14"/>
              </a:xfrm>
              <a:custGeom>
                <a:avLst/>
                <a:gdLst>
                  <a:gd name="T0" fmla="*/ 2 w 3"/>
                  <a:gd name="T1" fmla="*/ 2 h 6"/>
                  <a:gd name="T2" fmla="*/ 0 w 3"/>
                  <a:gd name="T3" fmla="*/ 3 h 6"/>
                  <a:gd name="T4" fmla="*/ 1 w 3"/>
                  <a:gd name="T5" fmla="*/ 5 h 6"/>
                  <a:gd name="T6" fmla="*/ 3 w 3"/>
                  <a:gd name="T7" fmla="*/ 4 h 6"/>
                  <a:gd name="T8" fmla="*/ 3 w 3"/>
                  <a:gd name="T9" fmla="*/ 4 h 6"/>
                  <a:gd name="T10" fmla="*/ 2 w 3"/>
                  <a:gd name="T11" fmla="*/ 2 h 6"/>
                </a:gdLst>
                <a:ahLst/>
                <a:cxnLst>
                  <a:cxn ang="0">
                    <a:pos x="T0" y="T1"/>
                  </a:cxn>
                  <a:cxn ang="0">
                    <a:pos x="T2" y="T3"/>
                  </a:cxn>
                  <a:cxn ang="0">
                    <a:pos x="T4" y="T5"/>
                  </a:cxn>
                  <a:cxn ang="0">
                    <a:pos x="T6" y="T7"/>
                  </a:cxn>
                  <a:cxn ang="0">
                    <a:pos x="T8" y="T9"/>
                  </a:cxn>
                  <a:cxn ang="0">
                    <a:pos x="T10" y="T11"/>
                  </a:cxn>
                </a:cxnLst>
                <a:rect l="0" t="0" r="r" b="b"/>
                <a:pathLst>
                  <a:path w="3" h="6">
                    <a:moveTo>
                      <a:pt x="2" y="2"/>
                    </a:moveTo>
                    <a:cubicBezTo>
                      <a:pt x="2" y="0"/>
                      <a:pt x="1" y="3"/>
                      <a:pt x="0" y="3"/>
                    </a:cubicBezTo>
                    <a:cubicBezTo>
                      <a:pt x="1" y="3"/>
                      <a:pt x="1" y="4"/>
                      <a:pt x="1" y="5"/>
                    </a:cubicBezTo>
                    <a:cubicBezTo>
                      <a:pt x="2" y="6"/>
                      <a:pt x="2" y="4"/>
                      <a:pt x="3" y="4"/>
                    </a:cubicBezTo>
                    <a:cubicBezTo>
                      <a:pt x="3" y="3"/>
                      <a:pt x="2" y="3"/>
                      <a:pt x="3" y="4"/>
                    </a:cubicBezTo>
                    <a:cubicBezTo>
                      <a:pt x="1" y="4"/>
                      <a:pt x="0" y="2"/>
                      <a:pt x="2"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5127">
                <a:extLst>
                  <a:ext uri="{FF2B5EF4-FFF2-40B4-BE49-F238E27FC236}">
                    <a16:creationId xmlns:a16="http://schemas.microsoft.com/office/drawing/2014/main" id="{522AFB48-0373-48EF-A8AB-8F3F40FFDF95}"/>
                  </a:ext>
                </a:extLst>
              </p:cNvPr>
              <p:cNvSpPr>
                <a:spLocks/>
              </p:cNvSpPr>
              <p:nvPr/>
            </p:nvSpPr>
            <p:spPr bwMode="auto">
              <a:xfrm>
                <a:off x="-4304" y="1227"/>
                <a:ext cx="9" cy="14"/>
              </a:xfrm>
              <a:custGeom>
                <a:avLst/>
                <a:gdLst>
                  <a:gd name="T0" fmla="*/ 0 w 4"/>
                  <a:gd name="T1" fmla="*/ 1 h 6"/>
                  <a:gd name="T2" fmla="*/ 1 w 4"/>
                  <a:gd name="T3" fmla="*/ 4 h 6"/>
                  <a:gd name="T4" fmla="*/ 3 w 4"/>
                  <a:gd name="T5" fmla="*/ 4 h 6"/>
                  <a:gd name="T6" fmla="*/ 0 w 4"/>
                  <a:gd name="T7" fmla="*/ 1 h 6"/>
                </a:gdLst>
                <a:ahLst/>
                <a:cxnLst>
                  <a:cxn ang="0">
                    <a:pos x="T0" y="T1"/>
                  </a:cxn>
                  <a:cxn ang="0">
                    <a:pos x="T2" y="T3"/>
                  </a:cxn>
                  <a:cxn ang="0">
                    <a:pos x="T4" y="T5"/>
                  </a:cxn>
                  <a:cxn ang="0">
                    <a:pos x="T6" y="T7"/>
                  </a:cxn>
                </a:cxnLst>
                <a:rect l="0" t="0" r="r" b="b"/>
                <a:pathLst>
                  <a:path w="4" h="6">
                    <a:moveTo>
                      <a:pt x="0" y="1"/>
                    </a:moveTo>
                    <a:cubicBezTo>
                      <a:pt x="2" y="2"/>
                      <a:pt x="2" y="3"/>
                      <a:pt x="1" y="4"/>
                    </a:cubicBezTo>
                    <a:cubicBezTo>
                      <a:pt x="2" y="6"/>
                      <a:pt x="2" y="3"/>
                      <a:pt x="3" y="4"/>
                    </a:cubicBezTo>
                    <a:cubicBezTo>
                      <a:pt x="4" y="3"/>
                      <a:pt x="2" y="0"/>
                      <a:pt x="0"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5128">
                <a:extLst>
                  <a:ext uri="{FF2B5EF4-FFF2-40B4-BE49-F238E27FC236}">
                    <a16:creationId xmlns:a16="http://schemas.microsoft.com/office/drawing/2014/main" id="{F1CC1B6C-0DFE-410B-BF87-19061B2D7466}"/>
                  </a:ext>
                </a:extLst>
              </p:cNvPr>
              <p:cNvSpPr>
                <a:spLocks/>
              </p:cNvSpPr>
              <p:nvPr/>
            </p:nvSpPr>
            <p:spPr bwMode="auto">
              <a:xfrm>
                <a:off x="-4316" y="1210"/>
                <a:ext cx="12" cy="5"/>
              </a:xfrm>
              <a:custGeom>
                <a:avLst/>
                <a:gdLst>
                  <a:gd name="T0" fmla="*/ 1 w 5"/>
                  <a:gd name="T1" fmla="*/ 1 h 2"/>
                  <a:gd name="T2" fmla="*/ 5 w 5"/>
                  <a:gd name="T3" fmla="*/ 2 h 2"/>
                  <a:gd name="T4" fmla="*/ 0 w 5"/>
                  <a:gd name="T5" fmla="*/ 0 h 2"/>
                  <a:gd name="T6" fmla="*/ 1 w 5"/>
                  <a:gd name="T7" fmla="*/ 0 h 2"/>
                  <a:gd name="T8" fmla="*/ 1 w 5"/>
                  <a:gd name="T9" fmla="*/ 1 h 2"/>
                </a:gdLst>
                <a:ahLst/>
                <a:cxnLst>
                  <a:cxn ang="0">
                    <a:pos x="T0" y="T1"/>
                  </a:cxn>
                  <a:cxn ang="0">
                    <a:pos x="T2" y="T3"/>
                  </a:cxn>
                  <a:cxn ang="0">
                    <a:pos x="T4" y="T5"/>
                  </a:cxn>
                  <a:cxn ang="0">
                    <a:pos x="T6" y="T7"/>
                  </a:cxn>
                  <a:cxn ang="0">
                    <a:pos x="T8" y="T9"/>
                  </a:cxn>
                </a:cxnLst>
                <a:rect l="0" t="0" r="r" b="b"/>
                <a:pathLst>
                  <a:path w="5" h="2">
                    <a:moveTo>
                      <a:pt x="1" y="1"/>
                    </a:moveTo>
                    <a:cubicBezTo>
                      <a:pt x="2" y="2"/>
                      <a:pt x="4" y="1"/>
                      <a:pt x="5" y="2"/>
                    </a:cubicBezTo>
                    <a:cubicBezTo>
                      <a:pt x="5" y="0"/>
                      <a:pt x="1" y="1"/>
                      <a:pt x="0" y="0"/>
                    </a:cubicBezTo>
                    <a:cubicBezTo>
                      <a:pt x="0" y="0"/>
                      <a:pt x="0" y="2"/>
                      <a:pt x="1" y="0"/>
                    </a:cubicBezTo>
                    <a:cubicBezTo>
                      <a:pt x="2" y="1"/>
                      <a:pt x="1" y="1"/>
                      <a:pt x="1"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5129">
                <a:extLst>
                  <a:ext uri="{FF2B5EF4-FFF2-40B4-BE49-F238E27FC236}">
                    <a16:creationId xmlns:a16="http://schemas.microsoft.com/office/drawing/2014/main" id="{312A168B-20D1-4813-BABA-C73F2E44F6BF}"/>
                  </a:ext>
                </a:extLst>
              </p:cNvPr>
              <p:cNvSpPr>
                <a:spLocks/>
              </p:cNvSpPr>
              <p:nvPr/>
            </p:nvSpPr>
            <p:spPr bwMode="auto">
              <a:xfrm>
                <a:off x="-4304" y="1222"/>
                <a:ext cx="7" cy="9"/>
              </a:xfrm>
              <a:custGeom>
                <a:avLst/>
                <a:gdLst>
                  <a:gd name="T0" fmla="*/ 3 w 3"/>
                  <a:gd name="T1" fmla="*/ 3 h 4"/>
                  <a:gd name="T2" fmla="*/ 1 w 3"/>
                  <a:gd name="T3" fmla="*/ 0 h 4"/>
                  <a:gd name="T4" fmla="*/ 2 w 3"/>
                  <a:gd name="T5" fmla="*/ 4 h 4"/>
                  <a:gd name="T6" fmla="*/ 3 w 3"/>
                  <a:gd name="T7" fmla="*/ 3 h 4"/>
                </a:gdLst>
                <a:ahLst/>
                <a:cxnLst>
                  <a:cxn ang="0">
                    <a:pos x="T0" y="T1"/>
                  </a:cxn>
                  <a:cxn ang="0">
                    <a:pos x="T2" y="T3"/>
                  </a:cxn>
                  <a:cxn ang="0">
                    <a:pos x="T4" y="T5"/>
                  </a:cxn>
                  <a:cxn ang="0">
                    <a:pos x="T6" y="T7"/>
                  </a:cxn>
                </a:cxnLst>
                <a:rect l="0" t="0" r="r" b="b"/>
                <a:pathLst>
                  <a:path w="3" h="4">
                    <a:moveTo>
                      <a:pt x="3" y="3"/>
                    </a:moveTo>
                    <a:cubicBezTo>
                      <a:pt x="3" y="2"/>
                      <a:pt x="3" y="2"/>
                      <a:pt x="1" y="0"/>
                    </a:cubicBezTo>
                    <a:cubicBezTo>
                      <a:pt x="1" y="1"/>
                      <a:pt x="0" y="3"/>
                      <a:pt x="2" y="4"/>
                    </a:cubicBezTo>
                    <a:cubicBezTo>
                      <a:pt x="2" y="3"/>
                      <a:pt x="3" y="3"/>
                      <a:pt x="3"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5130">
                <a:extLst>
                  <a:ext uri="{FF2B5EF4-FFF2-40B4-BE49-F238E27FC236}">
                    <a16:creationId xmlns:a16="http://schemas.microsoft.com/office/drawing/2014/main" id="{BA17FFF1-CFC8-465D-B531-E3C1C7D39DAD}"/>
                  </a:ext>
                </a:extLst>
              </p:cNvPr>
              <p:cNvSpPr>
                <a:spLocks/>
              </p:cNvSpPr>
              <p:nvPr/>
            </p:nvSpPr>
            <p:spPr bwMode="auto">
              <a:xfrm>
                <a:off x="-4144" y="1397"/>
                <a:ext cx="8" cy="7"/>
              </a:xfrm>
              <a:custGeom>
                <a:avLst/>
                <a:gdLst>
                  <a:gd name="T0" fmla="*/ 1 w 3"/>
                  <a:gd name="T1" fmla="*/ 3 h 3"/>
                  <a:gd name="T2" fmla="*/ 1 w 3"/>
                  <a:gd name="T3" fmla="*/ 0 h 3"/>
                  <a:gd name="T4" fmla="*/ 0 w 3"/>
                  <a:gd name="T5" fmla="*/ 2 h 3"/>
                  <a:gd name="T6" fmla="*/ 1 w 3"/>
                  <a:gd name="T7" fmla="*/ 3 h 3"/>
                </a:gdLst>
                <a:ahLst/>
                <a:cxnLst>
                  <a:cxn ang="0">
                    <a:pos x="T0" y="T1"/>
                  </a:cxn>
                  <a:cxn ang="0">
                    <a:pos x="T2" y="T3"/>
                  </a:cxn>
                  <a:cxn ang="0">
                    <a:pos x="T4" y="T5"/>
                  </a:cxn>
                  <a:cxn ang="0">
                    <a:pos x="T6" y="T7"/>
                  </a:cxn>
                </a:cxnLst>
                <a:rect l="0" t="0" r="r" b="b"/>
                <a:pathLst>
                  <a:path w="3" h="3">
                    <a:moveTo>
                      <a:pt x="1" y="3"/>
                    </a:moveTo>
                    <a:cubicBezTo>
                      <a:pt x="3" y="3"/>
                      <a:pt x="1" y="1"/>
                      <a:pt x="1" y="0"/>
                    </a:cubicBezTo>
                    <a:cubicBezTo>
                      <a:pt x="0" y="0"/>
                      <a:pt x="1" y="1"/>
                      <a:pt x="0" y="2"/>
                    </a:cubicBezTo>
                    <a:cubicBezTo>
                      <a:pt x="1" y="2"/>
                      <a:pt x="1" y="2"/>
                      <a:pt x="1"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5131">
                <a:extLst>
                  <a:ext uri="{FF2B5EF4-FFF2-40B4-BE49-F238E27FC236}">
                    <a16:creationId xmlns:a16="http://schemas.microsoft.com/office/drawing/2014/main" id="{A1943871-39BB-420C-9B0C-AEAD1D62EB1B}"/>
                  </a:ext>
                </a:extLst>
              </p:cNvPr>
              <p:cNvSpPr>
                <a:spLocks/>
              </p:cNvSpPr>
              <p:nvPr/>
            </p:nvSpPr>
            <p:spPr bwMode="auto">
              <a:xfrm>
                <a:off x="-4321" y="1205"/>
                <a:ext cx="19" cy="10"/>
              </a:xfrm>
              <a:custGeom>
                <a:avLst/>
                <a:gdLst>
                  <a:gd name="T0" fmla="*/ 2 w 8"/>
                  <a:gd name="T1" fmla="*/ 4 h 4"/>
                  <a:gd name="T2" fmla="*/ 6 w 8"/>
                  <a:gd name="T3" fmla="*/ 3 h 4"/>
                  <a:gd name="T4" fmla="*/ 8 w 8"/>
                  <a:gd name="T5" fmla="*/ 4 h 4"/>
                  <a:gd name="T6" fmla="*/ 2 w 8"/>
                  <a:gd name="T7" fmla="*/ 0 h 4"/>
                  <a:gd name="T8" fmla="*/ 2 w 8"/>
                  <a:gd name="T9" fmla="*/ 4 h 4"/>
                </a:gdLst>
                <a:ahLst/>
                <a:cxnLst>
                  <a:cxn ang="0">
                    <a:pos x="T0" y="T1"/>
                  </a:cxn>
                  <a:cxn ang="0">
                    <a:pos x="T2" y="T3"/>
                  </a:cxn>
                  <a:cxn ang="0">
                    <a:pos x="T4" y="T5"/>
                  </a:cxn>
                  <a:cxn ang="0">
                    <a:pos x="T6" y="T7"/>
                  </a:cxn>
                  <a:cxn ang="0">
                    <a:pos x="T8" y="T9"/>
                  </a:cxn>
                </a:cxnLst>
                <a:rect l="0" t="0" r="r" b="b"/>
                <a:pathLst>
                  <a:path w="8" h="4">
                    <a:moveTo>
                      <a:pt x="2" y="4"/>
                    </a:moveTo>
                    <a:cubicBezTo>
                      <a:pt x="3" y="3"/>
                      <a:pt x="6" y="4"/>
                      <a:pt x="6" y="3"/>
                    </a:cubicBezTo>
                    <a:cubicBezTo>
                      <a:pt x="6" y="3"/>
                      <a:pt x="7" y="4"/>
                      <a:pt x="8" y="4"/>
                    </a:cubicBezTo>
                    <a:cubicBezTo>
                      <a:pt x="7" y="1"/>
                      <a:pt x="3" y="2"/>
                      <a:pt x="2" y="0"/>
                    </a:cubicBezTo>
                    <a:cubicBezTo>
                      <a:pt x="0" y="2"/>
                      <a:pt x="1" y="3"/>
                      <a:pt x="2" y="4"/>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5132">
                <a:extLst>
                  <a:ext uri="{FF2B5EF4-FFF2-40B4-BE49-F238E27FC236}">
                    <a16:creationId xmlns:a16="http://schemas.microsoft.com/office/drawing/2014/main" id="{62991BE6-2663-4DEB-B44F-375994DBB8DE}"/>
                  </a:ext>
                </a:extLst>
              </p:cNvPr>
              <p:cNvSpPr>
                <a:spLocks/>
              </p:cNvSpPr>
              <p:nvPr/>
            </p:nvSpPr>
            <p:spPr bwMode="auto">
              <a:xfrm>
                <a:off x="-4134" y="1409"/>
                <a:ext cx="12" cy="9"/>
              </a:xfrm>
              <a:custGeom>
                <a:avLst/>
                <a:gdLst>
                  <a:gd name="T0" fmla="*/ 5 w 5"/>
                  <a:gd name="T1" fmla="*/ 1 h 4"/>
                  <a:gd name="T2" fmla="*/ 1 w 5"/>
                  <a:gd name="T3" fmla="*/ 0 h 4"/>
                  <a:gd name="T4" fmla="*/ 0 w 5"/>
                  <a:gd name="T5" fmla="*/ 2 h 4"/>
                  <a:gd name="T6" fmla="*/ 5 w 5"/>
                  <a:gd name="T7" fmla="*/ 3 h 4"/>
                  <a:gd name="T8" fmla="*/ 5 w 5"/>
                  <a:gd name="T9" fmla="*/ 1 h 4"/>
                </a:gdLst>
                <a:ahLst/>
                <a:cxnLst>
                  <a:cxn ang="0">
                    <a:pos x="T0" y="T1"/>
                  </a:cxn>
                  <a:cxn ang="0">
                    <a:pos x="T2" y="T3"/>
                  </a:cxn>
                  <a:cxn ang="0">
                    <a:pos x="T4" y="T5"/>
                  </a:cxn>
                  <a:cxn ang="0">
                    <a:pos x="T6" y="T7"/>
                  </a:cxn>
                  <a:cxn ang="0">
                    <a:pos x="T8" y="T9"/>
                  </a:cxn>
                </a:cxnLst>
                <a:rect l="0" t="0" r="r" b="b"/>
                <a:pathLst>
                  <a:path w="5" h="4">
                    <a:moveTo>
                      <a:pt x="5" y="1"/>
                    </a:moveTo>
                    <a:cubicBezTo>
                      <a:pt x="4" y="1"/>
                      <a:pt x="2" y="0"/>
                      <a:pt x="1" y="0"/>
                    </a:cubicBezTo>
                    <a:cubicBezTo>
                      <a:pt x="1" y="1"/>
                      <a:pt x="1" y="1"/>
                      <a:pt x="0" y="2"/>
                    </a:cubicBezTo>
                    <a:cubicBezTo>
                      <a:pt x="1" y="4"/>
                      <a:pt x="2" y="2"/>
                      <a:pt x="5" y="3"/>
                    </a:cubicBezTo>
                    <a:cubicBezTo>
                      <a:pt x="5" y="2"/>
                      <a:pt x="5" y="2"/>
                      <a:pt x="5"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5133">
                <a:extLst>
                  <a:ext uri="{FF2B5EF4-FFF2-40B4-BE49-F238E27FC236}">
                    <a16:creationId xmlns:a16="http://schemas.microsoft.com/office/drawing/2014/main" id="{963A2C5B-34B1-4FAE-83B1-D860FC74962F}"/>
                  </a:ext>
                </a:extLst>
              </p:cNvPr>
              <p:cNvSpPr>
                <a:spLocks/>
              </p:cNvSpPr>
              <p:nvPr/>
            </p:nvSpPr>
            <p:spPr bwMode="auto">
              <a:xfrm>
                <a:off x="-4129" y="1409"/>
                <a:ext cx="9" cy="14"/>
              </a:xfrm>
              <a:custGeom>
                <a:avLst/>
                <a:gdLst>
                  <a:gd name="T0" fmla="*/ 1 w 4"/>
                  <a:gd name="T1" fmla="*/ 0 h 6"/>
                  <a:gd name="T2" fmla="*/ 4 w 4"/>
                  <a:gd name="T3" fmla="*/ 6 h 6"/>
                  <a:gd name="T4" fmla="*/ 1 w 4"/>
                  <a:gd name="T5" fmla="*/ 0 h 6"/>
                </a:gdLst>
                <a:ahLst/>
                <a:cxnLst>
                  <a:cxn ang="0">
                    <a:pos x="T0" y="T1"/>
                  </a:cxn>
                  <a:cxn ang="0">
                    <a:pos x="T2" y="T3"/>
                  </a:cxn>
                  <a:cxn ang="0">
                    <a:pos x="T4" y="T5"/>
                  </a:cxn>
                </a:cxnLst>
                <a:rect l="0" t="0" r="r" b="b"/>
                <a:pathLst>
                  <a:path w="4" h="6">
                    <a:moveTo>
                      <a:pt x="1" y="0"/>
                    </a:moveTo>
                    <a:cubicBezTo>
                      <a:pt x="0" y="4"/>
                      <a:pt x="1" y="6"/>
                      <a:pt x="4" y="6"/>
                    </a:cubicBezTo>
                    <a:cubicBezTo>
                      <a:pt x="4" y="4"/>
                      <a:pt x="3" y="2"/>
                      <a:pt x="1"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5134">
                <a:extLst>
                  <a:ext uri="{FF2B5EF4-FFF2-40B4-BE49-F238E27FC236}">
                    <a16:creationId xmlns:a16="http://schemas.microsoft.com/office/drawing/2014/main" id="{051B2F50-6A4F-48B9-AAC3-B9A5C5DF9EB8}"/>
                  </a:ext>
                </a:extLst>
              </p:cNvPr>
              <p:cNvSpPr>
                <a:spLocks/>
              </p:cNvSpPr>
              <p:nvPr/>
            </p:nvSpPr>
            <p:spPr bwMode="auto">
              <a:xfrm>
                <a:off x="-4420" y="1113"/>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cubicBezTo>
                      <a:pt x="0" y="0"/>
                      <a:pt x="1" y="0"/>
                      <a:pt x="1"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5135">
                <a:extLst>
                  <a:ext uri="{FF2B5EF4-FFF2-40B4-BE49-F238E27FC236}">
                    <a16:creationId xmlns:a16="http://schemas.microsoft.com/office/drawing/2014/main" id="{AF1A9AE0-4E98-4B40-A87A-FAF1ABC845CB}"/>
                  </a:ext>
                </a:extLst>
              </p:cNvPr>
              <p:cNvSpPr>
                <a:spLocks/>
              </p:cNvSpPr>
              <p:nvPr/>
            </p:nvSpPr>
            <p:spPr bwMode="auto">
              <a:xfrm>
                <a:off x="-4465" y="1132"/>
                <a:ext cx="7" cy="7"/>
              </a:xfrm>
              <a:custGeom>
                <a:avLst/>
                <a:gdLst>
                  <a:gd name="T0" fmla="*/ 0 w 3"/>
                  <a:gd name="T1" fmla="*/ 0 h 3"/>
                  <a:gd name="T2" fmla="*/ 0 w 3"/>
                  <a:gd name="T3" fmla="*/ 0 h 3"/>
                  <a:gd name="T4" fmla="*/ 2 w 3"/>
                  <a:gd name="T5" fmla="*/ 1 h 3"/>
                  <a:gd name="T6" fmla="*/ 1 w 3"/>
                  <a:gd name="T7" fmla="*/ 1 h 3"/>
                  <a:gd name="T8" fmla="*/ 3 w 3"/>
                  <a:gd name="T9" fmla="*/ 1 h 3"/>
                  <a:gd name="T10" fmla="*/ 1 w 3"/>
                  <a:gd name="T11" fmla="*/ 0 h 3"/>
                  <a:gd name="T12" fmla="*/ 0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0"/>
                    </a:moveTo>
                    <a:cubicBezTo>
                      <a:pt x="0" y="0"/>
                      <a:pt x="0" y="0"/>
                      <a:pt x="0" y="0"/>
                    </a:cubicBezTo>
                    <a:cubicBezTo>
                      <a:pt x="1" y="0"/>
                      <a:pt x="1" y="0"/>
                      <a:pt x="2" y="1"/>
                    </a:cubicBezTo>
                    <a:cubicBezTo>
                      <a:pt x="2" y="1"/>
                      <a:pt x="1" y="1"/>
                      <a:pt x="1" y="1"/>
                    </a:cubicBezTo>
                    <a:cubicBezTo>
                      <a:pt x="1" y="3"/>
                      <a:pt x="2" y="2"/>
                      <a:pt x="3" y="1"/>
                    </a:cubicBezTo>
                    <a:cubicBezTo>
                      <a:pt x="2" y="1"/>
                      <a:pt x="2" y="0"/>
                      <a:pt x="1" y="0"/>
                    </a:cubicBezTo>
                    <a:cubicBezTo>
                      <a:pt x="1" y="0"/>
                      <a:pt x="0" y="0"/>
                      <a:pt x="0"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5136">
                <a:extLst>
                  <a:ext uri="{FF2B5EF4-FFF2-40B4-BE49-F238E27FC236}">
                    <a16:creationId xmlns:a16="http://schemas.microsoft.com/office/drawing/2014/main" id="{1DFFAE45-8DCC-4437-BE40-7E240A96A42F}"/>
                  </a:ext>
                </a:extLst>
              </p:cNvPr>
              <p:cNvSpPr>
                <a:spLocks/>
              </p:cNvSpPr>
              <p:nvPr/>
            </p:nvSpPr>
            <p:spPr bwMode="auto">
              <a:xfrm>
                <a:off x="-4118" y="1454"/>
                <a:ext cx="3" cy="2"/>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1"/>
                      <a:pt x="0" y="0"/>
                      <a:pt x="0" y="0"/>
                    </a:cubicBezTo>
                    <a:cubicBezTo>
                      <a:pt x="0" y="0"/>
                      <a:pt x="0" y="1"/>
                      <a:pt x="0"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5137">
                <a:extLst>
                  <a:ext uri="{FF2B5EF4-FFF2-40B4-BE49-F238E27FC236}">
                    <a16:creationId xmlns:a16="http://schemas.microsoft.com/office/drawing/2014/main" id="{787F64DA-B119-45B7-86C0-9587B9A1347C}"/>
                  </a:ext>
                </a:extLst>
              </p:cNvPr>
              <p:cNvSpPr>
                <a:spLocks/>
              </p:cNvSpPr>
              <p:nvPr/>
            </p:nvSpPr>
            <p:spPr bwMode="auto">
              <a:xfrm>
                <a:off x="-4319" y="1191"/>
                <a:ext cx="5" cy="7"/>
              </a:xfrm>
              <a:custGeom>
                <a:avLst/>
                <a:gdLst>
                  <a:gd name="T0" fmla="*/ 0 w 2"/>
                  <a:gd name="T1" fmla="*/ 3 h 3"/>
                  <a:gd name="T2" fmla="*/ 2 w 2"/>
                  <a:gd name="T3" fmla="*/ 1 h 3"/>
                  <a:gd name="T4" fmla="*/ 1 w 2"/>
                  <a:gd name="T5" fmla="*/ 0 h 3"/>
                  <a:gd name="T6" fmla="*/ 0 w 2"/>
                  <a:gd name="T7" fmla="*/ 3 h 3"/>
                </a:gdLst>
                <a:ahLst/>
                <a:cxnLst>
                  <a:cxn ang="0">
                    <a:pos x="T0" y="T1"/>
                  </a:cxn>
                  <a:cxn ang="0">
                    <a:pos x="T2" y="T3"/>
                  </a:cxn>
                  <a:cxn ang="0">
                    <a:pos x="T4" y="T5"/>
                  </a:cxn>
                  <a:cxn ang="0">
                    <a:pos x="T6" y="T7"/>
                  </a:cxn>
                </a:cxnLst>
                <a:rect l="0" t="0" r="r" b="b"/>
                <a:pathLst>
                  <a:path w="2" h="3">
                    <a:moveTo>
                      <a:pt x="0" y="3"/>
                    </a:moveTo>
                    <a:cubicBezTo>
                      <a:pt x="1" y="3"/>
                      <a:pt x="1" y="2"/>
                      <a:pt x="2" y="1"/>
                    </a:cubicBezTo>
                    <a:cubicBezTo>
                      <a:pt x="2" y="1"/>
                      <a:pt x="1" y="1"/>
                      <a:pt x="1" y="0"/>
                    </a:cubicBezTo>
                    <a:cubicBezTo>
                      <a:pt x="1" y="1"/>
                      <a:pt x="1" y="2"/>
                      <a:pt x="0"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5138">
                <a:extLst>
                  <a:ext uri="{FF2B5EF4-FFF2-40B4-BE49-F238E27FC236}">
                    <a16:creationId xmlns:a16="http://schemas.microsoft.com/office/drawing/2014/main" id="{34C7D44A-E974-4BA5-87C3-7EF752320193}"/>
                  </a:ext>
                </a:extLst>
              </p:cNvPr>
              <p:cNvSpPr>
                <a:spLocks/>
              </p:cNvSpPr>
              <p:nvPr/>
            </p:nvSpPr>
            <p:spPr bwMode="auto">
              <a:xfrm>
                <a:off x="-4349" y="1210"/>
                <a:ext cx="7" cy="10"/>
              </a:xfrm>
              <a:custGeom>
                <a:avLst/>
                <a:gdLst>
                  <a:gd name="T0" fmla="*/ 3 w 3"/>
                  <a:gd name="T1" fmla="*/ 2 h 4"/>
                  <a:gd name="T2" fmla="*/ 1 w 3"/>
                  <a:gd name="T3" fmla="*/ 0 h 4"/>
                  <a:gd name="T4" fmla="*/ 1 w 3"/>
                  <a:gd name="T5" fmla="*/ 2 h 4"/>
                  <a:gd name="T6" fmla="*/ 3 w 3"/>
                  <a:gd name="T7" fmla="*/ 2 h 4"/>
                </a:gdLst>
                <a:ahLst/>
                <a:cxnLst>
                  <a:cxn ang="0">
                    <a:pos x="T0" y="T1"/>
                  </a:cxn>
                  <a:cxn ang="0">
                    <a:pos x="T2" y="T3"/>
                  </a:cxn>
                  <a:cxn ang="0">
                    <a:pos x="T4" y="T5"/>
                  </a:cxn>
                  <a:cxn ang="0">
                    <a:pos x="T6" y="T7"/>
                  </a:cxn>
                </a:cxnLst>
                <a:rect l="0" t="0" r="r" b="b"/>
                <a:pathLst>
                  <a:path w="3" h="4">
                    <a:moveTo>
                      <a:pt x="3" y="2"/>
                    </a:moveTo>
                    <a:cubicBezTo>
                      <a:pt x="3" y="1"/>
                      <a:pt x="2" y="1"/>
                      <a:pt x="1" y="0"/>
                    </a:cubicBezTo>
                    <a:cubicBezTo>
                      <a:pt x="0" y="1"/>
                      <a:pt x="2" y="2"/>
                      <a:pt x="1" y="2"/>
                    </a:cubicBezTo>
                    <a:cubicBezTo>
                      <a:pt x="2" y="4"/>
                      <a:pt x="2" y="2"/>
                      <a:pt x="3"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5139">
                <a:extLst>
                  <a:ext uri="{FF2B5EF4-FFF2-40B4-BE49-F238E27FC236}">
                    <a16:creationId xmlns:a16="http://schemas.microsoft.com/office/drawing/2014/main" id="{CB07C7ED-4E7B-470F-BF04-C811DBD412EA}"/>
                  </a:ext>
                </a:extLst>
              </p:cNvPr>
              <p:cNvSpPr>
                <a:spLocks/>
              </p:cNvSpPr>
              <p:nvPr/>
            </p:nvSpPr>
            <p:spPr bwMode="auto">
              <a:xfrm>
                <a:off x="-4314" y="1182"/>
                <a:ext cx="10" cy="7"/>
              </a:xfrm>
              <a:custGeom>
                <a:avLst/>
                <a:gdLst>
                  <a:gd name="T0" fmla="*/ 0 w 4"/>
                  <a:gd name="T1" fmla="*/ 0 h 3"/>
                  <a:gd name="T2" fmla="*/ 4 w 4"/>
                  <a:gd name="T3" fmla="*/ 1 h 3"/>
                  <a:gd name="T4" fmla="*/ 0 w 4"/>
                  <a:gd name="T5" fmla="*/ 0 h 3"/>
                </a:gdLst>
                <a:ahLst/>
                <a:cxnLst>
                  <a:cxn ang="0">
                    <a:pos x="T0" y="T1"/>
                  </a:cxn>
                  <a:cxn ang="0">
                    <a:pos x="T2" y="T3"/>
                  </a:cxn>
                  <a:cxn ang="0">
                    <a:pos x="T4" y="T5"/>
                  </a:cxn>
                </a:cxnLst>
                <a:rect l="0" t="0" r="r" b="b"/>
                <a:pathLst>
                  <a:path w="4" h="3">
                    <a:moveTo>
                      <a:pt x="0" y="0"/>
                    </a:moveTo>
                    <a:cubicBezTo>
                      <a:pt x="0" y="3"/>
                      <a:pt x="2" y="3"/>
                      <a:pt x="4" y="1"/>
                    </a:cubicBezTo>
                    <a:cubicBezTo>
                      <a:pt x="2" y="1"/>
                      <a:pt x="2" y="0"/>
                      <a:pt x="0"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5140">
                <a:extLst>
                  <a:ext uri="{FF2B5EF4-FFF2-40B4-BE49-F238E27FC236}">
                    <a16:creationId xmlns:a16="http://schemas.microsoft.com/office/drawing/2014/main" id="{4AC3E619-54F7-4643-ACAA-E6FE35ED9FF6}"/>
                  </a:ext>
                </a:extLst>
              </p:cNvPr>
              <p:cNvSpPr>
                <a:spLocks/>
              </p:cNvSpPr>
              <p:nvPr/>
            </p:nvSpPr>
            <p:spPr bwMode="auto">
              <a:xfrm>
                <a:off x="-4366" y="1134"/>
                <a:ext cx="10" cy="8"/>
              </a:xfrm>
              <a:custGeom>
                <a:avLst/>
                <a:gdLst>
                  <a:gd name="T0" fmla="*/ 1 w 4"/>
                  <a:gd name="T1" fmla="*/ 3 h 3"/>
                  <a:gd name="T2" fmla="*/ 3 w 4"/>
                  <a:gd name="T3" fmla="*/ 1 h 3"/>
                  <a:gd name="T4" fmla="*/ 1 w 4"/>
                  <a:gd name="T5" fmla="*/ 3 h 3"/>
                </a:gdLst>
                <a:ahLst/>
                <a:cxnLst>
                  <a:cxn ang="0">
                    <a:pos x="T0" y="T1"/>
                  </a:cxn>
                  <a:cxn ang="0">
                    <a:pos x="T2" y="T3"/>
                  </a:cxn>
                  <a:cxn ang="0">
                    <a:pos x="T4" y="T5"/>
                  </a:cxn>
                </a:cxnLst>
                <a:rect l="0" t="0" r="r" b="b"/>
                <a:pathLst>
                  <a:path w="4" h="3">
                    <a:moveTo>
                      <a:pt x="1" y="3"/>
                    </a:moveTo>
                    <a:cubicBezTo>
                      <a:pt x="2" y="2"/>
                      <a:pt x="4" y="3"/>
                      <a:pt x="3" y="1"/>
                    </a:cubicBezTo>
                    <a:cubicBezTo>
                      <a:pt x="2" y="0"/>
                      <a:pt x="0" y="3"/>
                      <a:pt x="1"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5141">
                <a:extLst>
                  <a:ext uri="{FF2B5EF4-FFF2-40B4-BE49-F238E27FC236}">
                    <a16:creationId xmlns:a16="http://schemas.microsoft.com/office/drawing/2014/main" id="{1133F591-8980-4503-A5DF-523455C5907B}"/>
                  </a:ext>
                </a:extLst>
              </p:cNvPr>
              <p:cNvSpPr>
                <a:spLocks/>
              </p:cNvSpPr>
              <p:nvPr/>
            </p:nvSpPr>
            <p:spPr bwMode="auto">
              <a:xfrm>
                <a:off x="-4144" y="1440"/>
                <a:ext cx="15" cy="16"/>
              </a:xfrm>
              <a:custGeom>
                <a:avLst/>
                <a:gdLst>
                  <a:gd name="T0" fmla="*/ 5 w 6"/>
                  <a:gd name="T1" fmla="*/ 0 h 7"/>
                  <a:gd name="T2" fmla="*/ 0 w 6"/>
                  <a:gd name="T3" fmla="*/ 7 h 7"/>
                  <a:gd name="T4" fmla="*/ 5 w 6"/>
                  <a:gd name="T5" fmla="*/ 0 h 7"/>
                </a:gdLst>
                <a:ahLst/>
                <a:cxnLst>
                  <a:cxn ang="0">
                    <a:pos x="T0" y="T1"/>
                  </a:cxn>
                  <a:cxn ang="0">
                    <a:pos x="T2" y="T3"/>
                  </a:cxn>
                  <a:cxn ang="0">
                    <a:pos x="T4" y="T5"/>
                  </a:cxn>
                </a:cxnLst>
                <a:rect l="0" t="0" r="r" b="b"/>
                <a:pathLst>
                  <a:path w="6" h="7">
                    <a:moveTo>
                      <a:pt x="5" y="0"/>
                    </a:moveTo>
                    <a:cubicBezTo>
                      <a:pt x="2" y="3"/>
                      <a:pt x="1" y="3"/>
                      <a:pt x="0" y="7"/>
                    </a:cubicBezTo>
                    <a:cubicBezTo>
                      <a:pt x="2" y="6"/>
                      <a:pt x="6" y="4"/>
                      <a:pt x="5"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5142">
                <a:extLst>
                  <a:ext uri="{FF2B5EF4-FFF2-40B4-BE49-F238E27FC236}">
                    <a16:creationId xmlns:a16="http://schemas.microsoft.com/office/drawing/2014/main" id="{CF3BFFF1-6477-44BC-98CB-06BBAC0B11F8}"/>
                  </a:ext>
                </a:extLst>
              </p:cNvPr>
              <p:cNvSpPr>
                <a:spLocks/>
              </p:cNvSpPr>
              <p:nvPr/>
            </p:nvSpPr>
            <p:spPr bwMode="auto">
              <a:xfrm>
                <a:off x="-4132" y="1426"/>
                <a:ext cx="10" cy="11"/>
              </a:xfrm>
              <a:custGeom>
                <a:avLst/>
                <a:gdLst>
                  <a:gd name="T0" fmla="*/ 0 w 4"/>
                  <a:gd name="T1" fmla="*/ 4 h 5"/>
                  <a:gd name="T2" fmla="*/ 1 w 4"/>
                  <a:gd name="T3" fmla="*/ 5 h 5"/>
                  <a:gd name="T4" fmla="*/ 4 w 4"/>
                  <a:gd name="T5" fmla="*/ 0 h 5"/>
                  <a:gd name="T6" fmla="*/ 0 w 4"/>
                  <a:gd name="T7" fmla="*/ 4 h 5"/>
                </a:gdLst>
                <a:ahLst/>
                <a:cxnLst>
                  <a:cxn ang="0">
                    <a:pos x="T0" y="T1"/>
                  </a:cxn>
                  <a:cxn ang="0">
                    <a:pos x="T2" y="T3"/>
                  </a:cxn>
                  <a:cxn ang="0">
                    <a:pos x="T4" y="T5"/>
                  </a:cxn>
                  <a:cxn ang="0">
                    <a:pos x="T6" y="T7"/>
                  </a:cxn>
                </a:cxnLst>
                <a:rect l="0" t="0" r="r" b="b"/>
                <a:pathLst>
                  <a:path w="4" h="5">
                    <a:moveTo>
                      <a:pt x="0" y="4"/>
                    </a:moveTo>
                    <a:cubicBezTo>
                      <a:pt x="0" y="4"/>
                      <a:pt x="1" y="4"/>
                      <a:pt x="1" y="5"/>
                    </a:cubicBezTo>
                    <a:cubicBezTo>
                      <a:pt x="2" y="2"/>
                      <a:pt x="3" y="1"/>
                      <a:pt x="4" y="0"/>
                    </a:cubicBezTo>
                    <a:cubicBezTo>
                      <a:pt x="1" y="0"/>
                      <a:pt x="0" y="2"/>
                      <a:pt x="0" y="4"/>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5143">
                <a:extLst>
                  <a:ext uri="{FF2B5EF4-FFF2-40B4-BE49-F238E27FC236}">
                    <a16:creationId xmlns:a16="http://schemas.microsoft.com/office/drawing/2014/main" id="{ADFB4C92-36F7-4887-BD95-9AC2B8AEA1DC}"/>
                  </a:ext>
                </a:extLst>
              </p:cNvPr>
              <p:cNvSpPr>
                <a:spLocks/>
              </p:cNvSpPr>
              <p:nvPr/>
            </p:nvSpPr>
            <p:spPr bwMode="auto">
              <a:xfrm>
                <a:off x="-4281" y="1210"/>
                <a:ext cx="10" cy="7"/>
              </a:xfrm>
              <a:custGeom>
                <a:avLst/>
                <a:gdLst>
                  <a:gd name="T0" fmla="*/ 0 w 4"/>
                  <a:gd name="T1" fmla="*/ 1 h 3"/>
                  <a:gd name="T2" fmla="*/ 3 w 4"/>
                  <a:gd name="T3" fmla="*/ 2 h 3"/>
                  <a:gd name="T4" fmla="*/ 4 w 4"/>
                  <a:gd name="T5" fmla="*/ 2 h 3"/>
                  <a:gd name="T6" fmla="*/ 3 w 4"/>
                  <a:gd name="T7" fmla="*/ 0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cubicBezTo>
                      <a:pt x="1" y="1"/>
                      <a:pt x="2" y="3"/>
                      <a:pt x="3" y="2"/>
                    </a:cubicBezTo>
                    <a:cubicBezTo>
                      <a:pt x="2" y="0"/>
                      <a:pt x="4" y="3"/>
                      <a:pt x="4" y="2"/>
                    </a:cubicBezTo>
                    <a:cubicBezTo>
                      <a:pt x="3" y="1"/>
                      <a:pt x="4" y="0"/>
                      <a:pt x="3" y="0"/>
                    </a:cubicBezTo>
                    <a:cubicBezTo>
                      <a:pt x="2" y="2"/>
                      <a:pt x="1" y="0"/>
                      <a:pt x="0"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5144">
                <a:extLst>
                  <a:ext uri="{FF2B5EF4-FFF2-40B4-BE49-F238E27FC236}">
                    <a16:creationId xmlns:a16="http://schemas.microsoft.com/office/drawing/2014/main" id="{AFD65F69-E288-427F-AF76-3434FD668C98}"/>
                  </a:ext>
                </a:extLst>
              </p:cNvPr>
              <p:cNvSpPr>
                <a:spLocks/>
              </p:cNvSpPr>
              <p:nvPr/>
            </p:nvSpPr>
            <p:spPr bwMode="auto">
              <a:xfrm>
                <a:off x="-4302" y="1201"/>
                <a:ext cx="12" cy="14"/>
              </a:xfrm>
              <a:custGeom>
                <a:avLst/>
                <a:gdLst>
                  <a:gd name="T0" fmla="*/ 1 w 5"/>
                  <a:gd name="T1" fmla="*/ 0 h 6"/>
                  <a:gd name="T2" fmla="*/ 0 w 5"/>
                  <a:gd name="T3" fmla="*/ 1 h 6"/>
                  <a:gd name="T4" fmla="*/ 0 w 5"/>
                  <a:gd name="T5" fmla="*/ 3 h 6"/>
                  <a:gd name="T6" fmla="*/ 3 w 5"/>
                  <a:gd name="T7" fmla="*/ 4 h 6"/>
                  <a:gd name="T8" fmla="*/ 5 w 5"/>
                  <a:gd name="T9" fmla="*/ 6 h 6"/>
                  <a:gd name="T10" fmla="*/ 2 w 5"/>
                  <a:gd name="T11" fmla="*/ 2 h 6"/>
                  <a:gd name="T12" fmla="*/ 1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1" y="0"/>
                    </a:moveTo>
                    <a:cubicBezTo>
                      <a:pt x="1" y="0"/>
                      <a:pt x="1" y="1"/>
                      <a:pt x="0" y="1"/>
                    </a:cubicBezTo>
                    <a:cubicBezTo>
                      <a:pt x="0" y="2"/>
                      <a:pt x="0" y="2"/>
                      <a:pt x="0" y="3"/>
                    </a:cubicBezTo>
                    <a:cubicBezTo>
                      <a:pt x="3" y="1"/>
                      <a:pt x="0" y="6"/>
                      <a:pt x="3" y="4"/>
                    </a:cubicBezTo>
                    <a:cubicBezTo>
                      <a:pt x="3" y="5"/>
                      <a:pt x="3" y="6"/>
                      <a:pt x="5" y="6"/>
                    </a:cubicBezTo>
                    <a:cubicBezTo>
                      <a:pt x="4" y="5"/>
                      <a:pt x="5" y="0"/>
                      <a:pt x="2" y="2"/>
                    </a:cubicBezTo>
                    <a:cubicBezTo>
                      <a:pt x="0" y="1"/>
                      <a:pt x="4" y="0"/>
                      <a:pt x="1"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5145">
                <a:extLst>
                  <a:ext uri="{FF2B5EF4-FFF2-40B4-BE49-F238E27FC236}">
                    <a16:creationId xmlns:a16="http://schemas.microsoft.com/office/drawing/2014/main" id="{13216698-D02C-4BE3-85CD-A49A5C5D9E97}"/>
                  </a:ext>
                </a:extLst>
              </p:cNvPr>
              <p:cNvSpPr>
                <a:spLocks/>
              </p:cNvSpPr>
              <p:nvPr/>
            </p:nvSpPr>
            <p:spPr bwMode="auto">
              <a:xfrm>
                <a:off x="-4290" y="1208"/>
                <a:ext cx="9" cy="12"/>
              </a:xfrm>
              <a:custGeom>
                <a:avLst/>
                <a:gdLst>
                  <a:gd name="T0" fmla="*/ 0 w 4"/>
                  <a:gd name="T1" fmla="*/ 1 h 5"/>
                  <a:gd name="T2" fmla="*/ 3 w 4"/>
                  <a:gd name="T3" fmla="*/ 5 h 5"/>
                  <a:gd name="T4" fmla="*/ 4 w 4"/>
                  <a:gd name="T5" fmla="*/ 0 h 5"/>
                  <a:gd name="T6" fmla="*/ 0 w 4"/>
                  <a:gd name="T7" fmla="*/ 1 h 5"/>
                </a:gdLst>
                <a:ahLst/>
                <a:cxnLst>
                  <a:cxn ang="0">
                    <a:pos x="T0" y="T1"/>
                  </a:cxn>
                  <a:cxn ang="0">
                    <a:pos x="T2" y="T3"/>
                  </a:cxn>
                  <a:cxn ang="0">
                    <a:pos x="T4" y="T5"/>
                  </a:cxn>
                  <a:cxn ang="0">
                    <a:pos x="T6" y="T7"/>
                  </a:cxn>
                </a:cxnLst>
                <a:rect l="0" t="0" r="r" b="b"/>
                <a:pathLst>
                  <a:path w="4" h="5">
                    <a:moveTo>
                      <a:pt x="0" y="1"/>
                    </a:moveTo>
                    <a:cubicBezTo>
                      <a:pt x="0" y="4"/>
                      <a:pt x="1" y="5"/>
                      <a:pt x="3" y="5"/>
                    </a:cubicBezTo>
                    <a:cubicBezTo>
                      <a:pt x="3" y="4"/>
                      <a:pt x="4" y="2"/>
                      <a:pt x="4" y="0"/>
                    </a:cubicBezTo>
                    <a:cubicBezTo>
                      <a:pt x="3" y="1"/>
                      <a:pt x="2" y="2"/>
                      <a:pt x="0"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5146">
                <a:extLst>
                  <a:ext uri="{FF2B5EF4-FFF2-40B4-BE49-F238E27FC236}">
                    <a16:creationId xmlns:a16="http://schemas.microsoft.com/office/drawing/2014/main" id="{322BF030-C2C6-4A49-90CE-901CE7438EE4}"/>
                  </a:ext>
                </a:extLst>
              </p:cNvPr>
              <p:cNvSpPr>
                <a:spLocks/>
              </p:cNvSpPr>
              <p:nvPr/>
            </p:nvSpPr>
            <p:spPr bwMode="auto">
              <a:xfrm>
                <a:off x="-4373" y="1144"/>
                <a:ext cx="14" cy="9"/>
              </a:xfrm>
              <a:custGeom>
                <a:avLst/>
                <a:gdLst>
                  <a:gd name="T0" fmla="*/ 2 w 6"/>
                  <a:gd name="T1" fmla="*/ 0 h 4"/>
                  <a:gd name="T2" fmla="*/ 1 w 6"/>
                  <a:gd name="T3" fmla="*/ 2 h 4"/>
                  <a:gd name="T4" fmla="*/ 2 w 6"/>
                  <a:gd name="T5" fmla="*/ 1 h 4"/>
                  <a:gd name="T6" fmla="*/ 6 w 6"/>
                  <a:gd name="T7" fmla="*/ 2 h 4"/>
                  <a:gd name="T8" fmla="*/ 2 w 6"/>
                  <a:gd name="T9" fmla="*/ 0 h 4"/>
                </a:gdLst>
                <a:ahLst/>
                <a:cxnLst>
                  <a:cxn ang="0">
                    <a:pos x="T0" y="T1"/>
                  </a:cxn>
                  <a:cxn ang="0">
                    <a:pos x="T2" y="T3"/>
                  </a:cxn>
                  <a:cxn ang="0">
                    <a:pos x="T4" y="T5"/>
                  </a:cxn>
                  <a:cxn ang="0">
                    <a:pos x="T6" y="T7"/>
                  </a:cxn>
                  <a:cxn ang="0">
                    <a:pos x="T8" y="T9"/>
                  </a:cxn>
                </a:cxnLst>
                <a:rect l="0" t="0" r="r" b="b"/>
                <a:pathLst>
                  <a:path w="6" h="4">
                    <a:moveTo>
                      <a:pt x="2" y="0"/>
                    </a:moveTo>
                    <a:cubicBezTo>
                      <a:pt x="1" y="0"/>
                      <a:pt x="0" y="3"/>
                      <a:pt x="1" y="2"/>
                    </a:cubicBezTo>
                    <a:cubicBezTo>
                      <a:pt x="2" y="2"/>
                      <a:pt x="2" y="1"/>
                      <a:pt x="2" y="1"/>
                    </a:cubicBezTo>
                    <a:cubicBezTo>
                      <a:pt x="4" y="2"/>
                      <a:pt x="4" y="4"/>
                      <a:pt x="6" y="2"/>
                    </a:cubicBezTo>
                    <a:cubicBezTo>
                      <a:pt x="4" y="2"/>
                      <a:pt x="5" y="0"/>
                      <a:pt x="2"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5147">
                <a:extLst>
                  <a:ext uri="{FF2B5EF4-FFF2-40B4-BE49-F238E27FC236}">
                    <a16:creationId xmlns:a16="http://schemas.microsoft.com/office/drawing/2014/main" id="{43B267E2-8C09-4CD9-B5A3-0B4D8230CF23}"/>
                  </a:ext>
                </a:extLst>
              </p:cNvPr>
              <p:cNvSpPr>
                <a:spLocks/>
              </p:cNvSpPr>
              <p:nvPr/>
            </p:nvSpPr>
            <p:spPr bwMode="auto">
              <a:xfrm>
                <a:off x="-4390" y="1130"/>
                <a:ext cx="12" cy="7"/>
              </a:xfrm>
              <a:custGeom>
                <a:avLst/>
                <a:gdLst>
                  <a:gd name="T0" fmla="*/ 1 w 5"/>
                  <a:gd name="T1" fmla="*/ 0 h 3"/>
                  <a:gd name="T2" fmla="*/ 5 w 5"/>
                  <a:gd name="T3" fmla="*/ 1 h 3"/>
                  <a:gd name="T4" fmla="*/ 1 w 5"/>
                  <a:gd name="T5" fmla="*/ 0 h 3"/>
                </a:gdLst>
                <a:ahLst/>
                <a:cxnLst>
                  <a:cxn ang="0">
                    <a:pos x="T0" y="T1"/>
                  </a:cxn>
                  <a:cxn ang="0">
                    <a:pos x="T2" y="T3"/>
                  </a:cxn>
                  <a:cxn ang="0">
                    <a:pos x="T4" y="T5"/>
                  </a:cxn>
                </a:cxnLst>
                <a:rect l="0" t="0" r="r" b="b"/>
                <a:pathLst>
                  <a:path w="5" h="3">
                    <a:moveTo>
                      <a:pt x="1" y="0"/>
                    </a:moveTo>
                    <a:cubicBezTo>
                      <a:pt x="0" y="3"/>
                      <a:pt x="5" y="1"/>
                      <a:pt x="5" y="1"/>
                    </a:cubicBezTo>
                    <a:cubicBezTo>
                      <a:pt x="4" y="0"/>
                      <a:pt x="2" y="1"/>
                      <a:pt x="1"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5148">
                <a:extLst>
                  <a:ext uri="{FF2B5EF4-FFF2-40B4-BE49-F238E27FC236}">
                    <a16:creationId xmlns:a16="http://schemas.microsoft.com/office/drawing/2014/main" id="{7B4865B5-1BA2-4E37-A94B-0919732ECC87}"/>
                  </a:ext>
                </a:extLst>
              </p:cNvPr>
              <p:cNvSpPr>
                <a:spLocks/>
              </p:cNvSpPr>
              <p:nvPr/>
            </p:nvSpPr>
            <p:spPr bwMode="auto">
              <a:xfrm>
                <a:off x="-4295" y="1213"/>
                <a:ext cx="10" cy="7"/>
              </a:xfrm>
              <a:custGeom>
                <a:avLst/>
                <a:gdLst>
                  <a:gd name="T0" fmla="*/ 4 w 4"/>
                  <a:gd name="T1" fmla="*/ 2 h 3"/>
                  <a:gd name="T2" fmla="*/ 1 w 4"/>
                  <a:gd name="T3" fmla="*/ 0 h 3"/>
                  <a:gd name="T4" fmla="*/ 0 w 4"/>
                  <a:gd name="T5" fmla="*/ 1 h 3"/>
                  <a:gd name="T6" fmla="*/ 4 w 4"/>
                  <a:gd name="T7" fmla="*/ 2 h 3"/>
                </a:gdLst>
                <a:ahLst/>
                <a:cxnLst>
                  <a:cxn ang="0">
                    <a:pos x="T0" y="T1"/>
                  </a:cxn>
                  <a:cxn ang="0">
                    <a:pos x="T2" y="T3"/>
                  </a:cxn>
                  <a:cxn ang="0">
                    <a:pos x="T4" y="T5"/>
                  </a:cxn>
                  <a:cxn ang="0">
                    <a:pos x="T6" y="T7"/>
                  </a:cxn>
                </a:cxnLst>
                <a:rect l="0" t="0" r="r" b="b"/>
                <a:pathLst>
                  <a:path w="4" h="3">
                    <a:moveTo>
                      <a:pt x="4" y="2"/>
                    </a:moveTo>
                    <a:cubicBezTo>
                      <a:pt x="3" y="1"/>
                      <a:pt x="2" y="1"/>
                      <a:pt x="1" y="0"/>
                    </a:cubicBezTo>
                    <a:cubicBezTo>
                      <a:pt x="1" y="1"/>
                      <a:pt x="1" y="1"/>
                      <a:pt x="0" y="1"/>
                    </a:cubicBezTo>
                    <a:cubicBezTo>
                      <a:pt x="1" y="2"/>
                      <a:pt x="2" y="3"/>
                      <a:pt x="4"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5149">
                <a:extLst>
                  <a:ext uri="{FF2B5EF4-FFF2-40B4-BE49-F238E27FC236}">
                    <a16:creationId xmlns:a16="http://schemas.microsoft.com/office/drawing/2014/main" id="{10545D41-98F3-46EB-93D5-2FE48DA0B31D}"/>
                  </a:ext>
                </a:extLst>
              </p:cNvPr>
              <p:cNvSpPr>
                <a:spLocks/>
              </p:cNvSpPr>
              <p:nvPr/>
            </p:nvSpPr>
            <p:spPr bwMode="auto">
              <a:xfrm>
                <a:off x="-4484" y="1099"/>
                <a:ext cx="19" cy="21"/>
              </a:xfrm>
              <a:custGeom>
                <a:avLst/>
                <a:gdLst>
                  <a:gd name="T0" fmla="*/ 4 w 8"/>
                  <a:gd name="T1" fmla="*/ 1 h 9"/>
                  <a:gd name="T2" fmla="*/ 1 w 8"/>
                  <a:gd name="T3" fmla="*/ 2 h 9"/>
                  <a:gd name="T4" fmla="*/ 4 w 8"/>
                  <a:gd name="T5" fmla="*/ 2 h 9"/>
                  <a:gd name="T6" fmla="*/ 4 w 8"/>
                  <a:gd name="T7" fmla="*/ 5 h 9"/>
                  <a:gd name="T8" fmla="*/ 6 w 8"/>
                  <a:gd name="T9" fmla="*/ 5 h 9"/>
                  <a:gd name="T10" fmla="*/ 8 w 8"/>
                  <a:gd name="T11" fmla="*/ 7 h 9"/>
                  <a:gd name="T12" fmla="*/ 7 w 8"/>
                  <a:gd name="T13" fmla="*/ 4 h 9"/>
                  <a:gd name="T14" fmla="*/ 4 w 8"/>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4" y="1"/>
                    </a:moveTo>
                    <a:cubicBezTo>
                      <a:pt x="3" y="0"/>
                      <a:pt x="0" y="1"/>
                      <a:pt x="1" y="2"/>
                    </a:cubicBezTo>
                    <a:cubicBezTo>
                      <a:pt x="2" y="1"/>
                      <a:pt x="3" y="4"/>
                      <a:pt x="4" y="2"/>
                    </a:cubicBezTo>
                    <a:cubicBezTo>
                      <a:pt x="3" y="4"/>
                      <a:pt x="6" y="4"/>
                      <a:pt x="4" y="5"/>
                    </a:cubicBezTo>
                    <a:cubicBezTo>
                      <a:pt x="5" y="5"/>
                      <a:pt x="5" y="4"/>
                      <a:pt x="6" y="5"/>
                    </a:cubicBezTo>
                    <a:cubicBezTo>
                      <a:pt x="6" y="6"/>
                      <a:pt x="8" y="9"/>
                      <a:pt x="8" y="7"/>
                    </a:cubicBezTo>
                    <a:cubicBezTo>
                      <a:pt x="7" y="6"/>
                      <a:pt x="6" y="5"/>
                      <a:pt x="7" y="4"/>
                    </a:cubicBezTo>
                    <a:cubicBezTo>
                      <a:pt x="5" y="3"/>
                      <a:pt x="3" y="3"/>
                      <a:pt x="4"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5150">
                <a:extLst>
                  <a:ext uri="{FF2B5EF4-FFF2-40B4-BE49-F238E27FC236}">
                    <a16:creationId xmlns:a16="http://schemas.microsoft.com/office/drawing/2014/main" id="{1B85D9F8-5378-4001-907E-88731BE1E1D8}"/>
                  </a:ext>
                </a:extLst>
              </p:cNvPr>
              <p:cNvSpPr>
                <a:spLocks/>
              </p:cNvSpPr>
              <p:nvPr/>
            </p:nvSpPr>
            <p:spPr bwMode="auto">
              <a:xfrm>
                <a:off x="-4136" y="1428"/>
                <a:ext cx="9" cy="12"/>
              </a:xfrm>
              <a:custGeom>
                <a:avLst/>
                <a:gdLst>
                  <a:gd name="T0" fmla="*/ 1 w 4"/>
                  <a:gd name="T1" fmla="*/ 5 h 5"/>
                  <a:gd name="T2" fmla="*/ 3 w 4"/>
                  <a:gd name="T3" fmla="*/ 4 h 5"/>
                  <a:gd name="T4" fmla="*/ 2 w 4"/>
                  <a:gd name="T5" fmla="*/ 2 h 5"/>
                  <a:gd name="T6" fmla="*/ 1 w 4"/>
                  <a:gd name="T7" fmla="*/ 5 h 5"/>
                </a:gdLst>
                <a:ahLst/>
                <a:cxnLst>
                  <a:cxn ang="0">
                    <a:pos x="T0" y="T1"/>
                  </a:cxn>
                  <a:cxn ang="0">
                    <a:pos x="T2" y="T3"/>
                  </a:cxn>
                  <a:cxn ang="0">
                    <a:pos x="T4" y="T5"/>
                  </a:cxn>
                  <a:cxn ang="0">
                    <a:pos x="T6" y="T7"/>
                  </a:cxn>
                </a:cxnLst>
                <a:rect l="0" t="0" r="r" b="b"/>
                <a:pathLst>
                  <a:path w="4" h="5">
                    <a:moveTo>
                      <a:pt x="1" y="5"/>
                    </a:moveTo>
                    <a:cubicBezTo>
                      <a:pt x="3" y="5"/>
                      <a:pt x="2" y="4"/>
                      <a:pt x="3" y="4"/>
                    </a:cubicBezTo>
                    <a:cubicBezTo>
                      <a:pt x="3" y="3"/>
                      <a:pt x="2" y="0"/>
                      <a:pt x="2" y="2"/>
                    </a:cubicBezTo>
                    <a:cubicBezTo>
                      <a:pt x="4" y="3"/>
                      <a:pt x="0" y="2"/>
                      <a:pt x="1" y="5"/>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5151">
                <a:extLst>
                  <a:ext uri="{FF2B5EF4-FFF2-40B4-BE49-F238E27FC236}">
                    <a16:creationId xmlns:a16="http://schemas.microsoft.com/office/drawing/2014/main" id="{DE5A0DA9-9DAF-4F1A-84B3-7ECD0E1FEF6E}"/>
                  </a:ext>
                </a:extLst>
              </p:cNvPr>
              <p:cNvSpPr>
                <a:spLocks/>
              </p:cNvSpPr>
              <p:nvPr/>
            </p:nvSpPr>
            <p:spPr bwMode="auto">
              <a:xfrm>
                <a:off x="-4132" y="1487"/>
                <a:ext cx="7" cy="10"/>
              </a:xfrm>
              <a:custGeom>
                <a:avLst/>
                <a:gdLst>
                  <a:gd name="T0" fmla="*/ 1 w 3"/>
                  <a:gd name="T1" fmla="*/ 4 h 4"/>
                  <a:gd name="T2" fmla="*/ 2 w 3"/>
                  <a:gd name="T3" fmla="*/ 0 h 4"/>
                  <a:gd name="T4" fmla="*/ 1 w 3"/>
                  <a:gd name="T5" fmla="*/ 4 h 4"/>
                </a:gdLst>
                <a:ahLst/>
                <a:cxnLst>
                  <a:cxn ang="0">
                    <a:pos x="T0" y="T1"/>
                  </a:cxn>
                  <a:cxn ang="0">
                    <a:pos x="T2" y="T3"/>
                  </a:cxn>
                  <a:cxn ang="0">
                    <a:pos x="T4" y="T5"/>
                  </a:cxn>
                </a:cxnLst>
                <a:rect l="0" t="0" r="r" b="b"/>
                <a:pathLst>
                  <a:path w="3" h="4">
                    <a:moveTo>
                      <a:pt x="1" y="4"/>
                    </a:moveTo>
                    <a:cubicBezTo>
                      <a:pt x="1" y="2"/>
                      <a:pt x="3" y="1"/>
                      <a:pt x="2" y="0"/>
                    </a:cubicBezTo>
                    <a:cubicBezTo>
                      <a:pt x="2" y="1"/>
                      <a:pt x="0" y="3"/>
                      <a:pt x="1" y="4"/>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5152">
                <a:extLst>
                  <a:ext uri="{FF2B5EF4-FFF2-40B4-BE49-F238E27FC236}">
                    <a16:creationId xmlns:a16="http://schemas.microsoft.com/office/drawing/2014/main" id="{1F535717-FD02-4F64-8E5F-3A5C20683B14}"/>
                  </a:ext>
                </a:extLst>
              </p:cNvPr>
              <p:cNvSpPr>
                <a:spLocks/>
              </p:cNvSpPr>
              <p:nvPr/>
            </p:nvSpPr>
            <p:spPr bwMode="auto">
              <a:xfrm>
                <a:off x="-4356" y="1137"/>
                <a:ext cx="14" cy="7"/>
              </a:xfrm>
              <a:custGeom>
                <a:avLst/>
                <a:gdLst>
                  <a:gd name="T0" fmla="*/ 1 w 6"/>
                  <a:gd name="T1" fmla="*/ 1 h 3"/>
                  <a:gd name="T2" fmla="*/ 1 w 6"/>
                  <a:gd name="T3" fmla="*/ 3 h 3"/>
                  <a:gd name="T4" fmla="*/ 4 w 6"/>
                  <a:gd name="T5" fmla="*/ 3 h 3"/>
                  <a:gd name="T6" fmla="*/ 4 w 6"/>
                  <a:gd name="T7" fmla="*/ 1 h 3"/>
                  <a:gd name="T8" fmla="*/ 3 w 6"/>
                  <a:gd name="T9" fmla="*/ 1 h 3"/>
                  <a:gd name="T10" fmla="*/ 1 w 6"/>
                  <a:gd name="T11" fmla="*/ 1 h 3"/>
                </a:gdLst>
                <a:ahLst/>
                <a:cxnLst>
                  <a:cxn ang="0">
                    <a:pos x="T0" y="T1"/>
                  </a:cxn>
                  <a:cxn ang="0">
                    <a:pos x="T2" y="T3"/>
                  </a:cxn>
                  <a:cxn ang="0">
                    <a:pos x="T4" y="T5"/>
                  </a:cxn>
                  <a:cxn ang="0">
                    <a:pos x="T6" y="T7"/>
                  </a:cxn>
                  <a:cxn ang="0">
                    <a:pos x="T8" y="T9"/>
                  </a:cxn>
                  <a:cxn ang="0">
                    <a:pos x="T10" y="T11"/>
                  </a:cxn>
                </a:cxnLst>
                <a:rect l="0" t="0" r="r" b="b"/>
                <a:pathLst>
                  <a:path w="6" h="3">
                    <a:moveTo>
                      <a:pt x="1" y="1"/>
                    </a:moveTo>
                    <a:cubicBezTo>
                      <a:pt x="0" y="0"/>
                      <a:pt x="1" y="2"/>
                      <a:pt x="1" y="3"/>
                    </a:cubicBezTo>
                    <a:cubicBezTo>
                      <a:pt x="2" y="2"/>
                      <a:pt x="3" y="3"/>
                      <a:pt x="4" y="3"/>
                    </a:cubicBezTo>
                    <a:cubicBezTo>
                      <a:pt x="6" y="3"/>
                      <a:pt x="4" y="2"/>
                      <a:pt x="4" y="1"/>
                    </a:cubicBezTo>
                    <a:cubicBezTo>
                      <a:pt x="3" y="1"/>
                      <a:pt x="3" y="2"/>
                      <a:pt x="3" y="1"/>
                    </a:cubicBezTo>
                    <a:cubicBezTo>
                      <a:pt x="3" y="3"/>
                      <a:pt x="1" y="2"/>
                      <a:pt x="1"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5153">
                <a:extLst>
                  <a:ext uri="{FF2B5EF4-FFF2-40B4-BE49-F238E27FC236}">
                    <a16:creationId xmlns:a16="http://schemas.microsoft.com/office/drawing/2014/main" id="{75C296F0-93E8-430D-9C27-495C88BA32D6}"/>
                  </a:ext>
                </a:extLst>
              </p:cNvPr>
              <p:cNvSpPr>
                <a:spLocks/>
              </p:cNvSpPr>
              <p:nvPr/>
            </p:nvSpPr>
            <p:spPr bwMode="auto">
              <a:xfrm>
                <a:off x="-4361" y="1170"/>
                <a:ext cx="19" cy="19"/>
              </a:xfrm>
              <a:custGeom>
                <a:avLst/>
                <a:gdLst>
                  <a:gd name="T0" fmla="*/ 3 w 8"/>
                  <a:gd name="T1" fmla="*/ 0 h 8"/>
                  <a:gd name="T2" fmla="*/ 0 w 8"/>
                  <a:gd name="T3" fmla="*/ 1 h 8"/>
                  <a:gd name="T4" fmla="*/ 4 w 8"/>
                  <a:gd name="T5" fmla="*/ 8 h 8"/>
                  <a:gd name="T6" fmla="*/ 7 w 8"/>
                  <a:gd name="T7" fmla="*/ 8 h 8"/>
                  <a:gd name="T8" fmla="*/ 5 w 8"/>
                  <a:gd name="T9" fmla="*/ 5 h 8"/>
                  <a:gd name="T10" fmla="*/ 8 w 8"/>
                  <a:gd name="T11" fmla="*/ 6 h 8"/>
                  <a:gd name="T12" fmla="*/ 5 w 8"/>
                  <a:gd name="T13" fmla="*/ 1 h 8"/>
                  <a:gd name="T14" fmla="*/ 3 w 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3" y="0"/>
                    </a:moveTo>
                    <a:cubicBezTo>
                      <a:pt x="1" y="0"/>
                      <a:pt x="1" y="3"/>
                      <a:pt x="0" y="1"/>
                    </a:cubicBezTo>
                    <a:cubicBezTo>
                      <a:pt x="1" y="2"/>
                      <a:pt x="4" y="6"/>
                      <a:pt x="4" y="8"/>
                    </a:cubicBezTo>
                    <a:cubicBezTo>
                      <a:pt x="5" y="8"/>
                      <a:pt x="6" y="6"/>
                      <a:pt x="7" y="8"/>
                    </a:cubicBezTo>
                    <a:cubicBezTo>
                      <a:pt x="8" y="8"/>
                      <a:pt x="5" y="6"/>
                      <a:pt x="5" y="5"/>
                    </a:cubicBezTo>
                    <a:cubicBezTo>
                      <a:pt x="6" y="5"/>
                      <a:pt x="6" y="7"/>
                      <a:pt x="8" y="6"/>
                    </a:cubicBezTo>
                    <a:cubicBezTo>
                      <a:pt x="6" y="6"/>
                      <a:pt x="5" y="3"/>
                      <a:pt x="5" y="1"/>
                    </a:cubicBezTo>
                    <a:cubicBezTo>
                      <a:pt x="4" y="2"/>
                      <a:pt x="3" y="1"/>
                      <a:pt x="3"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5154">
                <a:extLst>
                  <a:ext uri="{FF2B5EF4-FFF2-40B4-BE49-F238E27FC236}">
                    <a16:creationId xmlns:a16="http://schemas.microsoft.com/office/drawing/2014/main" id="{0FACBE79-EFF3-4778-841A-28C5F78DBE4C}"/>
                  </a:ext>
                </a:extLst>
              </p:cNvPr>
              <p:cNvSpPr>
                <a:spLocks/>
              </p:cNvSpPr>
              <p:nvPr/>
            </p:nvSpPr>
            <p:spPr bwMode="auto">
              <a:xfrm>
                <a:off x="-4342" y="1198"/>
                <a:ext cx="26" cy="22"/>
              </a:xfrm>
              <a:custGeom>
                <a:avLst/>
                <a:gdLst>
                  <a:gd name="T0" fmla="*/ 5 w 11"/>
                  <a:gd name="T1" fmla="*/ 9 h 9"/>
                  <a:gd name="T2" fmla="*/ 6 w 11"/>
                  <a:gd name="T3" fmla="*/ 6 h 9"/>
                  <a:gd name="T4" fmla="*/ 8 w 11"/>
                  <a:gd name="T5" fmla="*/ 8 h 9"/>
                  <a:gd name="T6" fmla="*/ 6 w 11"/>
                  <a:gd name="T7" fmla="*/ 5 h 9"/>
                  <a:gd name="T8" fmla="*/ 6 w 11"/>
                  <a:gd name="T9" fmla="*/ 5 h 9"/>
                  <a:gd name="T10" fmla="*/ 4 w 11"/>
                  <a:gd name="T11" fmla="*/ 4 h 9"/>
                  <a:gd name="T12" fmla="*/ 9 w 11"/>
                  <a:gd name="T13" fmla="*/ 7 h 9"/>
                  <a:gd name="T14" fmla="*/ 9 w 11"/>
                  <a:gd name="T15" fmla="*/ 5 h 9"/>
                  <a:gd name="T16" fmla="*/ 10 w 11"/>
                  <a:gd name="T17" fmla="*/ 5 h 9"/>
                  <a:gd name="T18" fmla="*/ 10 w 11"/>
                  <a:gd name="T19" fmla="*/ 4 h 9"/>
                  <a:gd name="T20" fmla="*/ 9 w 11"/>
                  <a:gd name="T21" fmla="*/ 2 h 9"/>
                  <a:gd name="T22" fmla="*/ 9 w 11"/>
                  <a:gd name="T23" fmla="*/ 1 h 9"/>
                  <a:gd name="T24" fmla="*/ 6 w 11"/>
                  <a:gd name="T25" fmla="*/ 3 h 9"/>
                  <a:gd name="T26" fmla="*/ 4 w 11"/>
                  <a:gd name="T27" fmla="*/ 1 h 9"/>
                  <a:gd name="T28" fmla="*/ 0 w 11"/>
                  <a:gd name="T29" fmla="*/ 3 h 9"/>
                  <a:gd name="T30" fmla="*/ 3 w 11"/>
                  <a:gd name="T31" fmla="*/ 4 h 9"/>
                  <a:gd name="T32" fmla="*/ 5 w 1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9">
                    <a:moveTo>
                      <a:pt x="5" y="9"/>
                    </a:moveTo>
                    <a:cubicBezTo>
                      <a:pt x="6" y="8"/>
                      <a:pt x="5" y="7"/>
                      <a:pt x="6" y="6"/>
                    </a:cubicBezTo>
                    <a:cubicBezTo>
                      <a:pt x="6" y="7"/>
                      <a:pt x="8" y="8"/>
                      <a:pt x="8" y="8"/>
                    </a:cubicBezTo>
                    <a:cubicBezTo>
                      <a:pt x="6" y="7"/>
                      <a:pt x="8" y="5"/>
                      <a:pt x="6" y="5"/>
                    </a:cubicBezTo>
                    <a:cubicBezTo>
                      <a:pt x="6" y="5"/>
                      <a:pt x="6" y="5"/>
                      <a:pt x="6" y="5"/>
                    </a:cubicBezTo>
                    <a:cubicBezTo>
                      <a:pt x="5" y="5"/>
                      <a:pt x="5" y="5"/>
                      <a:pt x="4" y="4"/>
                    </a:cubicBezTo>
                    <a:cubicBezTo>
                      <a:pt x="6" y="5"/>
                      <a:pt x="7" y="5"/>
                      <a:pt x="9" y="7"/>
                    </a:cubicBezTo>
                    <a:cubicBezTo>
                      <a:pt x="9" y="6"/>
                      <a:pt x="9" y="5"/>
                      <a:pt x="9" y="5"/>
                    </a:cubicBezTo>
                    <a:cubicBezTo>
                      <a:pt x="9" y="5"/>
                      <a:pt x="10" y="5"/>
                      <a:pt x="10" y="5"/>
                    </a:cubicBezTo>
                    <a:cubicBezTo>
                      <a:pt x="11" y="5"/>
                      <a:pt x="8" y="2"/>
                      <a:pt x="10" y="4"/>
                    </a:cubicBezTo>
                    <a:cubicBezTo>
                      <a:pt x="11" y="3"/>
                      <a:pt x="9" y="2"/>
                      <a:pt x="9" y="2"/>
                    </a:cubicBezTo>
                    <a:cubicBezTo>
                      <a:pt x="8" y="1"/>
                      <a:pt x="8" y="1"/>
                      <a:pt x="9" y="1"/>
                    </a:cubicBezTo>
                    <a:cubicBezTo>
                      <a:pt x="10" y="0"/>
                      <a:pt x="5" y="2"/>
                      <a:pt x="6" y="3"/>
                    </a:cubicBezTo>
                    <a:cubicBezTo>
                      <a:pt x="6" y="3"/>
                      <a:pt x="3" y="2"/>
                      <a:pt x="4" y="1"/>
                    </a:cubicBezTo>
                    <a:cubicBezTo>
                      <a:pt x="2" y="1"/>
                      <a:pt x="1" y="2"/>
                      <a:pt x="0" y="3"/>
                    </a:cubicBezTo>
                    <a:cubicBezTo>
                      <a:pt x="0" y="4"/>
                      <a:pt x="2" y="4"/>
                      <a:pt x="3" y="4"/>
                    </a:cubicBezTo>
                    <a:cubicBezTo>
                      <a:pt x="5" y="6"/>
                      <a:pt x="3" y="7"/>
                      <a:pt x="5" y="9"/>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5155">
                <a:extLst>
                  <a:ext uri="{FF2B5EF4-FFF2-40B4-BE49-F238E27FC236}">
                    <a16:creationId xmlns:a16="http://schemas.microsoft.com/office/drawing/2014/main" id="{B3124477-CD7E-4A38-B8BA-D1A0C8897DB2}"/>
                  </a:ext>
                </a:extLst>
              </p:cNvPr>
              <p:cNvSpPr>
                <a:spLocks/>
              </p:cNvSpPr>
              <p:nvPr/>
            </p:nvSpPr>
            <p:spPr bwMode="auto">
              <a:xfrm>
                <a:off x="-4125" y="1480"/>
                <a:ext cx="10" cy="9"/>
              </a:xfrm>
              <a:custGeom>
                <a:avLst/>
                <a:gdLst>
                  <a:gd name="T0" fmla="*/ 3 w 4"/>
                  <a:gd name="T1" fmla="*/ 1 h 4"/>
                  <a:gd name="T2" fmla="*/ 1 w 4"/>
                  <a:gd name="T3" fmla="*/ 2 h 4"/>
                  <a:gd name="T4" fmla="*/ 3 w 4"/>
                  <a:gd name="T5" fmla="*/ 4 h 4"/>
                  <a:gd name="T6" fmla="*/ 3 w 4"/>
                  <a:gd name="T7" fmla="*/ 1 h 4"/>
                </a:gdLst>
                <a:ahLst/>
                <a:cxnLst>
                  <a:cxn ang="0">
                    <a:pos x="T0" y="T1"/>
                  </a:cxn>
                  <a:cxn ang="0">
                    <a:pos x="T2" y="T3"/>
                  </a:cxn>
                  <a:cxn ang="0">
                    <a:pos x="T4" y="T5"/>
                  </a:cxn>
                  <a:cxn ang="0">
                    <a:pos x="T6" y="T7"/>
                  </a:cxn>
                </a:cxnLst>
                <a:rect l="0" t="0" r="r" b="b"/>
                <a:pathLst>
                  <a:path w="4" h="4">
                    <a:moveTo>
                      <a:pt x="3" y="1"/>
                    </a:moveTo>
                    <a:cubicBezTo>
                      <a:pt x="2" y="0"/>
                      <a:pt x="2" y="3"/>
                      <a:pt x="1" y="2"/>
                    </a:cubicBezTo>
                    <a:cubicBezTo>
                      <a:pt x="0" y="3"/>
                      <a:pt x="3" y="2"/>
                      <a:pt x="3" y="4"/>
                    </a:cubicBezTo>
                    <a:cubicBezTo>
                      <a:pt x="4" y="3"/>
                      <a:pt x="2" y="2"/>
                      <a:pt x="3"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5156">
                <a:extLst>
                  <a:ext uri="{FF2B5EF4-FFF2-40B4-BE49-F238E27FC236}">
                    <a16:creationId xmlns:a16="http://schemas.microsoft.com/office/drawing/2014/main" id="{EAFF493F-BD86-4785-97A2-E756E3E17984}"/>
                  </a:ext>
                </a:extLst>
              </p:cNvPr>
              <p:cNvSpPr>
                <a:spLocks/>
              </p:cNvSpPr>
              <p:nvPr/>
            </p:nvSpPr>
            <p:spPr bwMode="auto">
              <a:xfrm>
                <a:off x="-4146" y="1433"/>
                <a:ext cx="5" cy="9"/>
              </a:xfrm>
              <a:custGeom>
                <a:avLst/>
                <a:gdLst>
                  <a:gd name="T0" fmla="*/ 0 w 2"/>
                  <a:gd name="T1" fmla="*/ 1 h 4"/>
                  <a:gd name="T2" fmla="*/ 0 w 2"/>
                  <a:gd name="T3" fmla="*/ 3 h 4"/>
                  <a:gd name="T4" fmla="*/ 2 w 2"/>
                  <a:gd name="T5" fmla="*/ 1 h 4"/>
                  <a:gd name="T6" fmla="*/ 0 w 2"/>
                  <a:gd name="T7" fmla="*/ 1 h 4"/>
                </a:gdLst>
                <a:ahLst/>
                <a:cxnLst>
                  <a:cxn ang="0">
                    <a:pos x="T0" y="T1"/>
                  </a:cxn>
                  <a:cxn ang="0">
                    <a:pos x="T2" y="T3"/>
                  </a:cxn>
                  <a:cxn ang="0">
                    <a:pos x="T4" y="T5"/>
                  </a:cxn>
                  <a:cxn ang="0">
                    <a:pos x="T6" y="T7"/>
                  </a:cxn>
                </a:cxnLst>
                <a:rect l="0" t="0" r="r" b="b"/>
                <a:pathLst>
                  <a:path w="2" h="4">
                    <a:moveTo>
                      <a:pt x="0" y="1"/>
                    </a:moveTo>
                    <a:cubicBezTo>
                      <a:pt x="1" y="1"/>
                      <a:pt x="1" y="2"/>
                      <a:pt x="0" y="3"/>
                    </a:cubicBezTo>
                    <a:cubicBezTo>
                      <a:pt x="1" y="4"/>
                      <a:pt x="1" y="2"/>
                      <a:pt x="2" y="1"/>
                    </a:cubicBezTo>
                    <a:cubicBezTo>
                      <a:pt x="1" y="2"/>
                      <a:pt x="2" y="0"/>
                      <a:pt x="0"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5157">
                <a:extLst>
                  <a:ext uri="{FF2B5EF4-FFF2-40B4-BE49-F238E27FC236}">
                    <a16:creationId xmlns:a16="http://schemas.microsoft.com/office/drawing/2014/main" id="{53E4C806-62A1-410B-9115-4D1BDFBA38E8}"/>
                  </a:ext>
                </a:extLst>
              </p:cNvPr>
              <p:cNvSpPr>
                <a:spLocks/>
              </p:cNvSpPr>
              <p:nvPr/>
            </p:nvSpPr>
            <p:spPr bwMode="auto">
              <a:xfrm>
                <a:off x="-4141" y="1435"/>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5158">
                <a:extLst>
                  <a:ext uri="{FF2B5EF4-FFF2-40B4-BE49-F238E27FC236}">
                    <a16:creationId xmlns:a16="http://schemas.microsoft.com/office/drawing/2014/main" id="{FCFB4C91-B3D7-4CBE-94F5-AF98098BC248}"/>
                  </a:ext>
                </a:extLst>
              </p:cNvPr>
              <p:cNvSpPr>
                <a:spLocks/>
              </p:cNvSpPr>
              <p:nvPr/>
            </p:nvSpPr>
            <p:spPr bwMode="auto">
              <a:xfrm>
                <a:off x="-4148" y="1423"/>
                <a:ext cx="9" cy="7"/>
              </a:xfrm>
              <a:custGeom>
                <a:avLst/>
                <a:gdLst>
                  <a:gd name="T0" fmla="*/ 1 w 4"/>
                  <a:gd name="T1" fmla="*/ 3 h 3"/>
                  <a:gd name="T2" fmla="*/ 3 w 4"/>
                  <a:gd name="T3" fmla="*/ 0 h 3"/>
                  <a:gd name="T4" fmla="*/ 1 w 4"/>
                  <a:gd name="T5" fmla="*/ 0 h 3"/>
                  <a:gd name="T6" fmla="*/ 1 w 4"/>
                  <a:gd name="T7" fmla="*/ 3 h 3"/>
                </a:gdLst>
                <a:ahLst/>
                <a:cxnLst>
                  <a:cxn ang="0">
                    <a:pos x="T0" y="T1"/>
                  </a:cxn>
                  <a:cxn ang="0">
                    <a:pos x="T2" y="T3"/>
                  </a:cxn>
                  <a:cxn ang="0">
                    <a:pos x="T4" y="T5"/>
                  </a:cxn>
                  <a:cxn ang="0">
                    <a:pos x="T6" y="T7"/>
                  </a:cxn>
                </a:cxnLst>
                <a:rect l="0" t="0" r="r" b="b"/>
                <a:pathLst>
                  <a:path w="4" h="3">
                    <a:moveTo>
                      <a:pt x="1" y="3"/>
                    </a:moveTo>
                    <a:cubicBezTo>
                      <a:pt x="2" y="3"/>
                      <a:pt x="4" y="1"/>
                      <a:pt x="3" y="0"/>
                    </a:cubicBezTo>
                    <a:cubicBezTo>
                      <a:pt x="2" y="1"/>
                      <a:pt x="2" y="1"/>
                      <a:pt x="1" y="0"/>
                    </a:cubicBezTo>
                    <a:cubicBezTo>
                      <a:pt x="0" y="1"/>
                      <a:pt x="3" y="2"/>
                      <a:pt x="1"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5159">
                <a:extLst>
                  <a:ext uri="{FF2B5EF4-FFF2-40B4-BE49-F238E27FC236}">
                    <a16:creationId xmlns:a16="http://schemas.microsoft.com/office/drawing/2014/main" id="{EC2A0DCE-3CFD-4D90-A277-F0E18EAC9480}"/>
                  </a:ext>
                </a:extLst>
              </p:cNvPr>
              <p:cNvSpPr>
                <a:spLocks/>
              </p:cNvSpPr>
              <p:nvPr/>
            </p:nvSpPr>
            <p:spPr bwMode="auto">
              <a:xfrm>
                <a:off x="-4141" y="1407"/>
                <a:ext cx="5" cy="11"/>
              </a:xfrm>
              <a:custGeom>
                <a:avLst/>
                <a:gdLst>
                  <a:gd name="T0" fmla="*/ 1 w 2"/>
                  <a:gd name="T1" fmla="*/ 3 h 5"/>
                  <a:gd name="T2" fmla="*/ 1 w 2"/>
                  <a:gd name="T3" fmla="*/ 0 h 5"/>
                  <a:gd name="T4" fmla="*/ 0 w 2"/>
                  <a:gd name="T5" fmla="*/ 3 h 5"/>
                  <a:gd name="T6" fmla="*/ 1 w 2"/>
                  <a:gd name="T7" fmla="*/ 3 h 5"/>
                </a:gdLst>
                <a:ahLst/>
                <a:cxnLst>
                  <a:cxn ang="0">
                    <a:pos x="T0" y="T1"/>
                  </a:cxn>
                  <a:cxn ang="0">
                    <a:pos x="T2" y="T3"/>
                  </a:cxn>
                  <a:cxn ang="0">
                    <a:pos x="T4" y="T5"/>
                  </a:cxn>
                  <a:cxn ang="0">
                    <a:pos x="T6" y="T7"/>
                  </a:cxn>
                </a:cxnLst>
                <a:rect l="0" t="0" r="r" b="b"/>
                <a:pathLst>
                  <a:path w="2" h="5">
                    <a:moveTo>
                      <a:pt x="1" y="3"/>
                    </a:moveTo>
                    <a:cubicBezTo>
                      <a:pt x="2" y="2"/>
                      <a:pt x="1" y="1"/>
                      <a:pt x="1" y="0"/>
                    </a:cubicBezTo>
                    <a:cubicBezTo>
                      <a:pt x="0" y="1"/>
                      <a:pt x="1" y="2"/>
                      <a:pt x="0" y="3"/>
                    </a:cubicBezTo>
                    <a:cubicBezTo>
                      <a:pt x="1" y="5"/>
                      <a:pt x="1" y="1"/>
                      <a:pt x="1"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5160">
                <a:extLst>
                  <a:ext uri="{FF2B5EF4-FFF2-40B4-BE49-F238E27FC236}">
                    <a16:creationId xmlns:a16="http://schemas.microsoft.com/office/drawing/2014/main" id="{9FE11B07-0BA1-4E40-A2AC-C991112505BF}"/>
                  </a:ext>
                </a:extLst>
              </p:cNvPr>
              <p:cNvSpPr>
                <a:spLocks/>
              </p:cNvSpPr>
              <p:nvPr/>
            </p:nvSpPr>
            <p:spPr bwMode="auto">
              <a:xfrm>
                <a:off x="-4328" y="1160"/>
                <a:ext cx="9" cy="15"/>
              </a:xfrm>
              <a:custGeom>
                <a:avLst/>
                <a:gdLst>
                  <a:gd name="T0" fmla="*/ 2 w 4"/>
                  <a:gd name="T1" fmla="*/ 2 h 6"/>
                  <a:gd name="T2" fmla="*/ 1 w 4"/>
                  <a:gd name="T3" fmla="*/ 5 h 6"/>
                  <a:gd name="T4" fmla="*/ 2 w 4"/>
                  <a:gd name="T5" fmla="*/ 5 h 6"/>
                  <a:gd name="T6" fmla="*/ 4 w 4"/>
                  <a:gd name="T7" fmla="*/ 5 h 6"/>
                  <a:gd name="T8" fmla="*/ 2 w 4"/>
                  <a:gd name="T9" fmla="*/ 2 h 6"/>
                </a:gdLst>
                <a:ahLst/>
                <a:cxnLst>
                  <a:cxn ang="0">
                    <a:pos x="T0" y="T1"/>
                  </a:cxn>
                  <a:cxn ang="0">
                    <a:pos x="T2" y="T3"/>
                  </a:cxn>
                  <a:cxn ang="0">
                    <a:pos x="T4" y="T5"/>
                  </a:cxn>
                  <a:cxn ang="0">
                    <a:pos x="T6" y="T7"/>
                  </a:cxn>
                  <a:cxn ang="0">
                    <a:pos x="T8" y="T9"/>
                  </a:cxn>
                </a:cxnLst>
                <a:rect l="0" t="0" r="r" b="b"/>
                <a:pathLst>
                  <a:path w="4" h="6">
                    <a:moveTo>
                      <a:pt x="2" y="2"/>
                    </a:moveTo>
                    <a:cubicBezTo>
                      <a:pt x="0" y="0"/>
                      <a:pt x="2" y="5"/>
                      <a:pt x="1" y="5"/>
                    </a:cubicBezTo>
                    <a:cubicBezTo>
                      <a:pt x="1" y="5"/>
                      <a:pt x="2" y="5"/>
                      <a:pt x="2" y="5"/>
                    </a:cubicBezTo>
                    <a:cubicBezTo>
                      <a:pt x="2" y="5"/>
                      <a:pt x="3" y="6"/>
                      <a:pt x="4" y="5"/>
                    </a:cubicBezTo>
                    <a:cubicBezTo>
                      <a:pt x="3" y="5"/>
                      <a:pt x="1" y="3"/>
                      <a:pt x="2"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5161">
                <a:extLst>
                  <a:ext uri="{FF2B5EF4-FFF2-40B4-BE49-F238E27FC236}">
                    <a16:creationId xmlns:a16="http://schemas.microsoft.com/office/drawing/2014/main" id="{FB921DB1-9432-44CC-8B8F-BBEA9A19114D}"/>
                  </a:ext>
                </a:extLst>
              </p:cNvPr>
              <p:cNvSpPr>
                <a:spLocks/>
              </p:cNvSpPr>
              <p:nvPr/>
            </p:nvSpPr>
            <p:spPr bwMode="auto">
              <a:xfrm>
                <a:off x="-4162" y="1331"/>
                <a:ext cx="16" cy="12"/>
              </a:xfrm>
              <a:custGeom>
                <a:avLst/>
                <a:gdLst>
                  <a:gd name="T0" fmla="*/ 2 w 7"/>
                  <a:gd name="T1" fmla="*/ 4 h 5"/>
                  <a:gd name="T2" fmla="*/ 3 w 7"/>
                  <a:gd name="T3" fmla="*/ 5 h 5"/>
                  <a:gd name="T4" fmla="*/ 7 w 7"/>
                  <a:gd name="T5" fmla="*/ 0 h 5"/>
                  <a:gd name="T6" fmla="*/ 3 w 7"/>
                  <a:gd name="T7" fmla="*/ 3 h 5"/>
                  <a:gd name="T8" fmla="*/ 2 w 7"/>
                  <a:gd name="T9" fmla="*/ 4 h 5"/>
                </a:gdLst>
                <a:ahLst/>
                <a:cxnLst>
                  <a:cxn ang="0">
                    <a:pos x="T0" y="T1"/>
                  </a:cxn>
                  <a:cxn ang="0">
                    <a:pos x="T2" y="T3"/>
                  </a:cxn>
                  <a:cxn ang="0">
                    <a:pos x="T4" y="T5"/>
                  </a:cxn>
                  <a:cxn ang="0">
                    <a:pos x="T6" y="T7"/>
                  </a:cxn>
                  <a:cxn ang="0">
                    <a:pos x="T8" y="T9"/>
                  </a:cxn>
                </a:cxnLst>
                <a:rect l="0" t="0" r="r" b="b"/>
                <a:pathLst>
                  <a:path w="7" h="5">
                    <a:moveTo>
                      <a:pt x="2" y="4"/>
                    </a:moveTo>
                    <a:cubicBezTo>
                      <a:pt x="0" y="5"/>
                      <a:pt x="4" y="4"/>
                      <a:pt x="3" y="5"/>
                    </a:cubicBezTo>
                    <a:cubicBezTo>
                      <a:pt x="5" y="5"/>
                      <a:pt x="7" y="2"/>
                      <a:pt x="7" y="0"/>
                    </a:cubicBezTo>
                    <a:cubicBezTo>
                      <a:pt x="6" y="1"/>
                      <a:pt x="6" y="4"/>
                      <a:pt x="3" y="3"/>
                    </a:cubicBezTo>
                    <a:cubicBezTo>
                      <a:pt x="3" y="4"/>
                      <a:pt x="2" y="4"/>
                      <a:pt x="2" y="4"/>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5162">
                <a:extLst>
                  <a:ext uri="{FF2B5EF4-FFF2-40B4-BE49-F238E27FC236}">
                    <a16:creationId xmlns:a16="http://schemas.microsoft.com/office/drawing/2014/main" id="{AD45ED5B-6A86-4556-B556-B6E9D874F5B0}"/>
                  </a:ext>
                </a:extLst>
              </p:cNvPr>
              <p:cNvSpPr>
                <a:spLocks/>
              </p:cNvSpPr>
              <p:nvPr/>
            </p:nvSpPr>
            <p:spPr bwMode="auto">
              <a:xfrm>
                <a:off x="-4276" y="1201"/>
                <a:ext cx="9" cy="9"/>
              </a:xfrm>
              <a:custGeom>
                <a:avLst/>
                <a:gdLst>
                  <a:gd name="T0" fmla="*/ 4 w 4"/>
                  <a:gd name="T1" fmla="*/ 2 h 4"/>
                  <a:gd name="T2" fmla="*/ 2 w 4"/>
                  <a:gd name="T3" fmla="*/ 0 h 4"/>
                  <a:gd name="T4" fmla="*/ 0 w 4"/>
                  <a:gd name="T5" fmla="*/ 2 h 4"/>
                  <a:gd name="T6" fmla="*/ 2 w 4"/>
                  <a:gd name="T7" fmla="*/ 3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3" y="1"/>
                      <a:pt x="2" y="1"/>
                      <a:pt x="2" y="0"/>
                    </a:cubicBezTo>
                    <a:cubicBezTo>
                      <a:pt x="0" y="0"/>
                      <a:pt x="2" y="2"/>
                      <a:pt x="0" y="2"/>
                    </a:cubicBezTo>
                    <a:cubicBezTo>
                      <a:pt x="0" y="4"/>
                      <a:pt x="3" y="1"/>
                      <a:pt x="2" y="3"/>
                    </a:cubicBezTo>
                    <a:cubicBezTo>
                      <a:pt x="3" y="4"/>
                      <a:pt x="3" y="2"/>
                      <a:pt x="4"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5163">
                <a:extLst>
                  <a:ext uri="{FF2B5EF4-FFF2-40B4-BE49-F238E27FC236}">
                    <a16:creationId xmlns:a16="http://schemas.microsoft.com/office/drawing/2014/main" id="{F07ECC9C-13B4-419C-9083-DC3E34FFDBE0}"/>
                  </a:ext>
                </a:extLst>
              </p:cNvPr>
              <p:cNvSpPr>
                <a:spLocks/>
              </p:cNvSpPr>
              <p:nvPr/>
            </p:nvSpPr>
            <p:spPr bwMode="auto">
              <a:xfrm>
                <a:off x="-4442" y="1101"/>
                <a:ext cx="10" cy="10"/>
              </a:xfrm>
              <a:custGeom>
                <a:avLst/>
                <a:gdLst>
                  <a:gd name="T0" fmla="*/ 3 w 4"/>
                  <a:gd name="T1" fmla="*/ 1 h 4"/>
                  <a:gd name="T2" fmla="*/ 3 w 4"/>
                  <a:gd name="T3" fmla="*/ 2 h 4"/>
                  <a:gd name="T4" fmla="*/ 0 w 4"/>
                  <a:gd name="T5" fmla="*/ 2 h 4"/>
                  <a:gd name="T6" fmla="*/ 3 w 4"/>
                  <a:gd name="T7" fmla="*/ 4 h 4"/>
                  <a:gd name="T8" fmla="*/ 3 w 4"/>
                  <a:gd name="T9" fmla="*/ 4 h 4"/>
                  <a:gd name="T10" fmla="*/ 4 w 4"/>
                  <a:gd name="T11" fmla="*/ 4 h 4"/>
                  <a:gd name="T12" fmla="*/ 3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3" y="1"/>
                    </a:moveTo>
                    <a:cubicBezTo>
                      <a:pt x="4" y="0"/>
                      <a:pt x="2" y="1"/>
                      <a:pt x="3" y="2"/>
                    </a:cubicBezTo>
                    <a:cubicBezTo>
                      <a:pt x="2" y="2"/>
                      <a:pt x="0" y="1"/>
                      <a:pt x="0" y="2"/>
                    </a:cubicBezTo>
                    <a:cubicBezTo>
                      <a:pt x="1" y="4"/>
                      <a:pt x="3" y="2"/>
                      <a:pt x="3" y="4"/>
                    </a:cubicBezTo>
                    <a:cubicBezTo>
                      <a:pt x="3" y="4"/>
                      <a:pt x="3" y="4"/>
                      <a:pt x="3" y="4"/>
                    </a:cubicBezTo>
                    <a:cubicBezTo>
                      <a:pt x="4" y="4"/>
                      <a:pt x="4" y="4"/>
                      <a:pt x="4" y="4"/>
                    </a:cubicBezTo>
                    <a:cubicBezTo>
                      <a:pt x="4" y="2"/>
                      <a:pt x="2" y="3"/>
                      <a:pt x="3"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5164">
                <a:extLst>
                  <a:ext uri="{FF2B5EF4-FFF2-40B4-BE49-F238E27FC236}">
                    <a16:creationId xmlns:a16="http://schemas.microsoft.com/office/drawing/2014/main" id="{B310D266-6B57-4F77-8712-715E53F5B0A8}"/>
                  </a:ext>
                </a:extLst>
              </p:cNvPr>
              <p:cNvSpPr>
                <a:spLocks/>
              </p:cNvSpPr>
              <p:nvPr/>
            </p:nvSpPr>
            <p:spPr bwMode="auto">
              <a:xfrm>
                <a:off x="-4302" y="1198"/>
                <a:ext cx="14" cy="15"/>
              </a:xfrm>
              <a:custGeom>
                <a:avLst/>
                <a:gdLst>
                  <a:gd name="T0" fmla="*/ 6 w 6"/>
                  <a:gd name="T1" fmla="*/ 1 h 6"/>
                  <a:gd name="T2" fmla="*/ 2 w 6"/>
                  <a:gd name="T3" fmla="*/ 0 h 6"/>
                  <a:gd name="T4" fmla="*/ 2 w 6"/>
                  <a:gd name="T5" fmla="*/ 3 h 6"/>
                  <a:gd name="T6" fmla="*/ 0 w 6"/>
                  <a:gd name="T7" fmla="*/ 3 h 6"/>
                  <a:gd name="T8" fmla="*/ 3 w 6"/>
                  <a:gd name="T9" fmla="*/ 6 h 6"/>
                  <a:gd name="T10" fmla="*/ 6 w 6"/>
                  <a:gd name="T11" fmla="*/ 2 h 6"/>
                  <a:gd name="T12" fmla="*/ 6 w 6"/>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6" y="1"/>
                    </a:moveTo>
                    <a:cubicBezTo>
                      <a:pt x="5" y="1"/>
                      <a:pt x="4" y="1"/>
                      <a:pt x="2" y="0"/>
                    </a:cubicBezTo>
                    <a:cubicBezTo>
                      <a:pt x="4" y="2"/>
                      <a:pt x="2" y="2"/>
                      <a:pt x="2" y="3"/>
                    </a:cubicBezTo>
                    <a:cubicBezTo>
                      <a:pt x="1" y="1"/>
                      <a:pt x="2" y="1"/>
                      <a:pt x="0" y="3"/>
                    </a:cubicBezTo>
                    <a:cubicBezTo>
                      <a:pt x="0" y="4"/>
                      <a:pt x="2" y="5"/>
                      <a:pt x="3" y="6"/>
                    </a:cubicBezTo>
                    <a:cubicBezTo>
                      <a:pt x="5" y="5"/>
                      <a:pt x="4" y="3"/>
                      <a:pt x="6" y="2"/>
                    </a:cubicBezTo>
                    <a:cubicBezTo>
                      <a:pt x="6" y="2"/>
                      <a:pt x="5" y="1"/>
                      <a:pt x="6"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5165">
                <a:extLst>
                  <a:ext uri="{FF2B5EF4-FFF2-40B4-BE49-F238E27FC236}">
                    <a16:creationId xmlns:a16="http://schemas.microsoft.com/office/drawing/2014/main" id="{463B5062-6DF7-499E-9FFC-ABF326205B1A}"/>
                  </a:ext>
                </a:extLst>
              </p:cNvPr>
              <p:cNvSpPr>
                <a:spLocks/>
              </p:cNvSpPr>
              <p:nvPr/>
            </p:nvSpPr>
            <p:spPr bwMode="auto">
              <a:xfrm>
                <a:off x="-4420" y="1111"/>
                <a:ext cx="7" cy="7"/>
              </a:xfrm>
              <a:custGeom>
                <a:avLst/>
                <a:gdLst>
                  <a:gd name="T0" fmla="*/ 3 w 3"/>
                  <a:gd name="T1" fmla="*/ 1 h 3"/>
                  <a:gd name="T2" fmla="*/ 0 w 3"/>
                  <a:gd name="T3" fmla="*/ 0 h 3"/>
                  <a:gd name="T4" fmla="*/ 0 w 3"/>
                  <a:gd name="T5" fmla="*/ 2 h 3"/>
                  <a:gd name="T6" fmla="*/ 1 w 3"/>
                  <a:gd name="T7" fmla="*/ 0 h 3"/>
                  <a:gd name="T8" fmla="*/ 2 w 3"/>
                  <a:gd name="T9" fmla="*/ 1 h 3"/>
                  <a:gd name="T10" fmla="*/ 3 w 3"/>
                  <a:gd name="T11" fmla="*/ 1 h 3"/>
                </a:gdLst>
                <a:ahLst/>
                <a:cxnLst>
                  <a:cxn ang="0">
                    <a:pos x="T0" y="T1"/>
                  </a:cxn>
                  <a:cxn ang="0">
                    <a:pos x="T2" y="T3"/>
                  </a:cxn>
                  <a:cxn ang="0">
                    <a:pos x="T4" y="T5"/>
                  </a:cxn>
                  <a:cxn ang="0">
                    <a:pos x="T6" y="T7"/>
                  </a:cxn>
                  <a:cxn ang="0">
                    <a:pos x="T8" y="T9"/>
                  </a:cxn>
                  <a:cxn ang="0">
                    <a:pos x="T10" y="T11"/>
                  </a:cxn>
                </a:cxnLst>
                <a:rect l="0" t="0" r="r" b="b"/>
                <a:pathLst>
                  <a:path w="3" h="3">
                    <a:moveTo>
                      <a:pt x="3" y="1"/>
                    </a:moveTo>
                    <a:cubicBezTo>
                      <a:pt x="2" y="0"/>
                      <a:pt x="1" y="0"/>
                      <a:pt x="0" y="0"/>
                    </a:cubicBezTo>
                    <a:cubicBezTo>
                      <a:pt x="0" y="1"/>
                      <a:pt x="0" y="1"/>
                      <a:pt x="0" y="2"/>
                    </a:cubicBezTo>
                    <a:cubicBezTo>
                      <a:pt x="1" y="3"/>
                      <a:pt x="1" y="1"/>
                      <a:pt x="1" y="0"/>
                    </a:cubicBezTo>
                    <a:cubicBezTo>
                      <a:pt x="2" y="0"/>
                      <a:pt x="2" y="1"/>
                      <a:pt x="2" y="1"/>
                    </a:cubicBezTo>
                    <a:cubicBezTo>
                      <a:pt x="3" y="3"/>
                      <a:pt x="3" y="1"/>
                      <a:pt x="3"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5166">
                <a:extLst>
                  <a:ext uri="{FF2B5EF4-FFF2-40B4-BE49-F238E27FC236}">
                    <a16:creationId xmlns:a16="http://schemas.microsoft.com/office/drawing/2014/main" id="{78B8D7D6-179E-4871-963F-DB178B15736C}"/>
                  </a:ext>
                </a:extLst>
              </p:cNvPr>
              <p:cNvSpPr>
                <a:spLocks/>
              </p:cNvSpPr>
              <p:nvPr/>
            </p:nvSpPr>
            <p:spPr bwMode="auto">
              <a:xfrm>
                <a:off x="-4134" y="1482"/>
                <a:ext cx="9" cy="10"/>
              </a:xfrm>
              <a:custGeom>
                <a:avLst/>
                <a:gdLst>
                  <a:gd name="T0" fmla="*/ 4 w 4"/>
                  <a:gd name="T1" fmla="*/ 2 h 4"/>
                  <a:gd name="T2" fmla="*/ 0 w 4"/>
                  <a:gd name="T3" fmla="*/ 1 h 4"/>
                  <a:gd name="T4" fmla="*/ 1 w 4"/>
                  <a:gd name="T5" fmla="*/ 3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2" y="0"/>
                      <a:pt x="0" y="1"/>
                    </a:cubicBezTo>
                    <a:cubicBezTo>
                      <a:pt x="0" y="2"/>
                      <a:pt x="1" y="2"/>
                      <a:pt x="1" y="3"/>
                    </a:cubicBezTo>
                    <a:cubicBezTo>
                      <a:pt x="2" y="0"/>
                      <a:pt x="2" y="4"/>
                      <a:pt x="4"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5167">
                <a:extLst>
                  <a:ext uri="{FF2B5EF4-FFF2-40B4-BE49-F238E27FC236}">
                    <a16:creationId xmlns:a16="http://schemas.microsoft.com/office/drawing/2014/main" id="{37F4677A-B68B-49A6-9BFC-26744127CC9E}"/>
                  </a:ext>
                </a:extLst>
              </p:cNvPr>
              <p:cNvSpPr>
                <a:spLocks/>
              </p:cNvSpPr>
              <p:nvPr/>
            </p:nvSpPr>
            <p:spPr bwMode="auto">
              <a:xfrm>
                <a:off x="-4326" y="1179"/>
                <a:ext cx="7" cy="8"/>
              </a:xfrm>
              <a:custGeom>
                <a:avLst/>
                <a:gdLst>
                  <a:gd name="T0" fmla="*/ 2 w 3"/>
                  <a:gd name="T1" fmla="*/ 0 h 3"/>
                  <a:gd name="T2" fmla="*/ 1 w 3"/>
                  <a:gd name="T3" fmla="*/ 1 h 3"/>
                  <a:gd name="T4" fmla="*/ 3 w 3"/>
                  <a:gd name="T5" fmla="*/ 2 h 3"/>
                  <a:gd name="T6" fmla="*/ 2 w 3"/>
                  <a:gd name="T7" fmla="*/ 2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1" y="0"/>
                      <a:pt x="2" y="1"/>
                      <a:pt x="1" y="1"/>
                    </a:cubicBezTo>
                    <a:cubicBezTo>
                      <a:pt x="0" y="1"/>
                      <a:pt x="2" y="3"/>
                      <a:pt x="3" y="2"/>
                    </a:cubicBezTo>
                    <a:cubicBezTo>
                      <a:pt x="3" y="2"/>
                      <a:pt x="3" y="2"/>
                      <a:pt x="2" y="2"/>
                    </a:cubicBezTo>
                    <a:cubicBezTo>
                      <a:pt x="2" y="1"/>
                      <a:pt x="3" y="1"/>
                      <a:pt x="2"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5168">
                <a:extLst>
                  <a:ext uri="{FF2B5EF4-FFF2-40B4-BE49-F238E27FC236}">
                    <a16:creationId xmlns:a16="http://schemas.microsoft.com/office/drawing/2014/main" id="{538FC6FE-4200-47F8-B20D-51232A1B52B7}"/>
                  </a:ext>
                </a:extLst>
              </p:cNvPr>
              <p:cNvSpPr>
                <a:spLocks/>
              </p:cNvSpPr>
              <p:nvPr/>
            </p:nvSpPr>
            <p:spPr bwMode="auto">
              <a:xfrm>
                <a:off x="-4139" y="1426"/>
                <a:ext cx="7" cy="16"/>
              </a:xfrm>
              <a:custGeom>
                <a:avLst/>
                <a:gdLst>
                  <a:gd name="T0" fmla="*/ 0 w 3"/>
                  <a:gd name="T1" fmla="*/ 4 h 7"/>
                  <a:gd name="T2" fmla="*/ 2 w 3"/>
                  <a:gd name="T3" fmla="*/ 6 h 7"/>
                  <a:gd name="T4" fmla="*/ 0 w 3"/>
                  <a:gd name="T5" fmla="*/ 4 h 7"/>
                </a:gdLst>
                <a:ahLst/>
                <a:cxnLst>
                  <a:cxn ang="0">
                    <a:pos x="T0" y="T1"/>
                  </a:cxn>
                  <a:cxn ang="0">
                    <a:pos x="T2" y="T3"/>
                  </a:cxn>
                  <a:cxn ang="0">
                    <a:pos x="T4" y="T5"/>
                  </a:cxn>
                </a:cxnLst>
                <a:rect l="0" t="0" r="r" b="b"/>
                <a:pathLst>
                  <a:path w="3" h="7">
                    <a:moveTo>
                      <a:pt x="0" y="4"/>
                    </a:moveTo>
                    <a:cubicBezTo>
                      <a:pt x="2" y="3"/>
                      <a:pt x="1" y="5"/>
                      <a:pt x="2" y="6"/>
                    </a:cubicBezTo>
                    <a:cubicBezTo>
                      <a:pt x="3" y="7"/>
                      <a:pt x="2" y="0"/>
                      <a:pt x="0" y="4"/>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5169">
                <a:extLst>
                  <a:ext uri="{FF2B5EF4-FFF2-40B4-BE49-F238E27FC236}">
                    <a16:creationId xmlns:a16="http://schemas.microsoft.com/office/drawing/2014/main" id="{A9C62669-F227-4344-87A3-F5137AE2BB0A}"/>
                  </a:ext>
                </a:extLst>
              </p:cNvPr>
              <p:cNvSpPr>
                <a:spLocks/>
              </p:cNvSpPr>
              <p:nvPr/>
            </p:nvSpPr>
            <p:spPr bwMode="auto">
              <a:xfrm>
                <a:off x="-4489" y="1099"/>
                <a:ext cx="17" cy="9"/>
              </a:xfrm>
              <a:custGeom>
                <a:avLst/>
                <a:gdLst>
                  <a:gd name="T0" fmla="*/ 5 w 7"/>
                  <a:gd name="T1" fmla="*/ 2 h 4"/>
                  <a:gd name="T2" fmla="*/ 2 w 7"/>
                  <a:gd name="T3" fmla="*/ 0 h 4"/>
                  <a:gd name="T4" fmla="*/ 5 w 7"/>
                  <a:gd name="T5" fmla="*/ 2 h 4"/>
                </a:gdLst>
                <a:ahLst/>
                <a:cxnLst>
                  <a:cxn ang="0">
                    <a:pos x="T0" y="T1"/>
                  </a:cxn>
                  <a:cxn ang="0">
                    <a:pos x="T2" y="T3"/>
                  </a:cxn>
                  <a:cxn ang="0">
                    <a:pos x="T4" y="T5"/>
                  </a:cxn>
                </a:cxnLst>
                <a:rect l="0" t="0" r="r" b="b"/>
                <a:pathLst>
                  <a:path w="7" h="4">
                    <a:moveTo>
                      <a:pt x="5" y="2"/>
                    </a:moveTo>
                    <a:cubicBezTo>
                      <a:pt x="7" y="4"/>
                      <a:pt x="3" y="0"/>
                      <a:pt x="2" y="0"/>
                    </a:cubicBezTo>
                    <a:cubicBezTo>
                      <a:pt x="0" y="2"/>
                      <a:pt x="4" y="1"/>
                      <a:pt x="5"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5170">
                <a:extLst>
                  <a:ext uri="{FF2B5EF4-FFF2-40B4-BE49-F238E27FC236}">
                    <a16:creationId xmlns:a16="http://schemas.microsoft.com/office/drawing/2014/main" id="{761B86CB-2170-40BB-889F-46E5743BE65F}"/>
                  </a:ext>
                </a:extLst>
              </p:cNvPr>
              <p:cNvSpPr>
                <a:spLocks/>
              </p:cNvSpPr>
              <p:nvPr/>
            </p:nvSpPr>
            <p:spPr bwMode="auto">
              <a:xfrm>
                <a:off x="-4418" y="1118"/>
                <a:ext cx="7" cy="5"/>
              </a:xfrm>
              <a:custGeom>
                <a:avLst/>
                <a:gdLst>
                  <a:gd name="T0" fmla="*/ 3 w 3"/>
                  <a:gd name="T1" fmla="*/ 1 h 2"/>
                  <a:gd name="T2" fmla="*/ 0 w 3"/>
                  <a:gd name="T3" fmla="*/ 1 h 2"/>
                  <a:gd name="T4" fmla="*/ 3 w 3"/>
                  <a:gd name="T5" fmla="*/ 1 h 2"/>
                </a:gdLst>
                <a:ahLst/>
                <a:cxnLst>
                  <a:cxn ang="0">
                    <a:pos x="T0" y="T1"/>
                  </a:cxn>
                  <a:cxn ang="0">
                    <a:pos x="T2" y="T3"/>
                  </a:cxn>
                  <a:cxn ang="0">
                    <a:pos x="T4" y="T5"/>
                  </a:cxn>
                </a:cxnLst>
                <a:rect l="0" t="0" r="r" b="b"/>
                <a:pathLst>
                  <a:path w="3" h="2">
                    <a:moveTo>
                      <a:pt x="3" y="1"/>
                    </a:moveTo>
                    <a:cubicBezTo>
                      <a:pt x="2" y="0"/>
                      <a:pt x="0" y="0"/>
                      <a:pt x="0" y="1"/>
                    </a:cubicBezTo>
                    <a:cubicBezTo>
                      <a:pt x="1" y="2"/>
                      <a:pt x="2" y="2"/>
                      <a:pt x="3"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5171">
                <a:extLst>
                  <a:ext uri="{FF2B5EF4-FFF2-40B4-BE49-F238E27FC236}">
                    <a16:creationId xmlns:a16="http://schemas.microsoft.com/office/drawing/2014/main" id="{80BE00D5-534B-4598-8501-A14687B9193F}"/>
                  </a:ext>
                </a:extLst>
              </p:cNvPr>
              <p:cNvSpPr>
                <a:spLocks/>
              </p:cNvSpPr>
              <p:nvPr/>
            </p:nvSpPr>
            <p:spPr bwMode="auto">
              <a:xfrm>
                <a:off x="-4132" y="1454"/>
                <a:ext cx="7" cy="7"/>
              </a:xfrm>
              <a:custGeom>
                <a:avLst/>
                <a:gdLst>
                  <a:gd name="T0" fmla="*/ 1 w 3"/>
                  <a:gd name="T1" fmla="*/ 0 h 3"/>
                  <a:gd name="T2" fmla="*/ 2 w 3"/>
                  <a:gd name="T3" fmla="*/ 3 h 3"/>
                  <a:gd name="T4" fmla="*/ 1 w 3"/>
                  <a:gd name="T5" fmla="*/ 0 h 3"/>
                </a:gdLst>
                <a:ahLst/>
                <a:cxnLst>
                  <a:cxn ang="0">
                    <a:pos x="T0" y="T1"/>
                  </a:cxn>
                  <a:cxn ang="0">
                    <a:pos x="T2" y="T3"/>
                  </a:cxn>
                  <a:cxn ang="0">
                    <a:pos x="T4" y="T5"/>
                  </a:cxn>
                </a:cxnLst>
                <a:rect l="0" t="0" r="r" b="b"/>
                <a:pathLst>
                  <a:path w="3" h="3">
                    <a:moveTo>
                      <a:pt x="1" y="0"/>
                    </a:moveTo>
                    <a:cubicBezTo>
                      <a:pt x="0" y="0"/>
                      <a:pt x="2" y="1"/>
                      <a:pt x="2" y="3"/>
                    </a:cubicBezTo>
                    <a:cubicBezTo>
                      <a:pt x="3" y="2"/>
                      <a:pt x="2" y="0"/>
                      <a:pt x="1"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5172">
                <a:extLst>
                  <a:ext uri="{FF2B5EF4-FFF2-40B4-BE49-F238E27FC236}">
                    <a16:creationId xmlns:a16="http://schemas.microsoft.com/office/drawing/2014/main" id="{618D8721-1F61-43CC-957D-E7964EF91304}"/>
                  </a:ext>
                </a:extLst>
              </p:cNvPr>
              <p:cNvSpPr>
                <a:spLocks/>
              </p:cNvSpPr>
              <p:nvPr/>
            </p:nvSpPr>
            <p:spPr bwMode="auto">
              <a:xfrm>
                <a:off x="-4378" y="1142"/>
                <a:ext cx="26" cy="11"/>
              </a:xfrm>
              <a:custGeom>
                <a:avLst/>
                <a:gdLst>
                  <a:gd name="T0" fmla="*/ 5 w 11"/>
                  <a:gd name="T1" fmla="*/ 3 h 5"/>
                  <a:gd name="T2" fmla="*/ 2 w 11"/>
                  <a:gd name="T3" fmla="*/ 4 h 5"/>
                  <a:gd name="T4" fmla="*/ 8 w 11"/>
                  <a:gd name="T5" fmla="*/ 5 h 5"/>
                  <a:gd name="T6" fmla="*/ 11 w 11"/>
                  <a:gd name="T7" fmla="*/ 4 h 5"/>
                  <a:gd name="T8" fmla="*/ 5 w 11"/>
                  <a:gd name="T9" fmla="*/ 1 h 5"/>
                  <a:gd name="T10" fmla="*/ 6 w 11"/>
                  <a:gd name="T11" fmla="*/ 0 h 5"/>
                  <a:gd name="T12" fmla="*/ 0 w 11"/>
                  <a:gd name="T13" fmla="*/ 0 h 5"/>
                  <a:gd name="T14" fmla="*/ 5 w 11"/>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5">
                    <a:moveTo>
                      <a:pt x="5" y="3"/>
                    </a:moveTo>
                    <a:cubicBezTo>
                      <a:pt x="4" y="4"/>
                      <a:pt x="3" y="2"/>
                      <a:pt x="2" y="4"/>
                    </a:cubicBezTo>
                    <a:cubicBezTo>
                      <a:pt x="4" y="5"/>
                      <a:pt x="6" y="4"/>
                      <a:pt x="8" y="5"/>
                    </a:cubicBezTo>
                    <a:cubicBezTo>
                      <a:pt x="9" y="4"/>
                      <a:pt x="8" y="3"/>
                      <a:pt x="11" y="4"/>
                    </a:cubicBezTo>
                    <a:cubicBezTo>
                      <a:pt x="10" y="2"/>
                      <a:pt x="6" y="1"/>
                      <a:pt x="5" y="1"/>
                    </a:cubicBezTo>
                    <a:cubicBezTo>
                      <a:pt x="4" y="0"/>
                      <a:pt x="6" y="1"/>
                      <a:pt x="6" y="0"/>
                    </a:cubicBezTo>
                    <a:cubicBezTo>
                      <a:pt x="4" y="0"/>
                      <a:pt x="2" y="0"/>
                      <a:pt x="0" y="0"/>
                    </a:cubicBezTo>
                    <a:cubicBezTo>
                      <a:pt x="2" y="1"/>
                      <a:pt x="3" y="1"/>
                      <a:pt x="5"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5173">
                <a:extLst>
                  <a:ext uri="{FF2B5EF4-FFF2-40B4-BE49-F238E27FC236}">
                    <a16:creationId xmlns:a16="http://schemas.microsoft.com/office/drawing/2014/main" id="{0BE0D045-0174-45D5-82FE-05B68B6F93F2}"/>
                  </a:ext>
                </a:extLst>
              </p:cNvPr>
              <p:cNvSpPr>
                <a:spLocks/>
              </p:cNvSpPr>
              <p:nvPr/>
            </p:nvSpPr>
            <p:spPr bwMode="auto">
              <a:xfrm>
                <a:off x="-4356" y="1156"/>
                <a:ext cx="9" cy="7"/>
              </a:xfrm>
              <a:custGeom>
                <a:avLst/>
                <a:gdLst>
                  <a:gd name="T0" fmla="*/ 0 w 4"/>
                  <a:gd name="T1" fmla="*/ 2 h 3"/>
                  <a:gd name="T2" fmla="*/ 4 w 4"/>
                  <a:gd name="T3" fmla="*/ 3 h 3"/>
                  <a:gd name="T4" fmla="*/ 1 w 4"/>
                  <a:gd name="T5" fmla="*/ 1 h 3"/>
                  <a:gd name="T6" fmla="*/ 0 w 4"/>
                  <a:gd name="T7" fmla="*/ 2 h 3"/>
                </a:gdLst>
                <a:ahLst/>
                <a:cxnLst>
                  <a:cxn ang="0">
                    <a:pos x="T0" y="T1"/>
                  </a:cxn>
                  <a:cxn ang="0">
                    <a:pos x="T2" y="T3"/>
                  </a:cxn>
                  <a:cxn ang="0">
                    <a:pos x="T4" y="T5"/>
                  </a:cxn>
                  <a:cxn ang="0">
                    <a:pos x="T6" y="T7"/>
                  </a:cxn>
                </a:cxnLst>
                <a:rect l="0" t="0" r="r" b="b"/>
                <a:pathLst>
                  <a:path w="4" h="3">
                    <a:moveTo>
                      <a:pt x="0" y="2"/>
                    </a:moveTo>
                    <a:cubicBezTo>
                      <a:pt x="1" y="3"/>
                      <a:pt x="2" y="2"/>
                      <a:pt x="4" y="3"/>
                    </a:cubicBezTo>
                    <a:cubicBezTo>
                      <a:pt x="4" y="0"/>
                      <a:pt x="1" y="2"/>
                      <a:pt x="1" y="1"/>
                    </a:cubicBezTo>
                    <a:cubicBezTo>
                      <a:pt x="0" y="1"/>
                      <a:pt x="0" y="2"/>
                      <a:pt x="0"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5174">
                <a:extLst>
                  <a:ext uri="{FF2B5EF4-FFF2-40B4-BE49-F238E27FC236}">
                    <a16:creationId xmlns:a16="http://schemas.microsoft.com/office/drawing/2014/main" id="{4EAB943E-7D2E-42C8-8AF4-5641A83A8C11}"/>
                  </a:ext>
                </a:extLst>
              </p:cNvPr>
              <p:cNvSpPr>
                <a:spLocks/>
              </p:cNvSpPr>
              <p:nvPr/>
            </p:nvSpPr>
            <p:spPr bwMode="auto">
              <a:xfrm>
                <a:off x="-4380" y="1123"/>
                <a:ext cx="9" cy="7"/>
              </a:xfrm>
              <a:custGeom>
                <a:avLst/>
                <a:gdLst>
                  <a:gd name="T0" fmla="*/ 0 w 4"/>
                  <a:gd name="T1" fmla="*/ 2 h 3"/>
                  <a:gd name="T2" fmla="*/ 3 w 4"/>
                  <a:gd name="T3" fmla="*/ 2 h 3"/>
                  <a:gd name="T4" fmla="*/ 0 w 4"/>
                  <a:gd name="T5" fmla="*/ 0 h 3"/>
                  <a:gd name="T6" fmla="*/ 0 w 4"/>
                  <a:gd name="T7" fmla="*/ 2 h 3"/>
                </a:gdLst>
                <a:ahLst/>
                <a:cxnLst>
                  <a:cxn ang="0">
                    <a:pos x="T0" y="T1"/>
                  </a:cxn>
                  <a:cxn ang="0">
                    <a:pos x="T2" y="T3"/>
                  </a:cxn>
                  <a:cxn ang="0">
                    <a:pos x="T4" y="T5"/>
                  </a:cxn>
                  <a:cxn ang="0">
                    <a:pos x="T6" y="T7"/>
                  </a:cxn>
                </a:cxnLst>
                <a:rect l="0" t="0" r="r" b="b"/>
                <a:pathLst>
                  <a:path w="4" h="3">
                    <a:moveTo>
                      <a:pt x="0" y="2"/>
                    </a:moveTo>
                    <a:cubicBezTo>
                      <a:pt x="1" y="3"/>
                      <a:pt x="2" y="2"/>
                      <a:pt x="3" y="2"/>
                    </a:cubicBezTo>
                    <a:cubicBezTo>
                      <a:pt x="4" y="1"/>
                      <a:pt x="1" y="2"/>
                      <a:pt x="0" y="0"/>
                    </a:cubicBezTo>
                    <a:cubicBezTo>
                      <a:pt x="0" y="1"/>
                      <a:pt x="0" y="1"/>
                      <a:pt x="0"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5175">
                <a:extLst>
                  <a:ext uri="{FF2B5EF4-FFF2-40B4-BE49-F238E27FC236}">
                    <a16:creationId xmlns:a16="http://schemas.microsoft.com/office/drawing/2014/main" id="{900277F6-5F36-4CED-BB82-BDC2C7AF36AA}"/>
                  </a:ext>
                </a:extLst>
              </p:cNvPr>
              <p:cNvSpPr>
                <a:spLocks/>
              </p:cNvSpPr>
              <p:nvPr/>
            </p:nvSpPr>
            <p:spPr bwMode="auto">
              <a:xfrm>
                <a:off x="-4385" y="1118"/>
                <a:ext cx="10" cy="7"/>
              </a:xfrm>
              <a:custGeom>
                <a:avLst/>
                <a:gdLst>
                  <a:gd name="T0" fmla="*/ 4 w 4"/>
                  <a:gd name="T1" fmla="*/ 1 h 3"/>
                  <a:gd name="T2" fmla="*/ 0 w 4"/>
                  <a:gd name="T3" fmla="*/ 0 h 3"/>
                  <a:gd name="T4" fmla="*/ 4 w 4"/>
                  <a:gd name="T5" fmla="*/ 1 h 3"/>
                </a:gdLst>
                <a:ahLst/>
                <a:cxnLst>
                  <a:cxn ang="0">
                    <a:pos x="T0" y="T1"/>
                  </a:cxn>
                  <a:cxn ang="0">
                    <a:pos x="T2" y="T3"/>
                  </a:cxn>
                  <a:cxn ang="0">
                    <a:pos x="T4" y="T5"/>
                  </a:cxn>
                </a:cxnLst>
                <a:rect l="0" t="0" r="r" b="b"/>
                <a:pathLst>
                  <a:path w="4" h="3">
                    <a:moveTo>
                      <a:pt x="4" y="1"/>
                    </a:moveTo>
                    <a:cubicBezTo>
                      <a:pt x="2" y="0"/>
                      <a:pt x="2" y="0"/>
                      <a:pt x="0" y="0"/>
                    </a:cubicBezTo>
                    <a:cubicBezTo>
                      <a:pt x="1" y="1"/>
                      <a:pt x="3" y="3"/>
                      <a:pt x="4"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5176">
                <a:extLst>
                  <a:ext uri="{FF2B5EF4-FFF2-40B4-BE49-F238E27FC236}">
                    <a16:creationId xmlns:a16="http://schemas.microsoft.com/office/drawing/2014/main" id="{F1CFD0F5-D395-4139-9E1C-7B7063C7E220}"/>
                  </a:ext>
                </a:extLst>
              </p:cNvPr>
              <p:cNvSpPr>
                <a:spLocks/>
              </p:cNvSpPr>
              <p:nvPr/>
            </p:nvSpPr>
            <p:spPr bwMode="auto">
              <a:xfrm>
                <a:off x="-4366" y="1127"/>
                <a:ext cx="10" cy="5"/>
              </a:xfrm>
              <a:custGeom>
                <a:avLst/>
                <a:gdLst>
                  <a:gd name="T0" fmla="*/ 4 w 4"/>
                  <a:gd name="T1" fmla="*/ 1 h 2"/>
                  <a:gd name="T2" fmla="*/ 2 w 4"/>
                  <a:gd name="T3" fmla="*/ 0 h 2"/>
                  <a:gd name="T4" fmla="*/ 0 w 4"/>
                  <a:gd name="T5" fmla="*/ 0 h 2"/>
                  <a:gd name="T6" fmla="*/ 4 w 4"/>
                  <a:gd name="T7" fmla="*/ 1 h 2"/>
                </a:gdLst>
                <a:ahLst/>
                <a:cxnLst>
                  <a:cxn ang="0">
                    <a:pos x="T0" y="T1"/>
                  </a:cxn>
                  <a:cxn ang="0">
                    <a:pos x="T2" y="T3"/>
                  </a:cxn>
                  <a:cxn ang="0">
                    <a:pos x="T4" y="T5"/>
                  </a:cxn>
                  <a:cxn ang="0">
                    <a:pos x="T6" y="T7"/>
                  </a:cxn>
                </a:cxnLst>
                <a:rect l="0" t="0" r="r" b="b"/>
                <a:pathLst>
                  <a:path w="4" h="2">
                    <a:moveTo>
                      <a:pt x="4" y="1"/>
                    </a:moveTo>
                    <a:cubicBezTo>
                      <a:pt x="3" y="0"/>
                      <a:pt x="2" y="0"/>
                      <a:pt x="2" y="0"/>
                    </a:cubicBezTo>
                    <a:cubicBezTo>
                      <a:pt x="1" y="0"/>
                      <a:pt x="1" y="0"/>
                      <a:pt x="0" y="0"/>
                    </a:cubicBezTo>
                    <a:cubicBezTo>
                      <a:pt x="1" y="2"/>
                      <a:pt x="3" y="1"/>
                      <a:pt x="4"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5177">
                <a:extLst>
                  <a:ext uri="{FF2B5EF4-FFF2-40B4-BE49-F238E27FC236}">
                    <a16:creationId xmlns:a16="http://schemas.microsoft.com/office/drawing/2014/main" id="{AA4D34DC-2A44-4BFA-B5CF-9408A7CC49ED}"/>
                  </a:ext>
                </a:extLst>
              </p:cNvPr>
              <p:cNvSpPr>
                <a:spLocks/>
              </p:cNvSpPr>
              <p:nvPr/>
            </p:nvSpPr>
            <p:spPr bwMode="auto">
              <a:xfrm>
                <a:off x="-4347" y="1153"/>
                <a:ext cx="19" cy="7"/>
              </a:xfrm>
              <a:custGeom>
                <a:avLst/>
                <a:gdLst>
                  <a:gd name="T0" fmla="*/ 3 w 8"/>
                  <a:gd name="T1" fmla="*/ 1 h 3"/>
                  <a:gd name="T2" fmla="*/ 3 w 8"/>
                  <a:gd name="T3" fmla="*/ 1 h 3"/>
                  <a:gd name="T4" fmla="*/ 0 w 8"/>
                  <a:gd name="T5" fmla="*/ 2 h 3"/>
                  <a:gd name="T6" fmla="*/ 4 w 8"/>
                  <a:gd name="T7" fmla="*/ 3 h 3"/>
                  <a:gd name="T8" fmla="*/ 4 w 8"/>
                  <a:gd name="T9" fmla="*/ 3 h 3"/>
                  <a:gd name="T10" fmla="*/ 4 w 8"/>
                  <a:gd name="T11" fmla="*/ 2 h 3"/>
                  <a:gd name="T12" fmla="*/ 3 w 8"/>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3" y="1"/>
                    </a:moveTo>
                    <a:cubicBezTo>
                      <a:pt x="2" y="0"/>
                      <a:pt x="2" y="1"/>
                      <a:pt x="3" y="1"/>
                    </a:cubicBezTo>
                    <a:cubicBezTo>
                      <a:pt x="2" y="1"/>
                      <a:pt x="1" y="1"/>
                      <a:pt x="0" y="2"/>
                    </a:cubicBezTo>
                    <a:cubicBezTo>
                      <a:pt x="1" y="2"/>
                      <a:pt x="3" y="3"/>
                      <a:pt x="4" y="3"/>
                    </a:cubicBezTo>
                    <a:cubicBezTo>
                      <a:pt x="4" y="3"/>
                      <a:pt x="4" y="3"/>
                      <a:pt x="4" y="3"/>
                    </a:cubicBezTo>
                    <a:cubicBezTo>
                      <a:pt x="5" y="3"/>
                      <a:pt x="5" y="2"/>
                      <a:pt x="4" y="2"/>
                    </a:cubicBezTo>
                    <a:cubicBezTo>
                      <a:pt x="8" y="1"/>
                      <a:pt x="5" y="0"/>
                      <a:pt x="3"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5178">
                <a:extLst>
                  <a:ext uri="{FF2B5EF4-FFF2-40B4-BE49-F238E27FC236}">
                    <a16:creationId xmlns:a16="http://schemas.microsoft.com/office/drawing/2014/main" id="{F955E2C8-3217-45CF-B165-F781E29CE6FD}"/>
                  </a:ext>
                </a:extLst>
              </p:cNvPr>
              <p:cNvSpPr>
                <a:spLocks/>
              </p:cNvSpPr>
              <p:nvPr/>
            </p:nvSpPr>
            <p:spPr bwMode="auto">
              <a:xfrm>
                <a:off x="-4468" y="1106"/>
                <a:ext cx="15" cy="12"/>
              </a:xfrm>
              <a:custGeom>
                <a:avLst/>
                <a:gdLst>
                  <a:gd name="T0" fmla="*/ 1 w 6"/>
                  <a:gd name="T1" fmla="*/ 3 h 5"/>
                  <a:gd name="T2" fmla="*/ 5 w 6"/>
                  <a:gd name="T3" fmla="*/ 3 h 5"/>
                  <a:gd name="T4" fmla="*/ 6 w 6"/>
                  <a:gd name="T5" fmla="*/ 5 h 5"/>
                  <a:gd name="T6" fmla="*/ 1 w 6"/>
                  <a:gd name="T7" fmla="*/ 0 h 5"/>
                  <a:gd name="T8" fmla="*/ 1 w 6"/>
                  <a:gd name="T9" fmla="*/ 3 h 5"/>
                </a:gdLst>
                <a:ahLst/>
                <a:cxnLst>
                  <a:cxn ang="0">
                    <a:pos x="T0" y="T1"/>
                  </a:cxn>
                  <a:cxn ang="0">
                    <a:pos x="T2" y="T3"/>
                  </a:cxn>
                  <a:cxn ang="0">
                    <a:pos x="T4" y="T5"/>
                  </a:cxn>
                  <a:cxn ang="0">
                    <a:pos x="T6" y="T7"/>
                  </a:cxn>
                  <a:cxn ang="0">
                    <a:pos x="T8" y="T9"/>
                  </a:cxn>
                </a:cxnLst>
                <a:rect l="0" t="0" r="r" b="b"/>
                <a:pathLst>
                  <a:path w="6" h="5">
                    <a:moveTo>
                      <a:pt x="1" y="3"/>
                    </a:moveTo>
                    <a:cubicBezTo>
                      <a:pt x="2" y="2"/>
                      <a:pt x="5" y="4"/>
                      <a:pt x="5" y="3"/>
                    </a:cubicBezTo>
                    <a:cubicBezTo>
                      <a:pt x="5" y="3"/>
                      <a:pt x="5" y="4"/>
                      <a:pt x="6" y="5"/>
                    </a:cubicBezTo>
                    <a:cubicBezTo>
                      <a:pt x="6" y="2"/>
                      <a:pt x="2" y="1"/>
                      <a:pt x="1" y="0"/>
                    </a:cubicBezTo>
                    <a:cubicBezTo>
                      <a:pt x="0" y="0"/>
                      <a:pt x="0" y="2"/>
                      <a:pt x="1"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5179">
                <a:extLst>
                  <a:ext uri="{FF2B5EF4-FFF2-40B4-BE49-F238E27FC236}">
                    <a16:creationId xmlns:a16="http://schemas.microsoft.com/office/drawing/2014/main" id="{BD0B3A60-F4D5-461D-BCEC-3826BEF876C7}"/>
                  </a:ext>
                </a:extLst>
              </p:cNvPr>
              <p:cNvSpPr>
                <a:spLocks noEditPoints="1"/>
              </p:cNvSpPr>
              <p:nvPr/>
            </p:nvSpPr>
            <p:spPr bwMode="auto">
              <a:xfrm>
                <a:off x="-4425" y="1106"/>
                <a:ext cx="26" cy="19"/>
              </a:xfrm>
              <a:custGeom>
                <a:avLst/>
                <a:gdLst>
                  <a:gd name="T0" fmla="*/ 1 w 11"/>
                  <a:gd name="T1" fmla="*/ 5 h 8"/>
                  <a:gd name="T2" fmla="*/ 9 w 11"/>
                  <a:gd name="T3" fmla="*/ 7 h 8"/>
                  <a:gd name="T4" fmla="*/ 7 w 11"/>
                  <a:gd name="T5" fmla="*/ 6 h 8"/>
                  <a:gd name="T6" fmla="*/ 9 w 11"/>
                  <a:gd name="T7" fmla="*/ 7 h 8"/>
                  <a:gd name="T8" fmla="*/ 11 w 11"/>
                  <a:gd name="T9" fmla="*/ 5 h 8"/>
                  <a:gd name="T10" fmla="*/ 8 w 11"/>
                  <a:gd name="T11" fmla="*/ 5 h 8"/>
                  <a:gd name="T12" fmla="*/ 6 w 11"/>
                  <a:gd name="T13" fmla="*/ 1 h 8"/>
                  <a:gd name="T14" fmla="*/ 5 w 11"/>
                  <a:gd name="T15" fmla="*/ 4 h 8"/>
                  <a:gd name="T16" fmla="*/ 4 w 11"/>
                  <a:gd name="T17" fmla="*/ 2 h 8"/>
                  <a:gd name="T18" fmla="*/ 3 w 11"/>
                  <a:gd name="T19" fmla="*/ 1 h 8"/>
                  <a:gd name="T20" fmla="*/ 0 w 11"/>
                  <a:gd name="T21" fmla="*/ 1 h 8"/>
                  <a:gd name="T22" fmla="*/ 1 w 11"/>
                  <a:gd name="T23" fmla="*/ 2 h 8"/>
                  <a:gd name="T24" fmla="*/ 1 w 11"/>
                  <a:gd name="T25" fmla="*/ 3 h 8"/>
                  <a:gd name="T26" fmla="*/ 1 w 11"/>
                  <a:gd name="T27" fmla="*/ 2 h 8"/>
                  <a:gd name="T28" fmla="*/ 1 w 11"/>
                  <a:gd name="T29" fmla="*/ 5 h 8"/>
                  <a:gd name="T30" fmla="*/ 2 w 11"/>
                  <a:gd name="T31" fmla="*/ 3 h 8"/>
                  <a:gd name="T32" fmla="*/ 3 w 11"/>
                  <a:gd name="T33" fmla="*/ 3 h 8"/>
                  <a:gd name="T34" fmla="*/ 2 w 11"/>
                  <a:gd name="T35" fmla="*/ 3 h 8"/>
                  <a:gd name="T36" fmla="*/ 2 w 11"/>
                  <a:gd name="T3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8">
                    <a:moveTo>
                      <a:pt x="1" y="5"/>
                    </a:moveTo>
                    <a:cubicBezTo>
                      <a:pt x="4" y="5"/>
                      <a:pt x="7" y="3"/>
                      <a:pt x="9" y="7"/>
                    </a:cubicBezTo>
                    <a:cubicBezTo>
                      <a:pt x="8" y="7"/>
                      <a:pt x="7" y="7"/>
                      <a:pt x="7" y="6"/>
                    </a:cubicBezTo>
                    <a:cubicBezTo>
                      <a:pt x="6" y="7"/>
                      <a:pt x="8" y="8"/>
                      <a:pt x="9" y="7"/>
                    </a:cubicBezTo>
                    <a:cubicBezTo>
                      <a:pt x="10" y="6"/>
                      <a:pt x="10" y="6"/>
                      <a:pt x="11" y="5"/>
                    </a:cubicBezTo>
                    <a:cubicBezTo>
                      <a:pt x="10" y="5"/>
                      <a:pt x="10" y="5"/>
                      <a:pt x="8" y="5"/>
                    </a:cubicBezTo>
                    <a:cubicBezTo>
                      <a:pt x="6" y="4"/>
                      <a:pt x="8" y="3"/>
                      <a:pt x="6" y="1"/>
                    </a:cubicBezTo>
                    <a:cubicBezTo>
                      <a:pt x="5" y="2"/>
                      <a:pt x="6" y="3"/>
                      <a:pt x="5" y="4"/>
                    </a:cubicBezTo>
                    <a:cubicBezTo>
                      <a:pt x="5" y="4"/>
                      <a:pt x="2" y="2"/>
                      <a:pt x="4" y="2"/>
                    </a:cubicBezTo>
                    <a:cubicBezTo>
                      <a:pt x="4" y="1"/>
                      <a:pt x="3" y="1"/>
                      <a:pt x="3" y="1"/>
                    </a:cubicBezTo>
                    <a:cubicBezTo>
                      <a:pt x="2" y="1"/>
                      <a:pt x="1" y="0"/>
                      <a:pt x="0" y="1"/>
                    </a:cubicBezTo>
                    <a:cubicBezTo>
                      <a:pt x="1" y="1"/>
                      <a:pt x="2" y="2"/>
                      <a:pt x="1" y="2"/>
                    </a:cubicBezTo>
                    <a:cubicBezTo>
                      <a:pt x="1" y="2"/>
                      <a:pt x="1" y="3"/>
                      <a:pt x="1" y="3"/>
                    </a:cubicBezTo>
                    <a:cubicBezTo>
                      <a:pt x="1" y="3"/>
                      <a:pt x="1" y="2"/>
                      <a:pt x="1" y="2"/>
                    </a:cubicBezTo>
                    <a:cubicBezTo>
                      <a:pt x="0" y="3"/>
                      <a:pt x="5" y="4"/>
                      <a:pt x="1" y="5"/>
                    </a:cubicBezTo>
                    <a:close/>
                    <a:moveTo>
                      <a:pt x="2" y="3"/>
                    </a:moveTo>
                    <a:cubicBezTo>
                      <a:pt x="2" y="3"/>
                      <a:pt x="3" y="3"/>
                      <a:pt x="3" y="3"/>
                    </a:cubicBezTo>
                    <a:cubicBezTo>
                      <a:pt x="3" y="3"/>
                      <a:pt x="2" y="3"/>
                      <a:pt x="2" y="3"/>
                    </a:cubicBezTo>
                    <a:cubicBezTo>
                      <a:pt x="2" y="3"/>
                      <a:pt x="2" y="3"/>
                      <a:pt x="2"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5180">
                <a:extLst>
                  <a:ext uri="{FF2B5EF4-FFF2-40B4-BE49-F238E27FC236}">
                    <a16:creationId xmlns:a16="http://schemas.microsoft.com/office/drawing/2014/main" id="{134549BC-0DBC-4DEC-9B23-939D3FDDD0E5}"/>
                  </a:ext>
                </a:extLst>
              </p:cNvPr>
              <p:cNvSpPr>
                <a:spLocks noEditPoints="1"/>
              </p:cNvSpPr>
              <p:nvPr/>
            </p:nvSpPr>
            <p:spPr bwMode="auto">
              <a:xfrm>
                <a:off x="-4129" y="1452"/>
                <a:ext cx="19" cy="19"/>
              </a:xfrm>
              <a:custGeom>
                <a:avLst/>
                <a:gdLst>
                  <a:gd name="T0" fmla="*/ 7 w 8"/>
                  <a:gd name="T1" fmla="*/ 5 h 8"/>
                  <a:gd name="T2" fmla="*/ 8 w 8"/>
                  <a:gd name="T3" fmla="*/ 5 h 8"/>
                  <a:gd name="T4" fmla="*/ 8 w 8"/>
                  <a:gd name="T5" fmla="*/ 2 h 8"/>
                  <a:gd name="T6" fmla="*/ 8 w 8"/>
                  <a:gd name="T7" fmla="*/ 2 h 8"/>
                  <a:gd name="T8" fmla="*/ 7 w 8"/>
                  <a:gd name="T9" fmla="*/ 1 h 8"/>
                  <a:gd name="T10" fmla="*/ 7 w 8"/>
                  <a:gd name="T11" fmla="*/ 2 h 8"/>
                  <a:gd name="T12" fmla="*/ 7 w 8"/>
                  <a:gd name="T13" fmla="*/ 2 h 8"/>
                  <a:gd name="T14" fmla="*/ 4 w 8"/>
                  <a:gd name="T15" fmla="*/ 1 h 8"/>
                  <a:gd name="T16" fmla="*/ 4 w 8"/>
                  <a:gd name="T17" fmla="*/ 1 h 8"/>
                  <a:gd name="T18" fmla="*/ 3 w 8"/>
                  <a:gd name="T19" fmla="*/ 0 h 8"/>
                  <a:gd name="T20" fmla="*/ 3 w 8"/>
                  <a:gd name="T21" fmla="*/ 1 h 8"/>
                  <a:gd name="T22" fmla="*/ 3 w 8"/>
                  <a:gd name="T23" fmla="*/ 4 h 8"/>
                  <a:gd name="T24" fmla="*/ 2 w 8"/>
                  <a:gd name="T25" fmla="*/ 7 h 8"/>
                  <a:gd name="T26" fmla="*/ 2 w 8"/>
                  <a:gd name="T27" fmla="*/ 7 h 8"/>
                  <a:gd name="T28" fmla="*/ 3 w 8"/>
                  <a:gd name="T29" fmla="*/ 8 h 8"/>
                  <a:gd name="T30" fmla="*/ 5 w 8"/>
                  <a:gd name="T31" fmla="*/ 4 h 8"/>
                  <a:gd name="T32" fmla="*/ 4 w 8"/>
                  <a:gd name="T33" fmla="*/ 3 h 8"/>
                  <a:gd name="T34" fmla="*/ 4 w 8"/>
                  <a:gd name="T35" fmla="*/ 3 h 8"/>
                  <a:gd name="T36" fmla="*/ 4 w 8"/>
                  <a:gd name="T37" fmla="*/ 3 h 8"/>
                  <a:gd name="T38" fmla="*/ 7 w 8"/>
                  <a:gd name="T39" fmla="*/ 5 h 8"/>
                  <a:gd name="T40" fmla="*/ 4 w 8"/>
                  <a:gd name="T41" fmla="*/ 2 h 8"/>
                  <a:gd name="T42" fmla="*/ 4 w 8"/>
                  <a:gd name="T43" fmla="*/ 3 h 8"/>
                  <a:gd name="T44" fmla="*/ 4 w 8"/>
                  <a:gd name="T45"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8">
                    <a:moveTo>
                      <a:pt x="7" y="5"/>
                    </a:moveTo>
                    <a:cubicBezTo>
                      <a:pt x="7" y="5"/>
                      <a:pt x="7" y="5"/>
                      <a:pt x="8" y="5"/>
                    </a:cubicBezTo>
                    <a:cubicBezTo>
                      <a:pt x="8" y="4"/>
                      <a:pt x="8" y="3"/>
                      <a:pt x="8" y="2"/>
                    </a:cubicBezTo>
                    <a:cubicBezTo>
                      <a:pt x="8" y="2"/>
                      <a:pt x="8" y="2"/>
                      <a:pt x="8" y="2"/>
                    </a:cubicBezTo>
                    <a:cubicBezTo>
                      <a:pt x="8" y="1"/>
                      <a:pt x="7" y="1"/>
                      <a:pt x="7" y="1"/>
                    </a:cubicBezTo>
                    <a:cubicBezTo>
                      <a:pt x="7" y="1"/>
                      <a:pt x="7" y="2"/>
                      <a:pt x="7" y="2"/>
                    </a:cubicBezTo>
                    <a:cubicBezTo>
                      <a:pt x="7" y="2"/>
                      <a:pt x="7" y="2"/>
                      <a:pt x="7" y="2"/>
                    </a:cubicBezTo>
                    <a:cubicBezTo>
                      <a:pt x="7" y="0"/>
                      <a:pt x="6" y="1"/>
                      <a:pt x="4" y="1"/>
                    </a:cubicBezTo>
                    <a:cubicBezTo>
                      <a:pt x="4" y="1"/>
                      <a:pt x="4" y="1"/>
                      <a:pt x="4" y="1"/>
                    </a:cubicBezTo>
                    <a:cubicBezTo>
                      <a:pt x="4" y="1"/>
                      <a:pt x="4" y="0"/>
                      <a:pt x="3" y="0"/>
                    </a:cubicBezTo>
                    <a:cubicBezTo>
                      <a:pt x="3" y="1"/>
                      <a:pt x="3" y="1"/>
                      <a:pt x="3" y="1"/>
                    </a:cubicBezTo>
                    <a:cubicBezTo>
                      <a:pt x="3" y="2"/>
                      <a:pt x="3" y="3"/>
                      <a:pt x="3" y="4"/>
                    </a:cubicBezTo>
                    <a:cubicBezTo>
                      <a:pt x="2" y="5"/>
                      <a:pt x="0" y="6"/>
                      <a:pt x="2" y="7"/>
                    </a:cubicBezTo>
                    <a:cubicBezTo>
                      <a:pt x="2" y="6"/>
                      <a:pt x="2" y="6"/>
                      <a:pt x="2" y="7"/>
                    </a:cubicBezTo>
                    <a:cubicBezTo>
                      <a:pt x="2" y="7"/>
                      <a:pt x="2" y="7"/>
                      <a:pt x="3" y="8"/>
                    </a:cubicBezTo>
                    <a:cubicBezTo>
                      <a:pt x="4" y="8"/>
                      <a:pt x="3" y="5"/>
                      <a:pt x="5" y="4"/>
                    </a:cubicBezTo>
                    <a:cubicBezTo>
                      <a:pt x="4" y="4"/>
                      <a:pt x="4" y="4"/>
                      <a:pt x="4" y="3"/>
                    </a:cubicBezTo>
                    <a:cubicBezTo>
                      <a:pt x="4" y="3"/>
                      <a:pt x="4" y="3"/>
                      <a:pt x="4" y="3"/>
                    </a:cubicBezTo>
                    <a:cubicBezTo>
                      <a:pt x="4" y="3"/>
                      <a:pt x="4" y="3"/>
                      <a:pt x="4" y="3"/>
                    </a:cubicBezTo>
                    <a:cubicBezTo>
                      <a:pt x="6" y="2"/>
                      <a:pt x="6" y="5"/>
                      <a:pt x="7" y="5"/>
                    </a:cubicBezTo>
                    <a:close/>
                    <a:moveTo>
                      <a:pt x="4" y="2"/>
                    </a:moveTo>
                    <a:cubicBezTo>
                      <a:pt x="4" y="2"/>
                      <a:pt x="4" y="3"/>
                      <a:pt x="4" y="3"/>
                    </a:cubicBezTo>
                    <a:cubicBezTo>
                      <a:pt x="4" y="3"/>
                      <a:pt x="4" y="2"/>
                      <a:pt x="4"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5181">
                <a:extLst>
                  <a:ext uri="{FF2B5EF4-FFF2-40B4-BE49-F238E27FC236}">
                    <a16:creationId xmlns:a16="http://schemas.microsoft.com/office/drawing/2014/main" id="{7F415C6F-07AB-4C57-ABC0-0AC5218DB56A}"/>
                  </a:ext>
                </a:extLst>
              </p:cNvPr>
              <p:cNvSpPr>
                <a:spLocks/>
              </p:cNvSpPr>
              <p:nvPr/>
            </p:nvSpPr>
            <p:spPr bwMode="auto">
              <a:xfrm>
                <a:off x="-4148" y="1437"/>
                <a:ext cx="9" cy="12"/>
              </a:xfrm>
              <a:custGeom>
                <a:avLst/>
                <a:gdLst>
                  <a:gd name="T0" fmla="*/ 2 w 4"/>
                  <a:gd name="T1" fmla="*/ 0 h 5"/>
                  <a:gd name="T2" fmla="*/ 0 w 4"/>
                  <a:gd name="T3" fmla="*/ 4 h 5"/>
                  <a:gd name="T4" fmla="*/ 2 w 4"/>
                  <a:gd name="T5" fmla="*/ 5 h 5"/>
                  <a:gd name="T6" fmla="*/ 2 w 4"/>
                  <a:gd name="T7" fmla="*/ 0 h 5"/>
                </a:gdLst>
                <a:ahLst/>
                <a:cxnLst>
                  <a:cxn ang="0">
                    <a:pos x="T0" y="T1"/>
                  </a:cxn>
                  <a:cxn ang="0">
                    <a:pos x="T2" y="T3"/>
                  </a:cxn>
                  <a:cxn ang="0">
                    <a:pos x="T4" y="T5"/>
                  </a:cxn>
                  <a:cxn ang="0">
                    <a:pos x="T6" y="T7"/>
                  </a:cxn>
                </a:cxnLst>
                <a:rect l="0" t="0" r="r" b="b"/>
                <a:pathLst>
                  <a:path w="4" h="5">
                    <a:moveTo>
                      <a:pt x="2" y="0"/>
                    </a:moveTo>
                    <a:cubicBezTo>
                      <a:pt x="1" y="2"/>
                      <a:pt x="0" y="3"/>
                      <a:pt x="0" y="4"/>
                    </a:cubicBezTo>
                    <a:cubicBezTo>
                      <a:pt x="0" y="5"/>
                      <a:pt x="1" y="5"/>
                      <a:pt x="2" y="5"/>
                    </a:cubicBezTo>
                    <a:cubicBezTo>
                      <a:pt x="3" y="3"/>
                      <a:pt x="4" y="1"/>
                      <a:pt x="2"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5182">
                <a:extLst>
                  <a:ext uri="{FF2B5EF4-FFF2-40B4-BE49-F238E27FC236}">
                    <a16:creationId xmlns:a16="http://schemas.microsoft.com/office/drawing/2014/main" id="{9945F356-4A98-463A-B93F-18FBEA25DEF8}"/>
                  </a:ext>
                </a:extLst>
              </p:cNvPr>
              <p:cNvSpPr>
                <a:spLocks/>
              </p:cNvSpPr>
              <p:nvPr/>
            </p:nvSpPr>
            <p:spPr bwMode="auto">
              <a:xfrm>
                <a:off x="-4347" y="1172"/>
                <a:ext cx="12" cy="12"/>
              </a:xfrm>
              <a:custGeom>
                <a:avLst/>
                <a:gdLst>
                  <a:gd name="T0" fmla="*/ 2 w 5"/>
                  <a:gd name="T1" fmla="*/ 0 h 5"/>
                  <a:gd name="T2" fmla="*/ 0 w 5"/>
                  <a:gd name="T3" fmla="*/ 4 h 5"/>
                  <a:gd name="T4" fmla="*/ 2 w 5"/>
                  <a:gd name="T5" fmla="*/ 5 h 5"/>
                  <a:gd name="T6" fmla="*/ 4 w 5"/>
                  <a:gd name="T7" fmla="*/ 1 h 5"/>
                  <a:gd name="T8" fmla="*/ 2 w 5"/>
                  <a:gd name="T9" fmla="*/ 0 h 5"/>
                </a:gdLst>
                <a:ahLst/>
                <a:cxnLst>
                  <a:cxn ang="0">
                    <a:pos x="T0" y="T1"/>
                  </a:cxn>
                  <a:cxn ang="0">
                    <a:pos x="T2" y="T3"/>
                  </a:cxn>
                  <a:cxn ang="0">
                    <a:pos x="T4" y="T5"/>
                  </a:cxn>
                  <a:cxn ang="0">
                    <a:pos x="T6" y="T7"/>
                  </a:cxn>
                  <a:cxn ang="0">
                    <a:pos x="T8" y="T9"/>
                  </a:cxn>
                </a:cxnLst>
                <a:rect l="0" t="0" r="r" b="b"/>
                <a:pathLst>
                  <a:path w="5" h="5">
                    <a:moveTo>
                      <a:pt x="2" y="0"/>
                    </a:moveTo>
                    <a:cubicBezTo>
                      <a:pt x="1" y="1"/>
                      <a:pt x="1" y="3"/>
                      <a:pt x="0" y="4"/>
                    </a:cubicBezTo>
                    <a:cubicBezTo>
                      <a:pt x="1" y="4"/>
                      <a:pt x="1" y="5"/>
                      <a:pt x="2" y="5"/>
                    </a:cubicBezTo>
                    <a:cubicBezTo>
                      <a:pt x="5" y="4"/>
                      <a:pt x="2" y="3"/>
                      <a:pt x="4" y="1"/>
                    </a:cubicBezTo>
                    <a:cubicBezTo>
                      <a:pt x="3" y="1"/>
                      <a:pt x="3" y="0"/>
                      <a:pt x="2"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5183">
                <a:extLst>
                  <a:ext uri="{FF2B5EF4-FFF2-40B4-BE49-F238E27FC236}">
                    <a16:creationId xmlns:a16="http://schemas.microsoft.com/office/drawing/2014/main" id="{027E0D91-325E-4518-BA18-98882388F6D6}"/>
                  </a:ext>
                </a:extLst>
              </p:cNvPr>
              <p:cNvSpPr>
                <a:spLocks/>
              </p:cNvSpPr>
              <p:nvPr/>
            </p:nvSpPr>
            <p:spPr bwMode="auto">
              <a:xfrm>
                <a:off x="-4319" y="1175"/>
                <a:ext cx="22" cy="23"/>
              </a:xfrm>
              <a:custGeom>
                <a:avLst/>
                <a:gdLst>
                  <a:gd name="T0" fmla="*/ 5 w 9"/>
                  <a:gd name="T1" fmla="*/ 2 h 10"/>
                  <a:gd name="T2" fmla="*/ 4 w 9"/>
                  <a:gd name="T3" fmla="*/ 3 h 10"/>
                  <a:gd name="T4" fmla="*/ 4 w 9"/>
                  <a:gd name="T5" fmla="*/ 2 h 10"/>
                  <a:gd name="T6" fmla="*/ 2 w 9"/>
                  <a:gd name="T7" fmla="*/ 4 h 10"/>
                  <a:gd name="T8" fmla="*/ 2 w 9"/>
                  <a:gd name="T9" fmla="*/ 3 h 10"/>
                  <a:gd name="T10" fmla="*/ 3 w 9"/>
                  <a:gd name="T11" fmla="*/ 4 h 10"/>
                  <a:gd name="T12" fmla="*/ 1 w 9"/>
                  <a:gd name="T13" fmla="*/ 5 h 10"/>
                  <a:gd name="T14" fmla="*/ 7 w 9"/>
                  <a:gd name="T15" fmla="*/ 0 h 10"/>
                  <a:gd name="T16" fmla="*/ 5 w 9"/>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5" y="2"/>
                    </a:moveTo>
                    <a:cubicBezTo>
                      <a:pt x="4" y="2"/>
                      <a:pt x="4" y="3"/>
                      <a:pt x="4" y="3"/>
                    </a:cubicBezTo>
                    <a:cubicBezTo>
                      <a:pt x="4" y="2"/>
                      <a:pt x="4" y="2"/>
                      <a:pt x="4" y="2"/>
                    </a:cubicBezTo>
                    <a:cubicBezTo>
                      <a:pt x="3" y="2"/>
                      <a:pt x="0" y="2"/>
                      <a:pt x="2" y="4"/>
                    </a:cubicBezTo>
                    <a:cubicBezTo>
                      <a:pt x="2" y="4"/>
                      <a:pt x="2" y="3"/>
                      <a:pt x="2" y="3"/>
                    </a:cubicBezTo>
                    <a:cubicBezTo>
                      <a:pt x="2" y="3"/>
                      <a:pt x="2" y="4"/>
                      <a:pt x="3" y="4"/>
                    </a:cubicBezTo>
                    <a:cubicBezTo>
                      <a:pt x="2" y="4"/>
                      <a:pt x="2" y="5"/>
                      <a:pt x="1" y="5"/>
                    </a:cubicBezTo>
                    <a:cubicBezTo>
                      <a:pt x="5" y="10"/>
                      <a:pt x="9" y="2"/>
                      <a:pt x="7" y="0"/>
                    </a:cubicBezTo>
                    <a:cubicBezTo>
                      <a:pt x="6" y="1"/>
                      <a:pt x="5" y="2"/>
                      <a:pt x="5"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5184">
                <a:extLst>
                  <a:ext uri="{FF2B5EF4-FFF2-40B4-BE49-F238E27FC236}">
                    <a16:creationId xmlns:a16="http://schemas.microsoft.com/office/drawing/2014/main" id="{DA0D9B0F-FA20-4619-BE05-FB95FC94194E}"/>
                  </a:ext>
                </a:extLst>
              </p:cNvPr>
              <p:cNvSpPr>
                <a:spLocks/>
              </p:cNvSpPr>
              <p:nvPr/>
            </p:nvSpPr>
            <p:spPr bwMode="auto">
              <a:xfrm>
                <a:off x="-4328" y="1194"/>
                <a:ext cx="14" cy="11"/>
              </a:xfrm>
              <a:custGeom>
                <a:avLst/>
                <a:gdLst>
                  <a:gd name="T0" fmla="*/ 3 w 6"/>
                  <a:gd name="T1" fmla="*/ 5 h 5"/>
                  <a:gd name="T2" fmla="*/ 3 w 6"/>
                  <a:gd name="T3" fmla="*/ 0 h 5"/>
                  <a:gd name="T4" fmla="*/ 0 w 6"/>
                  <a:gd name="T5" fmla="*/ 4 h 5"/>
                  <a:gd name="T6" fmla="*/ 3 w 6"/>
                  <a:gd name="T7" fmla="*/ 5 h 5"/>
                </a:gdLst>
                <a:ahLst/>
                <a:cxnLst>
                  <a:cxn ang="0">
                    <a:pos x="T0" y="T1"/>
                  </a:cxn>
                  <a:cxn ang="0">
                    <a:pos x="T2" y="T3"/>
                  </a:cxn>
                  <a:cxn ang="0">
                    <a:pos x="T4" y="T5"/>
                  </a:cxn>
                  <a:cxn ang="0">
                    <a:pos x="T6" y="T7"/>
                  </a:cxn>
                </a:cxnLst>
                <a:rect l="0" t="0" r="r" b="b"/>
                <a:pathLst>
                  <a:path w="6" h="5">
                    <a:moveTo>
                      <a:pt x="3" y="5"/>
                    </a:moveTo>
                    <a:cubicBezTo>
                      <a:pt x="6" y="3"/>
                      <a:pt x="5" y="2"/>
                      <a:pt x="3" y="0"/>
                    </a:cubicBezTo>
                    <a:cubicBezTo>
                      <a:pt x="0" y="2"/>
                      <a:pt x="2" y="3"/>
                      <a:pt x="0" y="4"/>
                    </a:cubicBezTo>
                    <a:cubicBezTo>
                      <a:pt x="1" y="5"/>
                      <a:pt x="2" y="4"/>
                      <a:pt x="3" y="5"/>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5185">
                <a:extLst>
                  <a:ext uri="{FF2B5EF4-FFF2-40B4-BE49-F238E27FC236}">
                    <a16:creationId xmlns:a16="http://schemas.microsoft.com/office/drawing/2014/main" id="{E35D10BE-5671-45FB-AED8-5F8BFDD3CF50}"/>
                  </a:ext>
                </a:extLst>
              </p:cNvPr>
              <p:cNvSpPr>
                <a:spLocks/>
              </p:cNvSpPr>
              <p:nvPr/>
            </p:nvSpPr>
            <p:spPr bwMode="auto">
              <a:xfrm>
                <a:off x="-4335" y="1170"/>
                <a:ext cx="2" cy="7"/>
              </a:xfrm>
              <a:custGeom>
                <a:avLst/>
                <a:gdLst>
                  <a:gd name="T0" fmla="*/ 0 w 1"/>
                  <a:gd name="T1" fmla="*/ 3 h 3"/>
                  <a:gd name="T2" fmla="*/ 1 w 1"/>
                  <a:gd name="T3" fmla="*/ 1 h 3"/>
                  <a:gd name="T4" fmla="*/ 0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1" y="3"/>
                      <a:pt x="1" y="1"/>
                      <a:pt x="1" y="1"/>
                    </a:cubicBezTo>
                    <a:cubicBezTo>
                      <a:pt x="1" y="0"/>
                      <a:pt x="0" y="0"/>
                      <a:pt x="0" y="0"/>
                    </a:cubicBezTo>
                    <a:cubicBezTo>
                      <a:pt x="0" y="1"/>
                      <a:pt x="0" y="2"/>
                      <a:pt x="0"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5186">
                <a:extLst>
                  <a:ext uri="{FF2B5EF4-FFF2-40B4-BE49-F238E27FC236}">
                    <a16:creationId xmlns:a16="http://schemas.microsoft.com/office/drawing/2014/main" id="{DA275B86-BFCC-420B-B776-156E60D9F8B5}"/>
                  </a:ext>
                </a:extLst>
              </p:cNvPr>
              <p:cNvSpPr>
                <a:spLocks/>
              </p:cNvSpPr>
              <p:nvPr/>
            </p:nvSpPr>
            <p:spPr bwMode="auto">
              <a:xfrm>
                <a:off x="-4224" y="1217"/>
                <a:ext cx="7" cy="7"/>
              </a:xfrm>
              <a:custGeom>
                <a:avLst/>
                <a:gdLst>
                  <a:gd name="T0" fmla="*/ 3 w 3"/>
                  <a:gd name="T1" fmla="*/ 1 h 3"/>
                  <a:gd name="T2" fmla="*/ 1 w 3"/>
                  <a:gd name="T3" fmla="*/ 0 h 3"/>
                  <a:gd name="T4" fmla="*/ 1 w 3"/>
                  <a:gd name="T5" fmla="*/ 2 h 3"/>
                  <a:gd name="T6" fmla="*/ 3 w 3"/>
                  <a:gd name="T7" fmla="*/ 1 h 3"/>
                </a:gdLst>
                <a:ahLst/>
                <a:cxnLst>
                  <a:cxn ang="0">
                    <a:pos x="T0" y="T1"/>
                  </a:cxn>
                  <a:cxn ang="0">
                    <a:pos x="T2" y="T3"/>
                  </a:cxn>
                  <a:cxn ang="0">
                    <a:pos x="T4" y="T5"/>
                  </a:cxn>
                  <a:cxn ang="0">
                    <a:pos x="T6" y="T7"/>
                  </a:cxn>
                </a:cxnLst>
                <a:rect l="0" t="0" r="r" b="b"/>
                <a:pathLst>
                  <a:path w="3" h="3">
                    <a:moveTo>
                      <a:pt x="3" y="1"/>
                    </a:moveTo>
                    <a:cubicBezTo>
                      <a:pt x="2" y="1"/>
                      <a:pt x="1" y="1"/>
                      <a:pt x="1" y="0"/>
                    </a:cubicBezTo>
                    <a:cubicBezTo>
                      <a:pt x="0" y="1"/>
                      <a:pt x="2" y="2"/>
                      <a:pt x="1" y="2"/>
                    </a:cubicBezTo>
                    <a:cubicBezTo>
                      <a:pt x="1" y="3"/>
                      <a:pt x="2" y="1"/>
                      <a:pt x="3"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5187">
                <a:extLst>
                  <a:ext uri="{FF2B5EF4-FFF2-40B4-BE49-F238E27FC236}">
                    <a16:creationId xmlns:a16="http://schemas.microsoft.com/office/drawing/2014/main" id="{844070A3-90EB-4AFA-B905-4292E2F2EDF0}"/>
                  </a:ext>
                </a:extLst>
              </p:cNvPr>
              <p:cNvSpPr>
                <a:spLocks/>
              </p:cNvSpPr>
              <p:nvPr/>
            </p:nvSpPr>
            <p:spPr bwMode="auto">
              <a:xfrm>
                <a:off x="-4349" y="1123"/>
                <a:ext cx="19" cy="16"/>
              </a:xfrm>
              <a:custGeom>
                <a:avLst/>
                <a:gdLst>
                  <a:gd name="T0" fmla="*/ 0 w 8"/>
                  <a:gd name="T1" fmla="*/ 2 h 7"/>
                  <a:gd name="T2" fmla="*/ 4 w 8"/>
                  <a:gd name="T3" fmla="*/ 3 h 7"/>
                  <a:gd name="T4" fmla="*/ 3 w 8"/>
                  <a:gd name="T5" fmla="*/ 5 h 7"/>
                  <a:gd name="T6" fmla="*/ 7 w 8"/>
                  <a:gd name="T7" fmla="*/ 6 h 7"/>
                  <a:gd name="T8" fmla="*/ 0 w 8"/>
                  <a:gd name="T9" fmla="*/ 2 h 7"/>
                </a:gdLst>
                <a:ahLst/>
                <a:cxnLst>
                  <a:cxn ang="0">
                    <a:pos x="T0" y="T1"/>
                  </a:cxn>
                  <a:cxn ang="0">
                    <a:pos x="T2" y="T3"/>
                  </a:cxn>
                  <a:cxn ang="0">
                    <a:pos x="T4" y="T5"/>
                  </a:cxn>
                  <a:cxn ang="0">
                    <a:pos x="T6" y="T7"/>
                  </a:cxn>
                  <a:cxn ang="0">
                    <a:pos x="T8" y="T9"/>
                  </a:cxn>
                </a:cxnLst>
                <a:rect l="0" t="0" r="r" b="b"/>
                <a:pathLst>
                  <a:path w="8" h="7">
                    <a:moveTo>
                      <a:pt x="0" y="2"/>
                    </a:moveTo>
                    <a:cubicBezTo>
                      <a:pt x="2" y="3"/>
                      <a:pt x="3" y="4"/>
                      <a:pt x="4" y="3"/>
                    </a:cubicBezTo>
                    <a:cubicBezTo>
                      <a:pt x="5" y="5"/>
                      <a:pt x="4" y="4"/>
                      <a:pt x="3" y="5"/>
                    </a:cubicBezTo>
                    <a:cubicBezTo>
                      <a:pt x="5" y="5"/>
                      <a:pt x="8" y="7"/>
                      <a:pt x="7" y="6"/>
                    </a:cubicBezTo>
                    <a:cubicBezTo>
                      <a:pt x="6" y="4"/>
                      <a:pt x="3" y="0"/>
                      <a:pt x="0"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5188">
                <a:extLst>
                  <a:ext uri="{FF2B5EF4-FFF2-40B4-BE49-F238E27FC236}">
                    <a16:creationId xmlns:a16="http://schemas.microsoft.com/office/drawing/2014/main" id="{76C105BF-D05D-456C-B5EF-82258E694AE1}"/>
                  </a:ext>
                </a:extLst>
              </p:cNvPr>
              <p:cNvSpPr>
                <a:spLocks/>
              </p:cNvSpPr>
              <p:nvPr/>
            </p:nvSpPr>
            <p:spPr bwMode="auto">
              <a:xfrm>
                <a:off x="-4354" y="1132"/>
                <a:ext cx="9" cy="5"/>
              </a:xfrm>
              <a:custGeom>
                <a:avLst/>
                <a:gdLst>
                  <a:gd name="T0" fmla="*/ 0 w 4"/>
                  <a:gd name="T1" fmla="*/ 0 h 2"/>
                  <a:gd name="T2" fmla="*/ 4 w 4"/>
                  <a:gd name="T3" fmla="*/ 1 h 2"/>
                  <a:gd name="T4" fmla="*/ 0 w 4"/>
                  <a:gd name="T5" fmla="*/ 0 h 2"/>
                </a:gdLst>
                <a:ahLst/>
                <a:cxnLst>
                  <a:cxn ang="0">
                    <a:pos x="T0" y="T1"/>
                  </a:cxn>
                  <a:cxn ang="0">
                    <a:pos x="T2" y="T3"/>
                  </a:cxn>
                  <a:cxn ang="0">
                    <a:pos x="T4" y="T5"/>
                  </a:cxn>
                </a:cxnLst>
                <a:rect l="0" t="0" r="r" b="b"/>
                <a:pathLst>
                  <a:path w="4" h="2">
                    <a:moveTo>
                      <a:pt x="0" y="0"/>
                    </a:moveTo>
                    <a:cubicBezTo>
                      <a:pt x="0" y="2"/>
                      <a:pt x="2" y="2"/>
                      <a:pt x="4" y="1"/>
                    </a:cubicBezTo>
                    <a:cubicBezTo>
                      <a:pt x="2" y="1"/>
                      <a:pt x="2" y="0"/>
                      <a:pt x="0"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5189">
                <a:extLst>
                  <a:ext uri="{FF2B5EF4-FFF2-40B4-BE49-F238E27FC236}">
                    <a16:creationId xmlns:a16="http://schemas.microsoft.com/office/drawing/2014/main" id="{FF90B66A-452C-4A24-A1B1-1924F6AF09D6}"/>
                  </a:ext>
                </a:extLst>
              </p:cNvPr>
              <p:cNvSpPr>
                <a:spLocks/>
              </p:cNvSpPr>
              <p:nvPr/>
            </p:nvSpPr>
            <p:spPr bwMode="auto">
              <a:xfrm>
                <a:off x="-4132" y="1463"/>
                <a:ext cx="14" cy="17"/>
              </a:xfrm>
              <a:custGeom>
                <a:avLst/>
                <a:gdLst>
                  <a:gd name="T0" fmla="*/ 6 w 6"/>
                  <a:gd name="T1" fmla="*/ 0 h 7"/>
                  <a:gd name="T2" fmla="*/ 1 w 6"/>
                  <a:gd name="T3" fmla="*/ 7 h 7"/>
                  <a:gd name="T4" fmla="*/ 6 w 6"/>
                  <a:gd name="T5" fmla="*/ 0 h 7"/>
                </a:gdLst>
                <a:ahLst/>
                <a:cxnLst>
                  <a:cxn ang="0">
                    <a:pos x="T0" y="T1"/>
                  </a:cxn>
                  <a:cxn ang="0">
                    <a:pos x="T2" y="T3"/>
                  </a:cxn>
                  <a:cxn ang="0">
                    <a:pos x="T4" y="T5"/>
                  </a:cxn>
                </a:cxnLst>
                <a:rect l="0" t="0" r="r" b="b"/>
                <a:pathLst>
                  <a:path w="6" h="7">
                    <a:moveTo>
                      <a:pt x="6" y="0"/>
                    </a:moveTo>
                    <a:cubicBezTo>
                      <a:pt x="4" y="1"/>
                      <a:pt x="0" y="5"/>
                      <a:pt x="1" y="7"/>
                    </a:cubicBezTo>
                    <a:cubicBezTo>
                      <a:pt x="3" y="5"/>
                      <a:pt x="5" y="2"/>
                      <a:pt x="6"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5190">
                <a:extLst>
                  <a:ext uri="{FF2B5EF4-FFF2-40B4-BE49-F238E27FC236}">
                    <a16:creationId xmlns:a16="http://schemas.microsoft.com/office/drawing/2014/main" id="{72C06C08-0835-4F4F-B96A-CA96AB1FC78C}"/>
                  </a:ext>
                </a:extLst>
              </p:cNvPr>
              <p:cNvSpPr>
                <a:spLocks noEditPoints="1"/>
              </p:cNvSpPr>
              <p:nvPr/>
            </p:nvSpPr>
            <p:spPr bwMode="auto">
              <a:xfrm>
                <a:off x="-4456" y="1132"/>
                <a:ext cx="26" cy="21"/>
              </a:xfrm>
              <a:custGeom>
                <a:avLst/>
                <a:gdLst>
                  <a:gd name="T0" fmla="*/ 3 w 11"/>
                  <a:gd name="T1" fmla="*/ 0 h 9"/>
                  <a:gd name="T2" fmla="*/ 4 w 11"/>
                  <a:gd name="T3" fmla="*/ 5 h 9"/>
                  <a:gd name="T4" fmla="*/ 3 w 11"/>
                  <a:gd name="T5" fmla="*/ 6 h 9"/>
                  <a:gd name="T6" fmla="*/ 6 w 11"/>
                  <a:gd name="T7" fmla="*/ 7 h 9"/>
                  <a:gd name="T8" fmla="*/ 6 w 11"/>
                  <a:gd name="T9" fmla="*/ 6 h 9"/>
                  <a:gd name="T10" fmla="*/ 9 w 11"/>
                  <a:gd name="T11" fmla="*/ 9 h 9"/>
                  <a:gd name="T12" fmla="*/ 3 w 11"/>
                  <a:gd name="T13" fmla="*/ 0 h 9"/>
                  <a:gd name="T14" fmla="*/ 4 w 11"/>
                  <a:gd name="T15" fmla="*/ 5 h 9"/>
                  <a:gd name="T16" fmla="*/ 6 w 11"/>
                  <a:gd name="T17" fmla="*/ 4 h 9"/>
                  <a:gd name="T18" fmla="*/ 7 w 11"/>
                  <a:gd name="T19" fmla="*/ 6 h 9"/>
                  <a:gd name="T20" fmla="*/ 6 w 11"/>
                  <a:gd name="T21" fmla="*/ 5 h 9"/>
                  <a:gd name="T22" fmla="*/ 5 w 11"/>
                  <a:gd name="T23" fmla="*/ 4 h 9"/>
                  <a:gd name="T24" fmla="*/ 4 w 11"/>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9">
                    <a:moveTo>
                      <a:pt x="3" y="0"/>
                    </a:moveTo>
                    <a:cubicBezTo>
                      <a:pt x="0" y="2"/>
                      <a:pt x="3" y="4"/>
                      <a:pt x="4" y="5"/>
                    </a:cubicBezTo>
                    <a:cubicBezTo>
                      <a:pt x="3" y="5"/>
                      <a:pt x="3" y="5"/>
                      <a:pt x="3" y="6"/>
                    </a:cubicBezTo>
                    <a:cubicBezTo>
                      <a:pt x="4" y="6"/>
                      <a:pt x="5" y="6"/>
                      <a:pt x="6" y="7"/>
                    </a:cubicBezTo>
                    <a:cubicBezTo>
                      <a:pt x="6" y="6"/>
                      <a:pt x="6" y="6"/>
                      <a:pt x="6" y="6"/>
                    </a:cubicBezTo>
                    <a:cubicBezTo>
                      <a:pt x="7" y="7"/>
                      <a:pt x="8" y="8"/>
                      <a:pt x="9" y="9"/>
                    </a:cubicBezTo>
                    <a:cubicBezTo>
                      <a:pt x="11" y="4"/>
                      <a:pt x="6" y="2"/>
                      <a:pt x="3" y="0"/>
                    </a:cubicBezTo>
                    <a:close/>
                    <a:moveTo>
                      <a:pt x="4" y="5"/>
                    </a:moveTo>
                    <a:cubicBezTo>
                      <a:pt x="4" y="4"/>
                      <a:pt x="5" y="4"/>
                      <a:pt x="6" y="4"/>
                    </a:cubicBezTo>
                    <a:cubicBezTo>
                      <a:pt x="6" y="5"/>
                      <a:pt x="8" y="5"/>
                      <a:pt x="7" y="6"/>
                    </a:cubicBezTo>
                    <a:cubicBezTo>
                      <a:pt x="7" y="6"/>
                      <a:pt x="6" y="5"/>
                      <a:pt x="6" y="5"/>
                    </a:cubicBezTo>
                    <a:cubicBezTo>
                      <a:pt x="5" y="5"/>
                      <a:pt x="5" y="5"/>
                      <a:pt x="5" y="4"/>
                    </a:cubicBezTo>
                    <a:cubicBezTo>
                      <a:pt x="5" y="5"/>
                      <a:pt x="4" y="5"/>
                      <a:pt x="4" y="5"/>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5191">
                <a:extLst>
                  <a:ext uri="{FF2B5EF4-FFF2-40B4-BE49-F238E27FC236}">
                    <a16:creationId xmlns:a16="http://schemas.microsoft.com/office/drawing/2014/main" id="{74F2A586-A50D-4274-BC35-0EDE7F42993E}"/>
                  </a:ext>
                </a:extLst>
              </p:cNvPr>
              <p:cNvSpPr>
                <a:spLocks/>
              </p:cNvSpPr>
              <p:nvPr/>
            </p:nvSpPr>
            <p:spPr bwMode="auto">
              <a:xfrm>
                <a:off x="-4307" y="1163"/>
                <a:ext cx="14" cy="14"/>
              </a:xfrm>
              <a:custGeom>
                <a:avLst/>
                <a:gdLst>
                  <a:gd name="T0" fmla="*/ 0 w 6"/>
                  <a:gd name="T1" fmla="*/ 2 h 6"/>
                  <a:gd name="T2" fmla="*/ 3 w 6"/>
                  <a:gd name="T3" fmla="*/ 4 h 6"/>
                  <a:gd name="T4" fmla="*/ 6 w 6"/>
                  <a:gd name="T5" fmla="*/ 6 h 6"/>
                  <a:gd name="T6" fmla="*/ 0 w 6"/>
                  <a:gd name="T7" fmla="*/ 2 h 6"/>
                </a:gdLst>
                <a:ahLst/>
                <a:cxnLst>
                  <a:cxn ang="0">
                    <a:pos x="T0" y="T1"/>
                  </a:cxn>
                  <a:cxn ang="0">
                    <a:pos x="T2" y="T3"/>
                  </a:cxn>
                  <a:cxn ang="0">
                    <a:pos x="T4" y="T5"/>
                  </a:cxn>
                  <a:cxn ang="0">
                    <a:pos x="T6" y="T7"/>
                  </a:cxn>
                </a:cxnLst>
                <a:rect l="0" t="0" r="r" b="b"/>
                <a:pathLst>
                  <a:path w="6" h="6">
                    <a:moveTo>
                      <a:pt x="0" y="2"/>
                    </a:moveTo>
                    <a:cubicBezTo>
                      <a:pt x="2" y="2"/>
                      <a:pt x="4" y="1"/>
                      <a:pt x="3" y="4"/>
                    </a:cubicBezTo>
                    <a:cubicBezTo>
                      <a:pt x="4" y="5"/>
                      <a:pt x="5" y="6"/>
                      <a:pt x="6" y="6"/>
                    </a:cubicBezTo>
                    <a:cubicBezTo>
                      <a:pt x="6" y="4"/>
                      <a:pt x="4" y="0"/>
                      <a:pt x="0"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5192">
                <a:extLst>
                  <a:ext uri="{FF2B5EF4-FFF2-40B4-BE49-F238E27FC236}">
                    <a16:creationId xmlns:a16="http://schemas.microsoft.com/office/drawing/2014/main" id="{74936907-C0BC-420E-9882-31956EEB41D4}"/>
                  </a:ext>
                </a:extLst>
              </p:cNvPr>
              <p:cNvSpPr>
                <a:spLocks/>
              </p:cNvSpPr>
              <p:nvPr/>
            </p:nvSpPr>
            <p:spPr bwMode="auto">
              <a:xfrm>
                <a:off x="-4347" y="1137"/>
                <a:ext cx="14" cy="9"/>
              </a:xfrm>
              <a:custGeom>
                <a:avLst/>
                <a:gdLst>
                  <a:gd name="T0" fmla="*/ 5 w 6"/>
                  <a:gd name="T1" fmla="*/ 3 h 4"/>
                  <a:gd name="T2" fmla="*/ 4 w 6"/>
                  <a:gd name="T3" fmla="*/ 1 h 4"/>
                  <a:gd name="T4" fmla="*/ 0 w 6"/>
                  <a:gd name="T5" fmla="*/ 2 h 4"/>
                  <a:gd name="T6" fmla="*/ 5 w 6"/>
                  <a:gd name="T7" fmla="*/ 3 h 4"/>
                </a:gdLst>
                <a:ahLst/>
                <a:cxnLst>
                  <a:cxn ang="0">
                    <a:pos x="T0" y="T1"/>
                  </a:cxn>
                  <a:cxn ang="0">
                    <a:pos x="T2" y="T3"/>
                  </a:cxn>
                  <a:cxn ang="0">
                    <a:pos x="T4" y="T5"/>
                  </a:cxn>
                  <a:cxn ang="0">
                    <a:pos x="T6" y="T7"/>
                  </a:cxn>
                </a:cxnLst>
                <a:rect l="0" t="0" r="r" b="b"/>
                <a:pathLst>
                  <a:path w="6" h="4">
                    <a:moveTo>
                      <a:pt x="5" y="3"/>
                    </a:moveTo>
                    <a:cubicBezTo>
                      <a:pt x="4" y="2"/>
                      <a:pt x="6" y="1"/>
                      <a:pt x="4" y="1"/>
                    </a:cubicBezTo>
                    <a:cubicBezTo>
                      <a:pt x="3" y="4"/>
                      <a:pt x="2" y="0"/>
                      <a:pt x="0" y="2"/>
                    </a:cubicBezTo>
                    <a:cubicBezTo>
                      <a:pt x="2" y="2"/>
                      <a:pt x="4" y="3"/>
                      <a:pt x="5"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5193">
                <a:extLst>
                  <a:ext uri="{FF2B5EF4-FFF2-40B4-BE49-F238E27FC236}">
                    <a16:creationId xmlns:a16="http://schemas.microsoft.com/office/drawing/2014/main" id="{295FFA72-30FC-4FF5-9DC8-133494A02B17}"/>
                  </a:ext>
                </a:extLst>
              </p:cNvPr>
              <p:cNvSpPr>
                <a:spLocks/>
              </p:cNvSpPr>
              <p:nvPr/>
            </p:nvSpPr>
            <p:spPr bwMode="auto">
              <a:xfrm>
                <a:off x="-4446" y="1134"/>
                <a:ext cx="11" cy="17"/>
              </a:xfrm>
              <a:custGeom>
                <a:avLst/>
                <a:gdLst>
                  <a:gd name="T0" fmla="*/ 2 w 5"/>
                  <a:gd name="T1" fmla="*/ 0 h 7"/>
                  <a:gd name="T2" fmla="*/ 0 w 5"/>
                  <a:gd name="T3" fmla="*/ 2 h 7"/>
                  <a:gd name="T4" fmla="*/ 1 w 5"/>
                  <a:gd name="T5" fmla="*/ 3 h 7"/>
                  <a:gd name="T6" fmla="*/ 4 w 5"/>
                  <a:gd name="T7" fmla="*/ 4 h 7"/>
                  <a:gd name="T8" fmla="*/ 5 w 5"/>
                  <a:gd name="T9" fmla="*/ 7 h 7"/>
                  <a:gd name="T10" fmla="*/ 3 w 5"/>
                  <a:gd name="T11" fmla="*/ 2 h 7"/>
                  <a:gd name="T12" fmla="*/ 2 w 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2" y="0"/>
                    </a:moveTo>
                    <a:cubicBezTo>
                      <a:pt x="1" y="0"/>
                      <a:pt x="2" y="2"/>
                      <a:pt x="0" y="2"/>
                    </a:cubicBezTo>
                    <a:cubicBezTo>
                      <a:pt x="1" y="2"/>
                      <a:pt x="0" y="3"/>
                      <a:pt x="1" y="3"/>
                    </a:cubicBezTo>
                    <a:cubicBezTo>
                      <a:pt x="4" y="2"/>
                      <a:pt x="0" y="6"/>
                      <a:pt x="4" y="4"/>
                    </a:cubicBezTo>
                    <a:cubicBezTo>
                      <a:pt x="4" y="6"/>
                      <a:pt x="4" y="7"/>
                      <a:pt x="5" y="7"/>
                    </a:cubicBezTo>
                    <a:cubicBezTo>
                      <a:pt x="5" y="5"/>
                      <a:pt x="5" y="0"/>
                      <a:pt x="3" y="2"/>
                    </a:cubicBezTo>
                    <a:cubicBezTo>
                      <a:pt x="1" y="2"/>
                      <a:pt x="4" y="1"/>
                      <a:pt x="2"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5194">
                <a:extLst>
                  <a:ext uri="{FF2B5EF4-FFF2-40B4-BE49-F238E27FC236}">
                    <a16:creationId xmlns:a16="http://schemas.microsoft.com/office/drawing/2014/main" id="{26BB49DB-783A-4A14-94D0-3BB2C49484FA}"/>
                  </a:ext>
                </a:extLst>
              </p:cNvPr>
              <p:cNvSpPr>
                <a:spLocks/>
              </p:cNvSpPr>
              <p:nvPr/>
            </p:nvSpPr>
            <p:spPr bwMode="auto">
              <a:xfrm>
                <a:off x="-4278" y="121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5195">
                <a:extLst>
                  <a:ext uri="{FF2B5EF4-FFF2-40B4-BE49-F238E27FC236}">
                    <a16:creationId xmlns:a16="http://schemas.microsoft.com/office/drawing/2014/main" id="{27844515-4248-41E0-82A8-B275B1296E59}"/>
                  </a:ext>
                </a:extLst>
              </p:cNvPr>
              <p:cNvSpPr>
                <a:spLocks/>
              </p:cNvSpPr>
              <p:nvPr/>
            </p:nvSpPr>
            <p:spPr bwMode="auto">
              <a:xfrm>
                <a:off x="-4278" y="1210"/>
                <a:ext cx="2" cy="5"/>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1"/>
                      <a:pt x="0" y="2"/>
                    </a:cubicBezTo>
                    <a:cubicBezTo>
                      <a:pt x="0" y="1"/>
                      <a:pt x="1" y="0"/>
                      <a:pt x="0"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196">
                <a:extLst>
                  <a:ext uri="{FF2B5EF4-FFF2-40B4-BE49-F238E27FC236}">
                    <a16:creationId xmlns:a16="http://schemas.microsoft.com/office/drawing/2014/main" id="{B33A890A-0B39-4913-9287-5FE6489833A8}"/>
                  </a:ext>
                </a:extLst>
              </p:cNvPr>
              <p:cNvSpPr>
                <a:spLocks/>
              </p:cNvSpPr>
              <p:nvPr/>
            </p:nvSpPr>
            <p:spPr bwMode="auto">
              <a:xfrm>
                <a:off x="-4304" y="1196"/>
                <a:ext cx="19" cy="14"/>
              </a:xfrm>
              <a:custGeom>
                <a:avLst/>
                <a:gdLst>
                  <a:gd name="T0" fmla="*/ 2 w 8"/>
                  <a:gd name="T1" fmla="*/ 2 h 6"/>
                  <a:gd name="T2" fmla="*/ 3 w 8"/>
                  <a:gd name="T3" fmla="*/ 3 h 6"/>
                  <a:gd name="T4" fmla="*/ 3 w 8"/>
                  <a:gd name="T5" fmla="*/ 3 h 6"/>
                  <a:gd name="T6" fmla="*/ 2 w 8"/>
                  <a:gd name="T7" fmla="*/ 3 h 6"/>
                  <a:gd name="T8" fmla="*/ 2 w 8"/>
                  <a:gd name="T9" fmla="*/ 3 h 6"/>
                  <a:gd name="T10" fmla="*/ 2 w 8"/>
                  <a:gd name="T11" fmla="*/ 3 h 6"/>
                  <a:gd name="T12" fmla="*/ 1 w 8"/>
                  <a:gd name="T13" fmla="*/ 4 h 6"/>
                  <a:gd name="T14" fmla="*/ 4 w 8"/>
                  <a:gd name="T15" fmla="*/ 6 h 6"/>
                  <a:gd name="T16" fmla="*/ 3 w 8"/>
                  <a:gd name="T17" fmla="*/ 5 h 6"/>
                  <a:gd name="T18" fmla="*/ 5 w 8"/>
                  <a:gd name="T19" fmla="*/ 4 h 6"/>
                  <a:gd name="T20" fmla="*/ 8 w 8"/>
                  <a:gd name="T21" fmla="*/ 5 h 6"/>
                  <a:gd name="T22" fmla="*/ 7 w 8"/>
                  <a:gd name="T23" fmla="*/ 2 h 6"/>
                  <a:gd name="T24" fmla="*/ 5 w 8"/>
                  <a:gd name="T25" fmla="*/ 2 h 6"/>
                  <a:gd name="T26" fmla="*/ 5 w 8"/>
                  <a:gd name="T27" fmla="*/ 1 h 6"/>
                  <a:gd name="T28" fmla="*/ 6 w 8"/>
                  <a:gd name="T29" fmla="*/ 1 h 6"/>
                  <a:gd name="T30" fmla="*/ 3 w 8"/>
                  <a:gd name="T31" fmla="*/ 1 h 6"/>
                  <a:gd name="T32" fmla="*/ 3 w 8"/>
                  <a:gd name="T33" fmla="*/ 0 h 6"/>
                  <a:gd name="T34" fmla="*/ 3 w 8"/>
                  <a:gd name="T35" fmla="*/ 1 h 6"/>
                  <a:gd name="T36" fmla="*/ 2 w 8"/>
                  <a:gd name="T3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6">
                    <a:moveTo>
                      <a:pt x="2" y="2"/>
                    </a:moveTo>
                    <a:cubicBezTo>
                      <a:pt x="3" y="2"/>
                      <a:pt x="3" y="2"/>
                      <a:pt x="3" y="3"/>
                    </a:cubicBezTo>
                    <a:cubicBezTo>
                      <a:pt x="3" y="3"/>
                      <a:pt x="3" y="3"/>
                      <a:pt x="3" y="3"/>
                    </a:cubicBezTo>
                    <a:cubicBezTo>
                      <a:pt x="3" y="3"/>
                      <a:pt x="3" y="3"/>
                      <a:pt x="2" y="3"/>
                    </a:cubicBezTo>
                    <a:cubicBezTo>
                      <a:pt x="2" y="3"/>
                      <a:pt x="2" y="3"/>
                      <a:pt x="2" y="3"/>
                    </a:cubicBezTo>
                    <a:cubicBezTo>
                      <a:pt x="2" y="3"/>
                      <a:pt x="2" y="3"/>
                      <a:pt x="2" y="3"/>
                    </a:cubicBezTo>
                    <a:cubicBezTo>
                      <a:pt x="0" y="2"/>
                      <a:pt x="3" y="5"/>
                      <a:pt x="1" y="4"/>
                    </a:cubicBezTo>
                    <a:cubicBezTo>
                      <a:pt x="2" y="5"/>
                      <a:pt x="3" y="6"/>
                      <a:pt x="4" y="6"/>
                    </a:cubicBezTo>
                    <a:cubicBezTo>
                      <a:pt x="4" y="5"/>
                      <a:pt x="4" y="5"/>
                      <a:pt x="3" y="5"/>
                    </a:cubicBezTo>
                    <a:cubicBezTo>
                      <a:pt x="4" y="4"/>
                      <a:pt x="4" y="4"/>
                      <a:pt x="5" y="4"/>
                    </a:cubicBezTo>
                    <a:cubicBezTo>
                      <a:pt x="6" y="4"/>
                      <a:pt x="6" y="4"/>
                      <a:pt x="8" y="5"/>
                    </a:cubicBezTo>
                    <a:cubicBezTo>
                      <a:pt x="7" y="4"/>
                      <a:pt x="7" y="3"/>
                      <a:pt x="7" y="2"/>
                    </a:cubicBezTo>
                    <a:cubicBezTo>
                      <a:pt x="6" y="2"/>
                      <a:pt x="6" y="2"/>
                      <a:pt x="5" y="2"/>
                    </a:cubicBezTo>
                    <a:cubicBezTo>
                      <a:pt x="5" y="1"/>
                      <a:pt x="5" y="1"/>
                      <a:pt x="5" y="1"/>
                    </a:cubicBezTo>
                    <a:cubicBezTo>
                      <a:pt x="5" y="1"/>
                      <a:pt x="5" y="1"/>
                      <a:pt x="6" y="1"/>
                    </a:cubicBezTo>
                    <a:cubicBezTo>
                      <a:pt x="7" y="1"/>
                      <a:pt x="4" y="0"/>
                      <a:pt x="3" y="1"/>
                    </a:cubicBezTo>
                    <a:cubicBezTo>
                      <a:pt x="3" y="0"/>
                      <a:pt x="3" y="0"/>
                      <a:pt x="3" y="0"/>
                    </a:cubicBezTo>
                    <a:cubicBezTo>
                      <a:pt x="2" y="0"/>
                      <a:pt x="3" y="1"/>
                      <a:pt x="3" y="1"/>
                    </a:cubicBezTo>
                    <a:cubicBezTo>
                      <a:pt x="3" y="3"/>
                      <a:pt x="3" y="0"/>
                      <a:pt x="2"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197">
                <a:extLst>
                  <a:ext uri="{FF2B5EF4-FFF2-40B4-BE49-F238E27FC236}">
                    <a16:creationId xmlns:a16="http://schemas.microsoft.com/office/drawing/2014/main" id="{A5B74E38-070D-4A0C-8E38-AEC974BDD1E1}"/>
                  </a:ext>
                </a:extLst>
              </p:cNvPr>
              <p:cNvSpPr>
                <a:spLocks/>
              </p:cNvSpPr>
              <p:nvPr/>
            </p:nvSpPr>
            <p:spPr bwMode="auto">
              <a:xfrm>
                <a:off x="-4309" y="1177"/>
                <a:ext cx="9" cy="12"/>
              </a:xfrm>
              <a:custGeom>
                <a:avLst/>
                <a:gdLst>
                  <a:gd name="T0" fmla="*/ 4 w 4"/>
                  <a:gd name="T1" fmla="*/ 5 h 5"/>
                  <a:gd name="T2" fmla="*/ 0 w 4"/>
                  <a:gd name="T3" fmla="*/ 0 h 5"/>
                  <a:gd name="T4" fmla="*/ 4 w 4"/>
                  <a:gd name="T5" fmla="*/ 5 h 5"/>
                </a:gdLst>
                <a:ahLst/>
                <a:cxnLst>
                  <a:cxn ang="0">
                    <a:pos x="T0" y="T1"/>
                  </a:cxn>
                  <a:cxn ang="0">
                    <a:pos x="T2" y="T3"/>
                  </a:cxn>
                  <a:cxn ang="0">
                    <a:pos x="T4" y="T5"/>
                  </a:cxn>
                </a:cxnLst>
                <a:rect l="0" t="0" r="r" b="b"/>
                <a:pathLst>
                  <a:path w="4" h="5">
                    <a:moveTo>
                      <a:pt x="4" y="5"/>
                    </a:moveTo>
                    <a:cubicBezTo>
                      <a:pt x="3" y="3"/>
                      <a:pt x="1" y="0"/>
                      <a:pt x="0" y="0"/>
                    </a:cubicBezTo>
                    <a:cubicBezTo>
                      <a:pt x="0" y="2"/>
                      <a:pt x="1" y="5"/>
                      <a:pt x="4" y="5"/>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198">
                <a:extLst>
                  <a:ext uri="{FF2B5EF4-FFF2-40B4-BE49-F238E27FC236}">
                    <a16:creationId xmlns:a16="http://schemas.microsoft.com/office/drawing/2014/main" id="{A70D2121-9B28-4777-8358-4CB77C414DBD}"/>
                  </a:ext>
                </a:extLst>
              </p:cNvPr>
              <p:cNvSpPr>
                <a:spLocks/>
              </p:cNvSpPr>
              <p:nvPr/>
            </p:nvSpPr>
            <p:spPr bwMode="auto">
              <a:xfrm>
                <a:off x="-4290" y="1201"/>
                <a:ext cx="16" cy="9"/>
              </a:xfrm>
              <a:custGeom>
                <a:avLst/>
                <a:gdLst>
                  <a:gd name="T0" fmla="*/ 3 w 7"/>
                  <a:gd name="T1" fmla="*/ 2 h 4"/>
                  <a:gd name="T2" fmla="*/ 4 w 7"/>
                  <a:gd name="T3" fmla="*/ 1 h 4"/>
                  <a:gd name="T4" fmla="*/ 7 w 7"/>
                  <a:gd name="T5" fmla="*/ 2 h 4"/>
                  <a:gd name="T6" fmla="*/ 4 w 7"/>
                  <a:gd name="T7" fmla="*/ 0 h 4"/>
                  <a:gd name="T8" fmla="*/ 0 w 7"/>
                  <a:gd name="T9" fmla="*/ 1 h 4"/>
                  <a:gd name="T10" fmla="*/ 3 w 7"/>
                  <a:gd name="T11" fmla="*/ 2 h 4"/>
                </a:gdLst>
                <a:ahLst/>
                <a:cxnLst>
                  <a:cxn ang="0">
                    <a:pos x="T0" y="T1"/>
                  </a:cxn>
                  <a:cxn ang="0">
                    <a:pos x="T2" y="T3"/>
                  </a:cxn>
                  <a:cxn ang="0">
                    <a:pos x="T4" y="T5"/>
                  </a:cxn>
                  <a:cxn ang="0">
                    <a:pos x="T6" y="T7"/>
                  </a:cxn>
                  <a:cxn ang="0">
                    <a:pos x="T8" y="T9"/>
                  </a:cxn>
                  <a:cxn ang="0">
                    <a:pos x="T10" y="T11"/>
                  </a:cxn>
                </a:cxnLst>
                <a:rect l="0" t="0" r="r" b="b"/>
                <a:pathLst>
                  <a:path w="7" h="4">
                    <a:moveTo>
                      <a:pt x="3" y="2"/>
                    </a:moveTo>
                    <a:cubicBezTo>
                      <a:pt x="3" y="2"/>
                      <a:pt x="3" y="1"/>
                      <a:pt x="4" y="1"/>
                    </a:cubicBezTo>
                    <a:cubicBezTo>
                      <a:pt x="3" y="2"/>
                      <a:pt x="7" y="4"/>
                      <a:pt x="7" y="2"/>
                    </a:cubicBezTo>
                    <a:cubicBezTo>
                      <a:pt x="7" y="1"/>
                      <a:pt x="5" y="1"/>
                      <a:pt x="4" y="0"/>
                    </a:cubicBezTo>
                    <a:cubicBezTo>
                      <a:pt x="4" y="2"/>
                      <a:pt x="1" y="0"/>
                      <a:pt x="0" y="1"/>
                    </a:cubicBezTo>
                    <a:cubicBezTo>
                      <a:pt x="1" y="1"/>
                      <a:pt x="3" y="1"/>
                      <a:pt x="3"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199">
                <a:extLst>
                  <a:ext uri="{FF2B5EF4-FFF2-40B4-BE49-F238E27FC236}">
                    <a16:creationId xmlns:a16="http://schemas.microsoft.com/office/drawing/2014/main" id="{FBFC1A05-B1F7-47AB-B867-79CC3543439B}"/>
                  </a:ext>
                </a:extLst>
              </p:cNvPr>
              <p:cNvSpPr>
                <a:spLocks/>
              </p:cNvSpPr>
              <p:nvPr/>
            </p:nvSpPr>
            <p:spPr bwMode="auto">
              <a:xfrm>
                <a:off x="-4316" y="1177"/>
                <a:ext cx="9" cy="12"/>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2" y="2"/>
                      <a:pt x="1" y="1"/>
                      <a:pt x="0" y="0"/>
                    </a:cubicBezTo>
                    <a:cubicBezTo>
                      <a:pt x="0" y="2"/>
                      <a:pt x="1" y="5"/>
                      <a:pt x="4" y="4"/>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200">
                <a:extLst>
                  <a:ext uri="{FF2B5EF4-FFF2-40B4-BE49-F238E27FC236}">
                    <a16:creationId xmlns:a16="http://schemas.microsoft.com/office/drawing/2014/main" id="{566E51A2-F3E4-43CD-9A00-856E7698C83C}"/>
                  </a:ext>
                </a:extLst>
              </p:cNvPr>
              <p:cNvSpPr>
                <a:spLocks/>
              </p:cNvSpPr>
              <p:nvPr/>
            </p:nvSpPr>
            <p:spPr bwMode="auto">
              <a:xfrm>
                <a:off x="-4333" y="1158"/>
                <a:ext cx="12" cy="14"/>
              </a:xfrm>
              <a:custGeom>
                <a:avLst/>
                <a:gdLst>
                  <a:gd name="T0" fmla="*/ 0 w 5"/>
                  <a:gd name="T1" fmla="*/ 0 h 6"/>
                  <a:gd name="T2" fmla="*/ 5 w 5"/>
                  <a:gd name="T3" fmla="*/ 6 h 6"/>
                  <a:gd name="T4" fmla="*/ 0 w 5"/>
                  <a:gd name="T5" fmla="*/ 0 h 6"/>
                </a:gdLst>
                <a:ahLst/>
                <a:cxnLst>
                  <a:cxn ang="0">
                    <a:pos x="T0" y="T1"/>
                  </a:cxn>
                  <a:cxn ang="0">
                    <a:pos x="T2" y="T3"/>
                  </a:cxn>
                  <a:cxn ang="0">
                    <a:pos x="T4" y="T5"/>
                  </a:cxn>
                </a:cxnLst>
                <a:rect l="0" t="0" r="r" b="b"/>
                <a:pathLst>
                  <a:path w="5" h="6">
                    <a:moveTo>
                      <a:pt x="0" y="0"/>
                    </a:moveTo>
                    <a:cubicBezTo>
                      <a:pt x="1" y="3"/>
                      <a:pt x="3" y="6"/>
                      <a:pt x="5" y="6"/>
                    </a:cubicBezTo>
                    <a:cubicBezTo>
                      <a:pt x="4" y="4"/>
                      <a:pt x="4" y="0"/>
                      <a:pt x="0"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201">
                <a:extLst>
                  <a:ext uri="{FF2B5EF4-FFF2-40B4-BE49-F238E27FC236}">
                    <a16:creationId xmlns:a16="http://schemas.microsoft.com/office/drawing/2014/main" id="{FEABF8A2-B8F8-4158-97A5-CB0207F132B6}"/>
                  </a:ext>
                </a:extLst>
              </p:cNvPr>
              <p:cNvSpPr>
                <a:spLocks/>
              </p:cNvSpPr>
              <p:nvPr/>
            </p:nvSpPr>
            <p:spPr bwMode="auto">
              <a:xfrm>
                <a:off x="-4330" y="1142"/>
                <a:ext cx="7" cy="4"/>
              </a:xfrm>
              <a:custGeom>
                <a:avLst/>
                <a:gdLst>
                  <a:gd name="T0" fmla="*/ 3 w 3"/>
                  <a:gd name="T1" fmla="*/ 2 h 2"/>
                  <a:gd name="T2" fmla="*/ 1 w 3"/>
                  <a:gd name="T3" fmla="*/ 0 h 2"/>
                  <a:gd name="T4" fmla="*/ 0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2" y="0"/>
                      <a:pt x="1" y="0"/>
                    </a:cubicBezTo>
                    <a:cubicBezTo>
                      <a:pt x="1" y="0"/>
                      <a:pt x="0" y="0"/>
                      <a:pt x="0" y="1"/>
                    </a:cubicBezTo>
                    <a:cubicBezTo>
                      <a:pt x="1" y="2"/>
                      <a:pt x="2" y="2"/>
                      <a:pt x="3"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202">
                <a:extLst>
                  <a:ext uri="{FF2B5EF4-FFF2-40B4-BE49-F238E27FC236}">
                    <a16:creationId xmlns:a16="http://schemas.microsoft.com/office/drawing/2014/main" id="{C866F083-0587-4C8B-A19B-689F680362D2}"/>
                  </a:ext>
                </a:extLst>
              </p:cNvPr>
              <p:cNvSpPr>
                <a:spLocks/>
              </p:cNvSpPr>
              <p:nvPr/>
            </p:nvSpPr>
            <p:spPr bwMode="auto">
              <a:xfrm>
                <a:off x="-4356" y="1139"/>
                <a:ext cx="18" cy="19"/>
              </a:xfrm>
              <a:custGeom>
                <a:avLst/>
                <a:gdLst>
                  <a:gd name="T0" fmla="*/ 5 w 8"/>
                  <a:gd name="T1" fmla="*/ 1 h 8"/>
                  <a:gd name="T2" fmla="*/ 1 w 8"/>
                  <a:gd name="T3" fmla="*/ 2 h 8"/>
                  <a:gd name="T4" fmla="*/ 4 w 8"/>
                  <a:gd name="T5" fmla="*/ 2 h 8"/>
                  <a:gd name="T6" fmla="*/ 4 w 8"/>
                  <a:gd name="T7" fmla="*/ 4 h 8"/>
                  <a:gd name="T8" fmla="*/ 7 w 8"/>
                  <a:gd name="T9" fmla="*/ 4 h 8"/>
                  <a:gd name="T10" fmla="*/ 8 w 8"/>
                  <a:gd name="T11" fmla="*/ 7 h 8"/>
                  <a:gd name="T12" fmla="*/ 8 w 8"/>
                  <a:gd name="T13" fmla="*/ 3 h 8"/>
                  <a:gd name="T14" fmla="*/ 5 w 8"/>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5" y="1"/>
                    </a:moveTo>
                    <a:cubicBezTo>
                      <a:pt x="3" y="0"/>
                      <a:pt x="0" y="1"/>
                      <a:pt x="1" y="2"/>
                    </a:cubicBezTo>
                    <a:cubicBezTo>
                      <a:pt x="2" y="1"/>
                      <a:pt x="3" y="3"/>
                      <a:pt x="4" y="2"/>
                    </a:cubicBezTo>
                    <a:cubicBezTo>
                      <a:pt x="3" y="3"/>
                      <a:pt x="6" y="3"/>
                      <a:pt x="4" y="4"/>
                    </a:cubicBezTo>
                    <a:cubicBezTo>
                      <a:pt x="5" y="5"/>
                      <a:pt x="6" y="4"/>
                      <a:pt x="7" y="4"/>
                    </a:cubicBezTo>
                    <a:cubicBezTo>
                      <a:pt x="6" y="5"/>
                      <a:pt x="8" y="8"/>
                      <a:pt x="8" y="7"/>
                    </a:cubicBezTo>
                    <a:cubicBezTo>
                      <a:pt x="8" y="6"/>
                      <a:pt x="6" y="5"/>
                      <a:pt x="8" y="3"/>
                    </a:cubicBezTo>
                    <a:cubicBezTo>
                      <a:pt x="5" y="3"/>
                      <a:pt x="4" y="2"/>
                      <a:pt x="5"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5203">
                <a:extLst>
                  <a:ext uri="{FF2B5EF4-FFF2-40B4-BE49-F238E27FC236}">
                    <a16:creationId xmlns:a16="http://schemas.microsoft.com/office/drawing/2014/main" id="{53D443AD-20B6-4935-B7EE-B75774D91112}"/>
                  </a:ext>
                </a:extLst>
              </p:cNvPr>
              <p:cNvSpPr>
                <a:spLocks/>
              </p:cNvSpPr>
              <p:nvPr/>
            </p:nvSpPr>
            <p:spPr bwMode="auto">
              <a:xfrm>
                <a:off x="-4151" y="1400"/>
                <a:ext cx="10" cy="11"/>
              </a:xfrm>
              <a:custGeom>
                <a:avLst/>
                <a:gdLst>
                  <a:gd name="T0" fmla="*/ 1 w 4"/>
                  <a:gd name="T1" fmla="*/ 4 h 5"/>
                  <a:gd name="T2" fmla="*/ 3 w 4"/>
                  <a:gd name="T3" fmla="*/ 3 h 5"/>
                  <a:gd name="T4" fmla="*/ 2 w 4"/>
                  <a:gd name="T5" fmla="*/ 1 h 5"/>
                  <a:gd name="T6" fmla="*/ 1 w 4"/>
                  <a:gd name="T7" fmla="*/ 4 h 5"/>
                </a:gdLst>
                <a:ahLst/>
                <a:cxnLst>
                  <a:cxn ang="0">
                    <a:pos x="T0" y="T1"/>
                  </a:cxn>
                  <a:cxn ang="0">
                    <a:pos x="T2" y="T3"/>
                  </a:cxn>
                  <a:cxn ang="0">
                    <a:pos x="T4" y="T5"/>
                  </a:cxn>
                  <a:cxn ang="0">
                    <a:pos x="T6" y="T7"/>
                  </a:cxn>
                </a:cxnLst>
                <a:rect l="0" t="0" r="r" b="b"/>
                <a:pathLst>
                  <a:path w="4" h="5">
                    <a:moveTo>
                      <a:pt x="1" y="4"/>
                    </a:moveTo>
                    <a:cubicBezTo>
                      <a:pt x="3" y="5"/>
                      <a:pt x="2" y="3"/>
                      <a:pt x="3" y="3"/>
                    </a:cubicBezTo>
                    <a:cubicBezTo>
                      <a:pt x="4" y="2"/>
                      <a:pt x="3" y="0"/>
                      <a:pt x="2" y="1"/>
                    </a:cubicBezTo>
                    <a:cubicBezTo>
                      <a:pt x="4" y="3"/>
                      <a:pt x="0" y="2"/>
                      <a:pt x="1" y="4"/>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5204">
                <a:extLst>
                  <a:ext uri="{FF2B5EF4-FFF2-40B4-BE49-F238E27FC236}">
                    <a16:creationId xmlns:a16="http://schemas.microsoft.com/office/drawing/2014/main" id="{D255D537-A864-4363-84C6-470C761573AF}"/>
                  </a:ext>
                </a:extLst>
              </p:cNvPr>
              <p:cNvSpPr>
                <a:spLocks/>
              </p:cNvSpPr>
              <p:nvPr/>
            </p:nvSpPr>
            <p:spPr bwMode="auto">
              <a:xfrm>
                <a:off x="-4243" y="1210"/>
                <a:ext cx="17" cy="10"/>
              </a:xfrm>
              <a:custGeom>
                <a:avLst/>
                <a:gdLst>
                  <a:gd name="T0" fmla="*/ 3 w 7"/>
                  <a:gd name="T1" fmla="*/ 0 h 4"/>
                  <a:gd name="T2" fmla="*/ 3 w 7"/>
                  <a:gd name="T3" fmla="*/ 4 h 4"/>
                  <a:gd name="T4" fmla="*/ 7 w 7"/>
                  <a:gd name="T5" fmla="*/ 3 h 4"/>
                  <a:gd name="T6" fmla="*/ 4 w 7"/>
                  <a:gd name="T7" fmla="*/ 0 h 4"/>
                  <a:gd name="T8" fmla="*/ 3 w 7"/>
                  <a:gd name="T9" fmla="*/ 0 h 4"/>
                </a:gdLst>
                <a:ahLst/>
                <a:cxnLst>
                  <a:cxn ang="0">
                    <a:pos x="T0" y="T1"/>
                  </a:cxn>
                  <a:cxn ang="0">
                    <a:pos x="T2" y="T3"/>
                  </a:cxn>
                  <a:cxn ang="0">
                    <a:pos x="T4" y="T5"/>
                  </a:cxn>
                  <a:cxn ang="0">
                    <a:pos x="T6" y="T7"/>
                  </a:cxn>
                  <a:cxn ang="0">
                    <a:pos x="T8" y="T9"/>
                  </a:cxn>
                </a:cxnLst>
                <a:rect l="0" t="0" r="r" b="b"/>
                <a:pathLst>
                  <a:path w="7" h="4">
                    <a:moveTo>
                      <a:pt x="3" y="0"/>
                    </a:moveTo>
                    <a:cubicBezTo>
                      <a:pt x="0" y="2"/>
                      <a:pt x="4" y="1"/>
                      <a:pt x="3" y="4"/>
                    </a:cubicBezTo>
                    <a:cubicBezTo>
                      <a:pt x="5" y="4"/>
                      <a:pt x="6" y="4"/>
                      <a:pt x="7" y="3"/>
                    </a:cubicBezTo>
                    <a:cubicBezTo>
                      <a:pt x="5" y="2"/>
                      <a:pt x="5" y="1"/>
                      <a:pt x="4" y="0"/>
                    </a:cubicBezTo>
                    <a:cubicBezTo>
                      <a:pt x="3" y="1"/>
                      <a:pt x="3" y="0"/>
                      <a:pt x="3"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205">
                <a:extLst>
                  <a:ext uri="{FF2B5EF4-FFF2-40B4-BE49-F238E27FC236}">
                    <a16:creationId xmlns:a16="http://schemas.microsoft.com/office/drawing/2014/main" id="{F250B7C1-EA21-4661-8181-27BA71CEC4BC}"/>
                  </a:ext>
                </a:extLst>
              </p:cNvPr>
              <p:cNvSpPr>
                <a:spLocks/>
              </p:cNvSpPr>
              <p:nvPr/>
            </p:nvSpPr>
            <p:spPr bwMode="auto">
              <a:xfrm>
                <a:off x="-4406" y="1120"/>
                <a:ext cx="9" cy="7"/>
              </a:xfrm>
              <a:custGeom>
                <a:avLst/>
                <a:gdLst>
                  <a:gd name="T0" fmla="*/ 3 w 4"/>
                  <a:gd name="T1" fmla="*/ 1 h 3"/>
                  <a:gd name="T2" fmla="*/ 4 w 4"/>
                  <a:gd name="T3" fmla="*/ 2 h 3"/>
                  <a:gd name="T4" fmla="*/ 0 w 4"/>
                  <a:gd name="T5" fmla="*/ 0 h 3"/>
                  <a:gd name="T6" fmla="*/ 2 w 4"/>
                  <a:gd name="T7" fmla="*/ 3 h 3"/>
                  <a:gd name="T8" fmla="*/ 3 w 4"/>
                  <a:gd name="T9" fmla="*/ 1 h 3"/>
                </a:gdLst>
                <a:ahLst/>
                <a:cxnLst>
                  <a:cxn ang="0">
                    <a:pos x="T0" y="T1"/>
                  </a:cxn>
                  <a:cxn ang="0">
                    <a:pos x="T2" y="T3"/>
                  </a:cxn>
                  <a:cxn ang="0">
                    <a:pos x="T4" y="T5"/>
                  </a:cxn>
                  <a:cxn ang="0">
                    <a:pos x="T6" y="T7"/>
                  </a:cxn>
                  <a:cxn ang="0">
                    <a:pos x="T8" y="T9"/>
                  </a:cxn>
                </a:cxnLst>
                <a:rect l="0" t="0" r="r" b="b"/>
                <a:pathLst>
                  <a:path w="4" h="3">
                    <a:moveTo>
                      <a:pt x="3" y="1"/>
                    </a:moveTo>
                    <a:cubicBezTo>
                      <a:pt x="3" y="1"/>
                      <a:pt x="4" y="2"/>
                      <a:pt x="4" y="2"/>
                    </a:cubicBezTo>
                    <a:cubicBezTo>
                      <a:pt x="3" y="1"/>
                      <a:pt x="1" y="0"/>
                      <a:pt x="0" y="0"/>
                    </a:cubicBezTo>
                    <a:cubicBezTo>
                      <a:pt x="0" y="1"/>
                      <a:pt x="2" y="1"/>
                      <a:pt x="2" y="3"/>
                    </a:cubicBezTo>
                    <a:cubicBezTo>
                      <a:pt x="3" y="3"/>
                      <a:pt x="3" y="2"/>
                      <a:pt x="3"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5206">
                <a:extLst>
                  <a:ext uri="{FF2B5EF4-FFF2-40B4-BE49-F238E27FC236}">
                    <a16:creationId xmlns:a16="http://schemas.microsoft.com/office/drawing/2014/main" id="{8F4B0713-4222-4C94-80A9-BAC392920408}"/>
                  </a:ext>
                </a:extLst>
              </p:cNvPr>
              <p:cNvSpPr>
                <a:spLocks/>
              </p:cNvSpPr>
              <p:nvPr/>
            </p:nvSpPr>
            <p:spPr bwMode="auto">
              <a:xfrm>
                <a:off x="-4387" y="1118"/>
                <a:ext cx="9" cy="7"/>
              </a:xfrm>
              <a:custGeom>
                <a:avLst/>
                <a:gdLst>
                  <a:gd name="T0" fmla="*/ 4 w 4"/>
                  <a:gd name="T1" fmla="*/ 2 h 3"/>
                  <a:gd name="T2" fmla="*/ 0 w 4"/>
                  <a:gd name="T3" fmla="*/ 0 h 3"/>
                  <a:gd name="T4" fmla="*/ 4 w 4"/>
                  <a:gd name="T5" fmla="*/ 2 h 3"/>
                </a:gdLst>
                <a:ahLst/>
                <a:cxnLst>
                  <a:cxn ang="0">
                    <a:pos x="T0" y="T1"/>
                  </a:cxn>
                  <a:cxn ang="0">
                    <a:pos x="T2" y="T3"/>
                  </a:cxn>
                  <a:cxn ang="0">
                    <a:pos x="T4" y="T5"/>
                  </a:cxn>
                </a:cxnLst>
                <a:rect l="0" t="0" r="r" b="b"/>
                <a:pathLst>
                  <a:path w="4" h="3">
                    <a:moveTo>
                      <a:pt x="4" y="2"/>
                    </a:moveTo>
                    <a:cubicBezTo>
                      <a:pt x="2" y="2"/>
                      <a:pt x="2" y="0"/>
                      <a:pt x="0" y="0"/>
                    </a:cubicBezTo>
                    <a:cubicBezTo>
                      <a:pt x="1" y="1"/>
                      <a:pt x="3" y="3"/>
                      <a:pt x="4"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5207">
                <a:extLst>
                  <a:ext uri="{FF2B5EF4-FFF2-40B4-BE49-F238E27FC236}">
                    <a16:creationId xmlns:a16="http://schemas.microsoft.com/office/drawing/2014/main" id="{6107C167-DFFC-44F5-BC83-BF48E2E031DF}"/>
                  </a:ext>
                </a:extLst>
              </p:cNvPr>
              <p:cNvSpPr>
                <a:spLocks/>
              </p:cNvSpPr>
              <p:nvPr/>
            </p:nvSpPr>
            <p:spPr bwMode="auto">
              <a:xfrm>
                <a:off x="-4319" y="1146"/>
                <a:ext cx="7" cy="10"/>
              </a:xfrm>
              <a:custGeom>
                <a:avLst/>
                <a:gdLst>
                  <a:gd name="T0" fmla="*/ 1 w 3"/>
                  <a:gd name="T1" fmla="*/ 1 h 4"/>
                  <a:gd name="T2" fmla="*/ 0 w 3"/>
                  <a:gd name="T3" fmla="*/ 2 h 4"/>
                  <a:gd name="T4" fmla="*/ 2 w 3"/>
                  <a:gd name="T5" fmla="*/ 4 h 4"/>
                  <a:gd name="T6" fmla="*/ 3 w 3"/>
                  <a:gd name="T7" fmla="*/ 3 h 4"/>
                  <a:gd name="T8" fmla="*/ 2 w 3"/>
                  <a:gd name="T9" fmla="*/ 1 h 4"/>
                  <a:gd name="T10" fmla="*/ 1 w 3"/>
                  <a:gd name="T11" fmla="*/ 0 h 4"/>
                  <a:gd name="T12" fmla="*/ 1 w 3"/>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1" y="1"/>
                    </a:moveTo>
                    <a:cubicBezTo>
                      <a:pt x="1" y="2"/>
                      <a:pt x="1" y="2"/>
                      <a:pt x="0" y="2"/>
                    </a:cubicBezTo>
                    <a:cubicBezTo>
                      <a:pt x="1" y="3"/>
                      <a:pt x="2" y="3"/>
                      <a:pt x="2" y="4"/>
                    </a:cubicBezTo>
                    <a:cubicBezTo>
                      <a:pt x="2" y="4"/>
                      <a:pt x="3" y="3"/>
                      <a:pt x="3" y="3"/>
                    </a:cubicBezTo>
                    <a:cubicBezTo>
                      <a:pt x="2" y="3"/>
                      <a:pt x="1" y="3"/>
                      <a:pt x="2" y="1"/>
                    </a:cubicBezTo>
                    <a:cubicBezTo>
                      <a:pt x="1" y="1"/>
                      <a:pt x="1" y="1"/>
                      <a:pt x="1" y="0"/>
                    </a:cubicBezTo>
                    <a:cubicBezTo>
                      <a:pt x="0" y="1"/>
                      <a:pt x="0" y="2"/>
                      <a:pt x="1"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5208">
                <a:extLst>
                  <a:ext uri="{FF2B5EF4-FFF2-40B4-BE49-F238E27FC236}">
                    <a16:creationId xmlns:a16="http://schemas.microsoft.com/office/drawing/2014/main" id="{EB97F48F-F2DE-4DC0-BB69-A6CF05A4A4B7}"/>
                  </a:ext>
                </a:extLst>
              </p:cNvPr>
              <p:cNvSpPr>
                <a:spLocks/>
              </p:cNvSpPr>
              <p:nvPr/>
            </p:nvSpPr>
            <p:spPr bwMode="auto">
              <a:xfrm>
                <a:off x="-4330" y="1196"/>
                <a:ext cx="7" cy="7"/>
              </a:xfrm>
              <a:custGeom>
                <a:avLst/>
                <a:gdLst>
                  <a:gd name="T0" fmla="*/ 0 w 3"/>
                  <a:gd name="T1" fmla="*/ 0 h 3"/>
                  <a:gd name="T2" fmla="*/ 0 w 3"/>
                  <a:gd name="T3" fmla="*/ 1 h 3"/>
                  <a:gd name="T4" fmla="*/ 3 w 3"/>
                  <a:gd name="T5" fmla="*/ 1 h 3"/>
                  <a:gd name="T6" fmla="*/ 0 w 3"/>
                  <a:gd name="T7" fmla="*/ 0 h 3"/>
                </a:gdLst>
                <a:ahLst/>
                <a:cxnLst>
                  <a:cxn ang="0">
                    <a:pos x="T0" y="T1"/>
                  </a:cxn>
                  <a:cxn ang="0">
                    <a:pos x="T2" y="T3"/>
                  </a:cxn>
                  <a:cxn ang="0">
                    <a:pos x="T4" y="T5"/>
                  </a:cxn>
                  <a:cxn ang="0">
                    <a:pos x="T6" y="T7"/>
                  </a:cxn>
                </a:cxnLst>
                <a:rect l="0" t="0" r="r" b="b"/>
                <a:pathLst>
                  <a:path w="3" h="3">
                    <a:moveTo>
                      <a:pt x="0" y="0"/>
                    </a:moveTo>
                    <a:cubicBezTo>
                      <a:pt x="0" y="1"/>
                      <a:pt x="0" y="1"/>
                      <a:pt x="0" y="1"/>
                    </a:cubicBezTo>
                    <a:cubicBezTo>
                      <a:pt x="1" y="3"/>
                      <a:pt x="2" y="1"/>
                      <a:pt x="3" y="1"/>
                    </a:cubicBezTo>
                    <a:cubicBezTo>
                      <a:pt x="2" y="0"/>
                      <a:pt x="1" y="0"/>
                      <a:pt x="0"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5209">
                <a:extLst>
                  <a:ext uri="{FF2B5EF4-FFF2-40B4-BE49-F238E27FC236}">
                    <a16:creationId xmlns:a16="http://schemas.microsoft.com/office/drawing/2014/main" id="{C334E079-7898-44DE-AC0B-EFADD54DFAC2}"/>
                  </a:ext>
                </a:extLst>
              </p:cNvPr>
              <p:cNvSpPr>
                <a:spLocks/>
              </p:cNvSpPr>
              <p:nvPr/>
            </p:nvSpPr>
            <p:spPr bwMode="auto">
              <a:xfrm>
                <a:off x="-4335" y="1187"/>
                <a:ext cx="9" cy="9"/>
              </a:xfrm>
              <a:custGeom>
                <a:avLst/>
                <a:gdLst>
                  <a:gd name="T0" fmla="*/ 2 w 4"/>
                  <a:gd name="T1" fmla="*/ 0 h 4"/>
                  <a:gd name="T2" fmla="*/ 0 w 4"/>
                  <a:gd name="T3" fmla="*/ 2 h 4"/>
                  <a:gd name="T4" fmla="*/ 1 w 4"/>
                  <a:gd name="T5" fmla="*/ 4 h 4"/>
                  <a:gd name="T6" fmla="*/ 3 w 4"/>
                  <a:gd name="T7" fmla="*/ 3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2" y="2"/>
                      <a:pt x="2" y="2"/>
                      <a:pt x="0" y="2"/>
                    </a:cubicBezTo>
                    <a:cubicBezTo>
                      <a:pt x="0" y="3"/>
                      <a:pt x="1" y="2"/>
                      <a:pt x="1" y="4"/>
                    </a:cubicBezTo>
                    <a:cubicBezTo>
                      <a:pt x="2" y="4"/>
                      <a:pt x="3" y="3"/>
                      <a:pt x="3" y="3"/>
                    </a:cubicBezTo>
                    <a:cubicBezTo>
                      <a:pt x="4" y="2"/>
                      <a:pt x="3" y="1"/>
                      <a:pt x="2"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5210">
                <a:extLst>
                  <a:ext uri="{FF2B5EF4-FFF2-40B4-BE49-F238E27FC236}">
                    <a16:creationId xmlns:a16="http://schemas.microsoft.com/office/drawing/2014/main" id="{D88CE532-864E-4A3C-807A-53A6018BBB09}"/>
                  </a:ext>
                </a:extLst>
              </p:cNvPr>
              <p:cNvSpPr>
                <a:spLocks/>
              </p:cNvSpPr>
              <p:nvPr/>
            </p:nvSpPr>
            <p:spPr bwMode="auto">
              <a:xfrm>
                <a:off x="-4304" y="1194"/>
                <a:ext cx="35" cy="23"/>
              </a:xfrm>
              <a:custGeom>
                <a:avLst/>
                <a:gdLst>
                  <a:gd name="T0" fmla="*/ 8 w 15"/>
                  <a:gd name="T1" fmla="*/ 10 h 10"/>
                  <a:gd name="T2" fmla="*/ 13 w 15"/>
                  <a:gd name="T3" fmla="*/ 2 h 10"/>
                  <a:gd name="T4" fmla="*/ 13 w 15"/>
                  <a:gd name="T5" fmla="*/ 4 h 10"/>
                  <a:gd name="T6" fmla="*/ 11 w 15"/>
                  <a:gd name="T7" fmla="*/ 4 h 10"/>
                  <a:gd name="T8" fmla="*/ 11 w 15"/>
                  <a:gd name="T9" fmla="*/ 3 h 10"/>
                  <a:gd name="T10" fmla="*/ 12 w 15"/>
                  <a:gd name="T11" fmla="*/ 1 h 10"/>
                  <a:gd name="T12" fmla="*/ 11 w 15"/>
                  <a:gd name="T13" fmla="*/ 1 h 10"/>
                  <a:gd name="T14" fmla="*/ 9 w 15"/>
                  <a:gd name="T15" fmla="*/ 0 h 10"/>
                  <a:gd name="T16" fmla="*/ 8 w 15"/>
                  <a:gd name="T17" fmla="*/ 3 h 10"/>
                  <a:gd name="T18" fmla="*/ 6 w 15"/>
                  <a:gd name="T19" fmla="*/ 2 h 10"/>
                  <a:gd name="T20" fmla="*/ 8 w 15"/>
                  <a:gd name="T21" fmla="*/ 1 h 10"/>
                  <a:gd name="T22" fmla="*/ 5 w 15"/>
                  <a:gd name="T23" fmla="*/ 2 h 10"/>
                  <a:gd name="T24" fmla="*/ 6 w 15"/>
                  <a:gd name="T25" fmla="*/ 4 h 10"/>
                  <a:gd name="T26" fmla="*/ 1 w 15"/>
                  <a:gd name="T27" fmla="*/ 4 h 10"/>
                  <a:gd name="T28" fmla="*/ 3 w 15"/>
                  <a:gd name="T29" fmla="*/ 7 h 10"/>
                  <a:gd name="T30" fmla="*/ 2 w 15"/>
                  <a:gd name="T31" fmla="*/ 10 h 10"/>
                  <a:gd name="T32" fmla="*/ 6 w 15"/>
                  <a:gd name="T33" fmla="*/ 10 h 10"/>
                  <a:gd name="T34" fmla="*/ 5 w 15"/>
                  <a:gd name="T35" fmla="*/ 8 h 10"/>
                  <a:gd name="T36" fmla="*/ 6 w 15"/>
                  <a:gd name="T37" fmla="*/ 9 h 10"/>
                  <a:gd name="T38" fmla="*/ 6 w 15"/>
                  <a:gd name="T39" fmla="*/ 7 h 10"/>
                  <a:gd name="T40" fmla="*/ 6 w 15"/>
                  <a:gd name="T41" fmla="*/ 7 h 10"/>
                  <a:gd name="T42" fmla="*/ 5 w 15"/>
                  <a:gd name="T43" fmla="*/ 6 h 10"/>
                  <a:gd name="T44" fmla="*/ 5 w 15"/>
                  <a:gd name="T45" fmla="*/ 6 h 10"/>
                  <a:gd name="T46" fmla="*/ 9 w 15"/>
                  <a:gd name="T47" fmla="*/ 6 h 10"/>
                  <a:gd name="T48" fmla="*/ 8 w 15"/>
                  <a:gd name="T49" fmla="*/ 4 h 10"/>
                  <a:gd name="T50" fmla="*/ 11 w 15"/>
                  <a:gd name="T51" fmla="*/ 4 h 10"/>
                  <a:gd name="T52" fmla="*/ 7 w 15"/>
                  <a:gd name="T53" fmla="*/ 8 h 10"/>
                  <a:gd name="T54" fmla="*/ 8 w 15"/>
                  <a:gd name="T5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 h="10">
                    <a:moveTo>
                      <a:pt x="8" y="10"/>
                    </a:moveTo>
                    <a:cubicBezTo>
                      <a:pt x="10" y="7"/>
                      <a:pt x="15" y="6"/>
                      <a:pt x="13" y="2"/>
                    </a:cubicBezTo>
                    <a:cubicBezTo>
                      <a:pt x="12" y="2"/>
                      <a:pt x="13" y="4"/>
                      <a:pt x="13" y="4"/>
                    </a:cubicBezTo>
                    <a:cubicBezTo>
                      <a:pt x="12" y="4"/>
                      <a:pt x="12" y="4"/>
                      <a:pt x="11" y="4"/>
                    </a:cubicBezTo>
                    <a:cubicBezTo>
                      <a:pt x="11" y="3"/>
                      <a:pt x="13" y="2"/>
                      <a:pt x="11" y="3"/>
                    </a:cubicBezTo>
                    <a:cubicBezTo>
                      <a:pt x="11" y="2"/>
                      <a:pt x="11" y="1"/>
                      <a:pt x="12" y="1"/>
                    </a:cubicBezTo>
                    <a:cubicBezTo>
                      <a:pt x="11" y="0"/>
                      <a:pt x="10" y="1"/>
                      <a:pt x="11" y="1"/>
                    </a:cubicBezTo>
                    <a:cubicBezTo>
                      <a:pt x="10" y="1"/>
                      <a:pt x="10" y="0"/>
                      <a:pt x="9" y="0"/>
                    </a:cubicBezTo>
                    <a:cubicBezTo>
                      <a:pt x="10" y="2"/>
                      <a:pt x="7" y="2"/>
                      <a:pt x="8" y="3"/>
                    </a:cubicBezTo>
                    <a:cubicBezTo>
                      <a:pt x="7" y="3"/>
                      <a:pt x="7" y="2"/>
                      <a:pt x="6" y="2"/>
                    </a:cubicBezTo>
                    <a:cubicBezTo>
                      <a:pt x="6" y="1"/>
                      <a:pt x="8" y="1"/>
                      <a:pt x="8" y="1"/>
                    </a:cubicBezTo>
                    <a:cubicBezTo>
                      <a:pt x="6" y="0"/>
                      <a:pt x="5" y="1"/>
                      <a:pt x="5" y="2"/>
                    </a:cubicBezTo>
                    <a:cubicBezTo>
                      <a:pt x="5" y="3"/>
                      <a:pt x="5" y="3"/>
                      <a:pt x="6" y="4"/>
                    </a:cubicBezTo>
                    <a:cubicBezTo>
                      <a:pt x="4" y="4"/>
                      <a:pt x="2" y="4"/>
                      <a:pt x="1" y="4"/>
                    </a:cubicBezTo>
                    <a:cubicBezTo>
                      <a:pt x="0" y="5"/>
                      <a:pt x="2" y="7"/>
                      <a:pt x="3" y="7"/>
                    </a:cubicBezTo>
                    <a:cubicBezTo>
                      <a:pt x="2" y="7"/>
                      <a:pt x="2" y="8"/>
                      <a:pt x="2" y="10"/>
                    </a:cubicBezTo>
                    <a:cubicBezTo>
                      <a:pt x="4" y="9"/>
                      <a:pt x="4" y="10"/>
                      <a:pt x="6" y="10"/>
                    </a:cubicBezTo>
                    <a:cubicBezTo>
                      <a:pt x="6" y="8"/>
                      <a:pt x="5" y="9"/>
                      <a:pt x="5" y="8"/>
                    </a:cubicBezTo>
                    <a:cubicBezTo>
                      <a:pt x="7" y="7"/>
                      <a:pt x="5" y="8"/>
                      <a:pt x="6" y="9"/>
                    </a:cubicBezTo>
                    <a:cubicBezTo>
                      <a:pt x="7" y="8"/>
                      <a:pt x="6" y="8"/>
                      <a:pt x="6" y="7"/>
                    </a:cubicBezTo>
                    <a:cubicBezTo>
                      <a:pt x="6" y="7"/>
                      <a:pt x="6" y="7"/>
                      <a:pt x="6" y="7"/>
                    </a:cubicBezTo>
                    <a:cubicBezTo>
                      <a:pt x="6" y="7"/>
                      <a:pt x="6" y="6"/>
                      <a:pt x="5" y="6"/>
                    </a:cubicBezTo>
                    <a:cubicBezTo>
                      <a:pt x="5" y="6"/>
                      <a:pt x="5" y="6"/>
                      <a:pt x="5" y="6"/>
                    </a:cubicBezTo>
                    <a:cubicBezTo>
                      <a:pt x="7" y="5"/>
                      <a:pt x="8" y="6"/>
                      <a:pt x="9" y="6"/>
                    </a:cubicBezTo>
                    <a:cubicBezTo>
                      <a:pt x="10" y="4"/>
                      <a:pt x="9" y="5"/>
                      <a:pt x="8" y="4"/>
                    </a:cubicBezTo>
                    <a:cubicBezTo>
                      <a:pt x="10" y="5"/>
                      <a:pt x="10" y="4"/>
                      <a:pt x="11" y="4"/>
                    </a:cubicBezTo>
                    <a:cubicBezTo>
                      <a:pt x="10" y="5"/>
                      <a:pt x="10" y="7"/>
                      <a:pt x="7" y="8"/>
                    </a:cubicBezTo>
                    <a:cubicBezTo>
                      <a:pt x="9" y="8"/>
                      <a:pt x="7" y="9"/>
                      <a:pt x="8" y="1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5211">
                <a:extLst>
                  <a:ext uri="{FF2B5EF4-FFF2-40B4-BE49-F238E27FC236}">
                    <a16:creationId xmlns:a16="http://schemas.microsoft.com/office/drawing/2014/main" id="{06BD0538-410B-424D-B08F-0492C6244765}"/>
                  </a:ext>
                </a:extLst>
              </p:cNvPr>
              <p:cNvSpPr>
                <a:spLocks/>
              </p:cNvSpPr>
              <p:nvPr/>
            </p:nvSpPr>
            <p:spPr bwMode="auto">
              <a:xfrm>
                <a:off x="-4354" y="1153"/>
                <a:ext cx="9" cy="10"/>
              </a:xfrm>
              <a:custGeom>
                <a:avLst/>
                <a:gdLst>
                  <a:gd name="T0" fmla="*/ 4 w 4"/>
                  <a:gd name="T1" fmla="*/ 2 h 4"/>
                  <a:gd name="T2" fmla="*/ 2 w 4"/>
                  <a:gd name="T3" fmla="*/ 1 h 4"/>
                  <a:gd name="T4" fmla="*/ 0 w 4"/>
                  <a:gd name="T5" fmla="*/ 2 h 4"/>
                  <a:gd name="T6" fmla="*/ 3 w 4"/>
                  <a:gd name="T7" fmla="*/ 3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3" y="1"/>
                      <a:pt x="2" y="2"/>
                      <a:pt x="2" y="1"/>
                    </a:cubicBezTo>
                    <a:cubicBezTo>
                      <a:pt x="0" y="0"/>
                      <a:pt x="2" y="2"/>
                      <a:pt x="0" y="2"/>
                    </a:cubicBezTo>
                    <a:cubicBezTo>
                      <a:pt x="1" y="4"/>
                      <a:pt x="4" y="1"/>
                      <a:pt x="3" y="3"/>
                    </a:cubicBezTo>
                    <a:cubicBezTo>
                      <a:pt x="4" y="4"/>
                      <a:pt x="3" y="2"/>
                      <a:pt x="4"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5212">
                <a:extLst>
                  <a:ext uri="{FF2B5EF4-FFF2-40B4-BE49-F238E27FC236}">
                    <a16:creationId xmlns:a16="http://schemas.microsoft.com/office/drawing/2014/main" id="{D5211886-B4E8-4640-A0D5-55652A663885}"/>
                  </a:ext>
                </a:extLst>
              </p:cNvPr>
              <p:cNvSpPr>
                <a:spLocks/>
              </p:cNvSpPr>
              <p:nvPr/>
            </p:nvSpPr>
            <p:spPr bwMode="auto">
              <a:xfrm>
                <a:off x="-4349" y="1127"/>
                <a:ext cx="9" cy="10"/>
              </a:xfrm>
              <a:custGeom>
                <a:avLst/>
                <a:gdLst>
                  <a:gd name="T0" fmla="*/ 4 w 4"/>
                  <a:gd name="T1" fmla="*/ 1 h 4"/>
                  <a:gd name="T2" fmla="*/ 1 w 4"/>
                  <a:gd name="T3" fmla="*/ 1 h 4"/>
                  <a:gd name="T4" fmla="*/ 0 w 4"/>
                  <a:gd name="T5" fmla="*/ 2 h 4"/>
                  <a:gd name="T6" fmla="*/ 2 w 4"/>
                  <a:gd name="T7" fmla="*/ 1 h 4"/>
                  <a:gd name="T8" fmla="*/ 2 w 4"/>
                  <a:gd name="T9" fmla="*/ 2 h 4"/>
                  <a:gd name="T10" fmla="*/ 4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4" y="1"/>
                    </a:moveTo>
                    <a:cubicBezTo>
                      <a:pt x="3" y="0"/>
                      <a:pt x="2" y="0"/>
                      <a:pt x="1" y="1"/>
                    </a:cubicBezTo>
                    <a:cubicBezTo>
                      <a:pt x="1" y="1"/>
                      <a:pt x="1" y="2"/>
                      <a:pt x="0" y="2"/>
                    </a:cubicBezTo>
                    <a:cubicBezTo>
                      <a:pt x="1" y="4"/>
                      <a:pt x="2" y="1"/>
                      <a:pt x="2" y="1"/>
                    </a:cubicBezTo>
                    <a:cubicBezTo>
                      <a:pt x="3" y="1"/>
                      <a:pt x="3" y="2"/>
                      <a:pt x="2" y="2"/>
                    </a:cubicBezTo>
                    <a:cubicBezTo>
                      <a:pt x="4" y="4"/>
                      <a:pt x="3" y="1"/>
                      <a:pt x="4"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5213">
                <a:extLst>
                  <a:ext uri="{FF2B5EF4-FFF2-40B4-BE49-F238E27FC236}">
                    <a16:creationId xmlns:a16="http://schemas.microsoft.com/office/drawing/2014/main" id="{857C32AD-0E01-4702-98F1-4687BCC3E5FC}"/>
                  </a:ext>
                </a:extLst>
              </p:cNvPr>
              <p:cNvSpPr>
                <a:spLocks/>
              </p:cNvSpPr>
              <p:nvPr/>
            </p:nvSpPr>
            <p:spPr bwMode="auto">
              <a:xfrm>
                <a:off x="-4364" y="1149"/>
                <a:ext cx="12" cy="14"/>
              </a:xfrm>
              <a:custGeom>
                <a:avLst/>
                <a:gdLst>
                  <a:gd name="T0" fmla="*/ 5 w 5"/>
                  <a:gd name="T1" fmla="*/ 2 h 6"/>
                  <a:gd name="T2" fmla="*/ 1 w 5"/>
                  <a:gd name="T3" fmla="*/ 2 h 6"/>
                  <a:gd name="T4" fmla="*/ 1 w 5"/>
                  <a:gd name="T5" fmla="*/ 5 h 6"/>
                  <a:gd name="T6" fmla="*/ 5 w 5"/>
                  <a:gd name="T7" fmla="*/ 2 h 6"/>
                </a:gdLst>
                <a:ahLst/>
                <a:cxnLst>
                  <a:cxn ang="0">
                    <a:pos x="T0" y="T1"/>
                  </a:cxn>
                  <a:cxn ang="0">
                    <a:pos x="T2" y="T3"/>
                  </a:cxn>
                  <a:cxn ang="0">
                    <a:pos x="T4" y="T5"/>
                  </a:cxn>
                  <a:cxn ang="0">
                    <a:pos x="T6" y="T7"/>
                  </a:cxn>
                </a:cxnLst>
                <a:rect l="0" t="0" r="r" b="b"/>
                <a:pathLst>
                  <a:path w="5" h="6">
                    <a:moveTo>
                      <a:pt x="5" y="2"/>
                    </a:moveTo>
                    <a:cubicBezTo>
                      <a:pt x="3" y="0"/>
                      <a:pt x="2" y="4"/>
                      <a:pt x="1" y="2"/>
                    </a:cubicBezTo>
                    <a:cubicBezTo>
                      <a:pt x="0" y="3"/>
                      <a:pt x="2" y="4"/>
                      <a:pt x="1" y="5"/>
                    </a:cubicBezTo>
                    <a:cubicBezTo>
                      <a:pt x="3" y="6"/>
                      <a:pt x="3" y="2"/>
                      <a:pt x="5"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5214">
                <a:extLst>
                  <a:ext uri="{FF2B5EF4-FFF2-40B4-BE49-F238E27FC236}">
                    <a16:creationId xmlns:a16="http://schemas.microsoft.com/office/drawing/2014/main" id="{ABAFE41F-868C-4331-AAB7-4976613A5472}"/>
                  </a:ext>
                </a:extLst>
              </p:cNvPr>
              <p:cNvSpPr>
                <a:spLocks/>
              </p:cNvSpPr>
              <p:nvPr/>
            </p:nvSpPr>
            <p:spPr bwMode="auto">
              <a:xfrm>
                <a:off x="-4127" y="1445"/>
                <a:ext cx="7" cy="7"/>
              </a:xfrm>
              <a:custGeom>
                <a:avLst/>
                <a:gdLst>
                  <a:gd name="T0" fmla="*/ 3 w 3"/>
                  <a:gd name="T1" fmla="*/ 2 h 3"/>
                  <a:gd name="T2" fmla="*/ 2 w 3"/>
                  <a:gd name="T3" fmla="*/ 1 h 3"/>
                  <a:gd name="T4" fmla="*/ 1 w 3"/>
                  <a:gd name="T5" fmla="*/ 3 h 3"/>
                  <a:gd name="T6" fmla="*/ 1 w 3"/>
                  <a:gd name="T7" fmla="*/ 2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1"/>
                      <a:pt x="1" y="2"/>
                      <a:pt x="2" y="1"/>
                    </a:cubicBezTo>
                    <a:cubicBezTo>
                      <a:pt x="1" y="0"/>
                      <a:pt x="0" y="3"/>
                      <a:pt x="1" y="3"/>
                    </a:cubicBezTo>
                    <a:cubicBezTo>
                      <a:pt x="1" y="3"/>
                      <a:pt x="1" y="3"/>
                      <a:pt x="1" y="2"/>
                    </a:cubicBezTo>
                    <a:cubicBezTo>
                      <a:pt x="2" y="2"/>
                      <a:pt x="2" y="3"/>
                      <a:pt x="3"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5215">
                <a:extLst>
                  <a:ext uri="{FF2B5EF4-FFF2-40B4-BE49-F238E27FC236}">
                    <a16:creationId xmlns:a16="http://schemas.microsoft.com/office/drawing/2014/main" id="{A215B3AB-692C-4983-880E-944F745BAC84}"/>
                  </a:ext>
                </a:extLst>
              </p:cNvPr>
              <p:cNvSpPr>
                <a:spLocks/>
              </p:cNvSpPr>
              <p:nvPr/>
            </p:nvSpPr>
            <p:spPr bwMode="auto">
              <a:xfrm>
                <a:off x="-4146" y="1423"/>
                <a:ext cx="7" cy="7"/>
              </a:xfrm>
              <a:custGeom>
                <a:avLst/>
                <a:gdLst>
                  <a:gd name="T0" fmla="*/ 1 w 3"/>
                  <a:gd name="T1" fmla="*/ 1 h 3"/>
                  <a:gd name="T2" fmla="*/ 2 w 3"/>
                  <a:gd name="T3" fmla="*/ 3 h 3"/>
                  <a:gd name="T4" fmla="*/ 1 w 3"/>
                  <a:gd name="T5" fmla="*/ 1 h 3"/>
                </a:gdLst>
                <a:ahLst/>
                <a:cxnLst>
                  <a:cxn ang="0">
                    <a:pos x="T0" y="T1"/>
                  </a:cxn>
                  <a:cxn ang="0">
                    <a:pos x="T2" y="T3"/>
                  </a:cxn>
                  <a:cxn ang="0">
                    <a:pos x="T4" y="T5"/>
                  </a:cxn>
                </a:cxnLst>
                <a:rect l="0" t="0" r="r" b="b"/>
                <a:pathLst>
                  <a:path w="3" h="3">
                    <a:moveTo>
                      <a:pt x="1" y="1"/>
                    </a:moveTo>
                    <a:cubicBezTo>
                      <a:pt x="0" y="1"/>
                      <a:pt x="2" y="2"/>
                      <a:pt x="2" y="3"/>
                    </a:cubicBezTo>
                    <a:cubicBezTo>
                      <a:pt x="3" y="2"/>
                      <a:pt x="3" y="0"/>
                      <a:pt x="1"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5216">
                <a:extLst>
                  <a:ext uri="{FF2B5EF4-FFF2-40B4-BE49-F238E27FC236}">
                    <a16:creationId xmlns:a16="http://schemas.microsoft.com/office/drawing/2014/main" id="{B9BF85AD-0220-44C9-8601-00BC1B5EA7B5}"/>
                  </a:ext>
                </a:extLst>
              </p:cNvPr>
              <p:cNvSpPr>
                <a:spLocks/>
              </p:cNvSpPr>
              <p:nvPr/>
            </p:nvSpPr>
            <p:spPr bwMode="auto">
              <a:xfrm>
                <a:off x="-4409" y="1108"/>
                <a:ext cx="27" cy="12"/>
              </a:xfrm>
              <a:custGeom>
                <a:avLst/>
                <a:gdLst>
                  <a:gd name="T0" fmla="*/ 6 w 11"/>
                  <a:gd name="T1" fmla="*/ 3 h 5"/>
                  <a:gd name="T2" fmla="*/ 3 w 11"/>
                  <a:gd name="T3" fmla="*/ 4 h 5"/>
                  <a:gd name="T4" fmla="*/ 9 w 11"/>
                  <a:gd name="T5" fmla="*/ 5 h 5"/>
                  <a:gd name="T6" fmla="*/ 11 w 11"/>
                  <a:gd name="T7" fmla="*/ 4 h 5"/>
                  <a:gd name="T8" fmla="*/ 5 w 11"/>
                  <a:gd name="T9" fmla="*/ 1 h 5"/>
                  <a:gd name="T10" fmla="*/ 7 w 11"/>
                  <a:gd name="T11" fmla="*/ 0 h 5"/>
                  <a:gd name="T12" fmla="*/ 0 w 11"/>
                  <a:gd name="T13" fmla="*/ 0 h 5"/>
                  <a:gd name="T14" fmla="*/ 6 w 11"/>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5">
                    <a:moveTo>
                      <a:pt x="6" y="3"/>
                    </a:moveTo>
                    <a:cubicBezTo>
                      <a:pt x="5" y="4"/>
                      <a:pt x="3" y="2"/>
                      <a:pt x="3" y="4"/>
                    </a:cubicBezTo>
                    <a:cubicBezTo>
                      <a:pt x="5" y="4"/>
                      <a:pt x="7" y="4"/>
                      <a:pt x="9" y="5"/>
                    </a:cubicBezTo>
                    <a:cubicBezTo>
                      <a:pt x="10" y="4"/>
                      <a:pt x="9" y="3"/>
                      <a:pt x="11" y="4"/>
                    </a:cubicBezTo>
                    <a:cubicBezTo>
                      <a:pt x="11" y="2"/>
                      <a:pt x="7" y="1"/>
                      <a:pt x="5" y="1"/>
                    </a:cubicBezTo>
                    <a:cubicBezTo>
                      <a:pt x="5" y="0"/>
                      <a:pt x="7" y="1"/>
                      <a:pt x="7" y="0"/>
                    </a:cubicBezTo>
                    <a:cubicBezTo>
                      <a:pt x="5" y="0"/>
                      <a:pt x="2" y="0"/>
                      <a:pt x="0" y="0"/>
                    </a:cubicBezTo>
                    <a:cubicBezTo>
                      <a:pt x="2" y="1"/>
                      <a:pt x="3" y="1"/>
                      <a:pt x="6"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5217">
                <a:extLst>
                  <a:ext uri="{FF2B5EF4-FFF2-40B4-BE49-F238E27FC236}">
                    <a16:creationId xmlns:a16="http://schemas.microsoft.com/office/drawing/2014/main" id="{C579799B-CC10-455B-B697-3966B4D7E716}"/>
                  </a:ext>
                </a:extLst>
              </p:cNvPr>
              <p:cNvSpPr>
                <a:spLocks/>
              </p:cNvSpPr>
              <p:nvPr/>
            </p:nvSpPr>
            <p:spPr bwMode="auto">
              <a:xfrm>
                <a:off x="-4472" y="1106"/>
                <a:ext cx="9" cy="7"/>
              </a:xfrm>
              <a:custGeom>
                <a:avLst/>
                <a:gdLst>
                  <a:gd name="T0" fmla="*/ 0 w 4"/>
                  <a:gd name="T1" fmla="*/ 1 h 3"/>
                  <a:gd name="T2" fmla="*/ 4 w 4"/>
                  <a:gd name="T3" fmla="*/ 2 h 3"/>
                  <a:gd name="T4" fmla="*/ 1 w 4"/>
                  <a:gd name="T5" fmla="*/ 0 h 3"/>
                  <a:gd name="T6" fmla="*/ 0 w 4"/>
                  <a:gd name="T7" fmla="*/ 1 h 3"/>
                </a:gdLst>
                <a:ahLst/>
                <a:cxnLst>
                  <a:cxn ang="0">
                    <a:pos x="T0" y="T1"/>
                  </a:cxn>
                  <a:cxn ang="0">
                    <a:pos x="T2" y="T3"/>
                  </a:cxn>
                  <a:cxn ang="0">
                    <a:pos x="T4" y="T5"/>
                  </a:cxn>
                  <a:cxn ang="0">
                    <a:pos x="T6" y="T7"/>
                  </a:cxn>
                </a:cxnLst>
                <a:rect l="0" t="0" r="r" b="b"/>
                <a:pathLst>
                  <a:path w="4" h="3">
                    <a:moveTo>
                      <a:pt x="0" y="1"/>
                    </a:moveTo>
                    <a:cubicBezTo>
                      <a:pt x="1" y="3"/>
                      <a:pt x="3" y="2"/>
                      <a:pt x="4" y="2"/>
                    </a:cubicBezTo>
                    <a:cubicBezTo>
                      <a:pt x="4" y="1"/>
                      <a:pt x="2" y="2"/>
                      <a:pt x="1" y="0"/>
                    </a:cubicBezTo>
                    <a:cubicBezTo>
                      <a:pt x="1" y="1"/>
                      <a:pt x="1" y="1"/>
                      <a:pt x="0"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5218">
                <a:extLst>
                  <a:ext uri="{FF2B5EF4-FFF2-40B4-BE49-F238E27FC236}">
                    <a16:creationId xmlns:a16="http://schemas.microsoft.com/office/drawing/2014/main" id="{11480151-F559-4B49-8C17-C7772FB76311}"/>
                  </a:ext>
                </a:extLst>
              </p:cNvPr>
              <p:cNvSpPr>
                <a:spLocks/>
              </p:cNvSpPr>
              <p:nvPr/>
            </p:nvSpPr>
            <p:spPr bwMode="auto">
              <a:xfrm>
                <a:off x="-4477" y="1099"/>
                <a:ext cx="12" cy="9"/>
              </a:xfrm>
              <a:custGeom>
                <a:avLst/>
                <a:gdLst>
                  <a:gd name="T0" fmla="*/ 5 w 5"/>
                  <a:gd name="T1" fmla="*/ 2 h 4"/>
                  <a:gd name="T2" fmla="*/ 0 w 5"/>
                  <a:gd name="T3" fmla="*/ 1 h 4"/>
                  <a:gd name="T4" fmla="*/ 5 w 5"/>
                  <a:gd name="T5" fmla="*/ 2 h 4"/>
                </a:gdLst>
                <a:ahLst/>
                <a:cxnLst>
                  <a:cxn ang="0">
                    <a:pos x="T0" y="T1"/>
                  </a:cxn>
                  <a:cxn ang="0">
                    <a:pos x="T2" y="T3"/>
                  </a:cxn>
                  <a:cxn ang="0">
                    <a:pos x="T4" y="T5"/>
                  </a:cxn>
                </a:cxnLst>
                <a:rect l="0" t="0" r="r" b="b"/>
                <a:pathLst>
                  <a:path w="5" h="4">
                    <a:moveTo>
                      <a:pt x="5" y="2"/>
                    </a:moveTo>
                    <a:cubicBezTo>
                      <a:pt x="3" y="0"/>
                      <a:pt x="3" y="1"/>
                      <a:pt x="0" y="1"/>
                    </a:cubicBezTo>
                    <a:cubicBezTo>
                      <a:pt x="2" y="2"/>
                      <a:pt x="3" y="4"/>
                      <a:pt x="5"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5219">
                <a:extLst>
                  <a:ext uri="{FF2B5EF4-FFF2-40B4-BE49-F238E27FC236}">
                    <a16:creationId xmlns:a16="http://schemas.microsoft.com/office/drawing/2014/main" id="{8FFBFE9E-7927-4BEF-9753-AFD2D116A266}"/>
                  </a:ext>
                </a:extLst>
              </p:cNvPr>
              <p:cNvSpPr>
                <a:spLocks/>
              </p:cNvSpPr>
              <p:nvPr/>
            </p:nvSpPr>
            <p:spPr bwMode="auto">
              <a:xfrm>
                <a:off x="-4352" y="1205"/>
                <a:ext cx="10" cy="8"/>
              </a:xfrm>
              <a:custGeom>
                <a:avLst/>
                <a:gdLst>
                  <a:gd name="T0" fmla="*/ 4 w 4"/>
                  <a:gd name="T1" fmla="*/ 2 h 3"/>
                  <a:gd name="T2" fmla="*/ 0 w 4"/>
                  <a:gd name="T3" fmla="*/ 0 h 3"/>
                  <a:gd name="T4" fmla="*/ 2 w 4"/>
                  <a:gd name="T5" fmla="*/ 2 h 3"/>
                  <a:gd name="T6" fmla="*/ 4 w 4"/>
                  <a:gd name="T7" fmla="*/ 2 h 3"/>
                </a:gdLst>
                <a:ahLst/>
                <a:cxnLst>
                  <a:cxn ang="0">
                    <a:pos x="T0" y="T1"/>
                  </a:cxn>
                  <a:cxn ang="0">
                    <a:pos x="T2" y="T3"/>
                  </a:cxn>
                  <a:cxn ang="0">
                    <a:pos x="T4" y="T5"/>
                  </a:cxn>
                  <a:cxn ang="0">
                    <a:pos x="T6" y="T7"/>
                  </a:cxn>
                </a:cxnLst>
                <a:rect l="0" t="0" r="r" b="b"/>
                <a:pathLst>
                  <a:path w="4" h="3">
                    <a:moveTo>
                      <a:pt x="4" y="2"/>
                    </a:moveTo>
                    <a:cubicBezTo>
                      <a:pt x="3" y="1"/>
                      <a:pt x="2" y="2"/>
                      <a:pt x="0" y="0"/>
                    </a:cubicBezTo>
                    <a:cubicBezTo>
                      <a:pt x="0" y="1"/>
                      <a:pt x="1" y="1"/>
                      <a:pt x="2" y="2"/>
                    </a:cubicBezTo>
                    <a:cubicBezTo>
                      <a:pt x="3" y="2"/>
                      <a:pt x="3" y="3"/>
                      <a:pt x="4"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5220">
                <a:extLst>
                  <a:ext uri="{FF2B5EF4-FFF2-40B4-BE49-F238E27FC236}">
                    <a16:creationId xmlns:a16="http://schemas.microsoft.com/office/drawing/2014/main" id="{17A550EC-F97D-4972-A10B-3537F2D32BCD}"/>
                  </a:ext>
                </a:extLst>
              </p:cNvPr>
              <p:cNvSpPr>
                <a:spLocks/>
              </p:cNvSpPr>
              <p:nvPr/>
            </p:nvSpPr>
            <p:spPr bwMode="auto">
              <a:xfrm>
                <a:off x="-4399" y="1132"/>
                <a:ext cx="7" cy="5"/>
              </a:xfrm>
              <a:custGeom>
                <a:avLst/>
                <a:gdLst>
                  <a:gd name="T0" fmla="*/ 3 w 3"/>
                  <a:gd name="T1" fmla="*/ 1 h 2"/>
                  <a:gd name="T2" fmla="*/ 1 w 3"/>
                  <a:gd name="T3" fmla="*/ 0 h 2"/>
                  <a:gd name="T4" fmla="*/ 0 w 3"/>
                  <a:gd name="T5" fmla="*/ 0 h 2"/>
                  <a:gd name="T6" fmla="*/ 3 w 3"/>
                  <a:gd name="T7" fmla="*/ 1 h 2"/>
                </a:gdLst>
                <a:ahLst/>
                <a:cxnLst>
                  <a:cxn ang="0">
                    <a:pos x="T0" y="T1"/>
                  </a:cxn>
                  <a:cxn ang="0">
                    <a:pos x="T2" y="T3"/>
                  </a:cxn>
                  <a:cxn ang="0">
                    <a:pos x="T4" y="T5"/>
                  </a:cxn>
                  <a:cxn ang="0">
                    <a:pos x="T6" y="T7"/>
                  </a:cxn>
                </a:cxnLst>
                <a:rect l="0" t="0" r="r" b="b"/>
                <a:pathLst>
                  <a:path w="3" h="2">
                    <a:moveTo>
                      <a:pt x="3" y="1"/>
                    </a:moveTo>
                    <a:cubicBezTo>
                      <a:pt x="3" y="0"/>
                      <a:pt x="2" y="0"/>
                      <a:pt x="1" y="0"/>
                    </a:cubicBezTo>
                    <a:cubicBezTo>
                      <a:pt x="1" y="0"/>
                      <a:pt x="0" y="0"/>
                      <a:pt x="0" y="0"/>
                    </a:cubicBezTo>
                    <a:cubicBezTo>
                      <a:pt x="1" y="2"/>
                      <a:pt x="2" y="1"/>
                      <a:pt x="3"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5221">
                <a:extLst>
                  <a:ext uri="{FF2B5EF4-FFF2-40B4-BE49-F238E27FC236}">
                    <a16:creationId xmlns:a16="http://schemas.microsoft.com/office/drawing/2014/main" id="{F4FDA589-7B9A-470D-A8AE-A874100ED248}"/>
                  </a:ext>
                </a:extLst>
              </p:cNvPr>
              <p:cNvSpPr>
                <a:spLocks/>
              </p:cNvSpPr>
              <p:nvPr/>
            </p:nvSpPr>
            <p:spPr bwMode="auto">
              <a:xfrm>
                <a:off x="-4316" y="1177"/>
                <a:ext cx="16" cy="19"/>
              </a:xfrm>
              <a:custGeom>
                <a:avLst/>
                <a:gdLst>
                  <a:gd name="T0" fmla="*/ 6 w 7"/>
                  <a:gd name="T1" fmla="*/ 2 h 8"/>
                  <a:gd name="T2" fmla="*/ 5 w 7"/>
                  <a:gd name="T3" fmla="*/ 0 h 8"/>
                  <a:gd name="T4" fmla="*/ 0 w 7"/>
                  <a:gd name="T5" fmla="*/ 4 h 8"/>
                  <a:gd name="T6" fmla="*/ 5 w 7"/>
                  <a:gd name="T7" fmla="*/ 6 h 8"/>
                  <a:gd name="T8" fmla="*/ 6 w 7"/>
                  <a:gd name="T9" fmla="*/ 2 h 8"/>
                </a:gdLst>
                <a:ahLst/>
                <a:cxnLst>
                  <a:cxn ang="0">
                    <a:pos x="T0" y="T1"/>
                  </a:cxn>
                  <a:cxn ang="0">
                    <a:pos x="T2" y="T3"/>
                  </a:cxn>
                  <a:cxn ang="0">
                    <a:pos x="T4" y="T5"/>
                  </a:cxn>
                  <a:cxn ang="0">
                    <a:pos x="T6" y="T7"/>
                  </a:cxn>
                  <a:cxn ang="0">
                    <a:pos x="T8" y="T9"/>
                  </a:cxn>
                </a:cxnLst>
                <a:rect l="0" t="0" r="r" b="b"/>
                <a:pathLst>
                  <a:path w="7" h="8">
                    <a:moveTo>
                      <a:pt x="6" y="2"/>
                    </a:moveTo>
                    <a:cubicBezTo>
                      <a:pt x="6" y="1"/>
                      <a:pt x="5" y="1"/>
                      <a:pt x="5" y="0"/>
                    </a:cubicBezTo>
                    <a:cubicBezTo>
                      <a:pt x="3" y="2"/>
                      <a:pt x="2" y="3"/>
                      <a:pt x="0" y="4"/>
                    </a:cubicBezTo>
                    <a:cubicBezTo>
                      <a:pt x="2" y="8"/>
                      <a:pt x="3" y="3"/>
                      <a:pt x="5" y="6"/>
                    </a:cubicBezTo>
                    <a:cubicBezTo>
                      <a:pt x="7" y="5"/>
                      <a:pt x="3" y="3"/>
                      <a:pt x="6"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5222">
                <a:extLst>
                  <a:ext uri="{FF2B5EF4-FFF2-40B4-BE49-F238E27FC236}">
                    <a16:creationId xmlns:a16="http://schemas.microsoft.com/office/drawing/2014/main" id="{1836CE29-0097-4D79-A27D-2BD8E6BF28F0}"/>
                  </a:ext>
                </a:extLst>
              </p:cNvPr>
              <p:cNvSpPr>
                <a:spLocks/>
              </p:cNvSpPr>
              <p:nvPr/>
            </p:nvSpPr>
            <p:spPr bwMode="auto">
              <a:xfrm>
                <a:off x="-4136" y="1449"/>
                <a:ext cx="26" cy="22"/>
              </a:xfrm>
              <a:custGeom>
                <a:avLst/>
                <a:gdLst>
                  <a:gd name="T0" fmla="*/ 8 w 11"/>
                  <a:gd name="T1" fmla="*/ 5 h 9"/>
                  <a:gd name="T2" fmla="*/ 8 w 11"/>
                  <a:gd name="T3" fmla="*/ 5 h 9"/>
                  <a:gd name="T4" fmla="*/ 8 w 11"/>
                  <a:gd name="T5" fmla="*/ 4 h 9"/>
                  <a:gd name="T6" fmla="*/ 6 w 11"/>
                  <a:gd name="T7" fmla="*/ 3 h 9"/>
                  <a:gd name="T8" fmla="*/ 7 w 11"/>
                  <a:gd name="T9" fmla="*/ 2 h 9"/>
                  <a:gd name="T10" fmla="*/ 6 w 11"/>
                  <a:gd name="T11" fmla="*/ 4 h 9"/>
                  <a:gd name="T12" fmla="*/ 4 w 11"/>
                  <a:gd name="T13" fmla="*/ 3 h 9"/>
                  <a:gd name="T14" fmla="*/ 11 w 11"/>
                  <a:gd name="T15" fmla="*/ 6 h 9"/>
                  <a:gd name="T16" fmla="*/ 8 w 11"/>
                  <a:gd name="T1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9">
                    <a:moveTo>
                      <a:pt x="8" y="5"/>
                    </a:moveTo>
                    <a:cubicBezTo>
                      <a:pt x="8" y="5"/>
                      <a:pt x="8" y="5"/>
                      <a:pt x="8" y="5"/>
                    </a:cubicBezTo>
                    <a:cubicBezTo>
                      <a:pt x="8" y="4"/>
                      <a:pt x="8" y="4"/>
                      <a:pt x="8" y="4"/>
                    </a:cubicBezTo>
                    <a:cubicBezTo>
                      <a:pt x="8" y="3"/>
                      <a:pt x="7" y="0"/>
                      <a:pt x="6" y="3"/>
                    </a:cubicBezTo>
                    <a:cubicBezTo>
                      <a:pt x="6" y="3"/>
                      <a:pt x="6" y="3"/>
                      <a:pt x="7" y="2"/>
                    </a:cubicBezTo>
                    <a:cubicBezTo>
                      <a:pt x="6" y="3"/>
                      <a:pt x="6" y="3"/>
                      <a:pt x="6" y="4"/>
                    </a:cubicBezTo>
                    <a:cubicBezTo>
                      <a:pt x="5" y="3"/>
                      <a:pt x="5" y="3"/>
                      <a:pt x="4" y="3"/>
                    </a:cubicBezTo>
                    <a:cubicBezTo>
                      <a:pt x="0" y="7"/>
                      <a:pt x="9" y="9"/>
                      <a:pt x="11" y="6"/>
                    </a:cubicBezTo>
                    <a:cubicBezTo>
                      <a:pt x="10" y="6"/>
                      <a:pt x="9" y="5"/>
                      <a:pt x="8" y="5"/>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5223">
                <a:extLst>
                  <a:ext uri="{FF2B5EF4-FFF2-40B4-BE49-F238E27FC236}">
                    <a16:creationId xmlns:a16="http://schemas.microsoft.com/office/drawing/2014/main" id="{C3CB4EF3-AC98-448C-9FBC-BC5CE8E48AFB}"/>
                  </a:ext>
                </a:extLst>
              </p:cNvPr>
              <p:cNvSpPr>
                <a:spLocks/>
              </p:cNvSpPr>
              <p:nvPr/>
            </p:nvSpPr>
            <p:spPr bwMode="auto">
              <a:xfrm>
                <a:off x="-4323" y="1163"/>
                <a:ext cx="11" cy="16"/>
              </a:xfrm>
              <a:custGeom>
                <a:avLst/>
                <a:gdLst>
                  <a:gd name="T0" fmla="*/ 4 w 5"/>
                  <a:gd name="T1" fmla="*/ 7 h 7"/>
                  <a:gd name="T2" fmla="*/ 3 w 5"/>
                  <a:gd name="T3" fmla="*/ 0 h 7"/>
                  <a:gd name="T4" fmla="*/ 4 w 5"/>
                  <a:gd name="T5" fmla="*/ 7 h 7"/>
                </a:gdLst>
                <a:ahLst/>
                <a:cxnLst>
                  <a:cxn ang="0">
                    <a:pos x="T0" y="T1"/>
                  </a:cxn>
                  <a:cxn ang="0">
                    <a:pos x="T2" y="T3"/>
                  </a:cxn>
                  <a:cxn ang="0">
                    <a:pos x="T4" y="T5"/>
                  </a:cxn>
                </a:cxnLst>
                <a:rect l="0" t="0" r="r" b="b"/>
                <a:pathLst>
                  <a:path w="5" h="7">
                    <a:moveTo>
                      <a:pt x="4" y="7"/>
                    </a:moveTo>
                    <a:cubicBezTo>
                      <a:pt x="5" y="5"/>
                      <a:pt x="5" y="3"/>
                      <a:pt x="3" y="0"/>
                    </a:cubicBezTo>
                    <a:cubicBezTo>
                      <a:pt x="0" y="2"/>
                      <a:pt x="3" y="4"/>
                      <a:pt x="4" y="7"/>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5224">
                <a:extLst>
                  <a:ext uri="{FF2B5EF4-FFF2-40B4-BE49-F238E27FC236}">
                    <a16:creationId xmlns:a16="http://schemas.microsoft.com/office/drawing/2014/main" id="{4194F4C3-4415-4F14-AB91-371FA20D2085}"/>
                  </a:ext>
                </a:extLst>
              </p:cNvPr>
              <p:cNvSpPr>
                <a:spLocks/>
              </p:cNvSpPr>
              <p:nvPr/>
            </p:nvSpPr>
            <p:spPr bwMode="auto">
              <a:xfrm>
                <a:off x="-4321" y="1153"/>
                <a:ext cx="14" cy="15"/>
              </a:xfrm>
              <a:custGeom>
                <a:avLst/>
                <a:gdLst>
                  <a:gd name="T0" fmla="*/ 6 w 6"/>
                  <a:gd name="T1" fmla="*/ 1 h 6"/>
                  <a:gd name="T2" fmla="*/ 3 w 6"/>
                  <a:gd name="T3" fmla="*/ 1 h 6"/>
                  <a:gd name="T4" fmla="*/ 3 w 6"/>
                  <a:gd name="T5" fmla="*/ 2 h 6"/>
                  <a:gd name="T6" fmla="*/ 0 w 6"/>
                  <a:gd name="T7" fmla="*/ 3 h 6"/>
                  <a:gd name="T8" fmla="*/ 0 w 6"/>
                  <a:gd name="T9" fmla="*/ 3 h 6"/>
                  <a:gd name="T10" fmla="*/ 1 w 6"/>
                  <a:gd name="T11" fmla="*/ 6 h 6"/>
                  <a:gd name="T12" fmla="*/ 5 w 6"/>
                  <a:gd name="T13" fmla="*/ 4 h 6"/>
                  <a:gd name="T14" fmla="*/ 6 w 6"/>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6" y="1"/>
                    </a:moveTo>
                    <a:cubicBezTo>
                      <a:pt x="5" y="0"/>
                      <a:pt x="4" y="0"/>
                      <a:pt x="3" y="1"/>
                    </a:cubicBezTo>
                    <a:cubicBezTo>
                      <a:pt x="3" y="1"/>
                      <a:pt x="3" y="1"/>
                      <a:pt x="3" y="2"/>
                    </a:cubicBezTo>
                    <a:cubicBezTo>
                      <a:pt x="2" y="2"/>
                      <a:pt x="1" y="2"/>
                      <a:pt x="0" y="3"/>
                    </a:cubicBezTo>
                    <a:cubicBezTo>
                      <a:pt x="0" y="3"/>
                      <a:pt x="0" y="3"/>
                      <a:pt x="0" y="3"/>
                    </a:cubicBezTo>
                    <a:cubicBezTo>
                      <a:pt x="0" y="4"/>
                      <a:pt x="1" y="5"/>
                      <a:pt x="1" y="6"/>
                    </a:cubicBezTo>
                    <a:cubicBezTo>
                      <a:pt x="3" y="6"/>
                      <a:pt x="6" y="6"/>
                      <a:pt x="5" y="4"/>
                    </a:cubicBezTo>
                    <a:cubicBezTo>
                      <a:pt x="6" y="3"/>
                      <a:pt x="6" y="3"/>
                      <a:pt x="6"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5225">
                <a:extLst>
                  <a:ext uri="{FF2B5EF4-FFF2-40B4-BE49-F238E27FC236}">
                    <a16:creationId xmlns:a16="http://schemas.microsoft.com/office/drawing/2014/main" id="{5F6783EC-FD12-47BB-B17D-ACFA75A252E6}"/>
                  </a:ext>
                </a:extLst>
              </p:cNvPr>
              <p:cNvSpPr>
                <a:spLocks/>
              </p:cNvSpPr>
              <p:nvPr/>
            </p:nvSpPr>
            <p:spPr bwMode="auto">
              <a:xfrm>
                <a:off x="-4309" y="1198"/>
                <a:ext cx="12" cy="10"/>
              </a:xfrm>
              <a:custGeom>
                <a:avLst/>
                <a:gdLst>
                  <a:gd name="T0" fmla="*/ 3 w 5"/>
                  <a:gd name="T1" fmla="*/ 4 h 4"/>
                  <a:gd name="T2" fmla="*/ 2 w 5"/>
                  <a:gd name="T3" fmla="*/ 0 h 4"/>
                  <a:gd name="T4" fmla="*/ 0 w 5"/>
                  <a:gd name="T5" fmla="*/ 3 h 4"/>
                  <a:gd name="T6" fmla="*/ 3 w 5"/>
                  <a:gd name="T7" fmla="*/ 4 h 4"/>
                </a:gdLst>
                <a:ahLst/>
                <a:cxnLst>
                  <a:cxn ang="0">
                    <a:pos x="T0" y="T1"/>
                  </a:cxn>
                  <a:cxn ang="0">
                    <a:pos x="T2" y="T3"/>
                  </a:cxn>
                  <a:cxn ang="0">
                    <a:pos x="T4" y="T5"/>
                  </a:cxn>
                  <a:cxn ang="0">
                    <a:pos x="T6" y="T7"/>
                  </a:cxn>
                </a:cxnLst>
                <a:rect l="0" t="0" r="r" b="b"/>
                <a:pathLst>
                  <a:path w="5" h="4">
                    <a:moveTo>
                      <a:pt x="3" y="4"/>
                    </a:moveTo>
                    <a:cubicBezTo>
                      <a:pt x="5" y="3"/>
                      <a:pt x="5" y="1"/>
                      <a:pt x="2" y="0"/>
                    </a:cubicBezTo>
                    <a:cubicBezTo>
                      <a:pt x="0" y="1"/>
                      <a:pt x="2" y="2"/>
                      <a:pt x="0" y="3"/>
                    </a:cubicBezTo>
                    <a:cubicBezTo>
                      <a:pt x="1" y="4"/>
                      <a:pt x="2" y="3"/>
                      <a:pt x="3" y="4"/>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5226">
                <a:extLst>
                  <a:ext uri="{FF2B5EF4-FFF2-40B4-BE49-F238E27FC236}">
                    <a16:creationId xmlns:a16="http://schemas.microsoft.com/office/drawing/2014/main" id="{614AE5B4-4186-4647-8DFB-605965BACAFA}"/>
                  </a:ext>
                </a:extLst>
              </p:cNvPr>
              <p:cNvSpPr>
                <a:spLocks/>
              </p:cNvSpPr>
              <p:nvPr/>
            </p:nvSpPr>
            <p:spPr bwMode="auto">
              <a:xfrm>
                <a:off x="-4134" y="1471"/>
                <a:ext cx="12" cy="14"/>
              </a:xfrm>
              <a:custGeom>
                <a:avLst/>
                <a:gdLst>
                  <a:gd name="T0" fmla="*/ 4 w 5"/>
                  <a:gd name="T1" fmla="*/ 6 h 6"/>
                  <a:gd name="T2" fmla="*/ 2 w 5"/>
                  <a:gd name="T3" fmla="*/ 0 h 6"/>
                  <a:gd name="T4" fmla="*/ 4 w 5"/>
                  <a:gd name="T5" fmla="*/ 6 h 6"/>
                </a:gdLst>
                <a:ahLst/>
                <a:cxnLst>
                  <a:cxn ang="0">
                    <a:pos x="T0" y="T1"/>
                  </a:cxn>
                  <a:cxn ang="0">
                    <a:pos x="T2" y="T3"/>
                  </a:cxn>
                  <a:cxn ang="0">
                    <a:pos x="T4" y="T5"/>
                  </a:cxn>
                </a:cxnLst>
                <a:rect l="0" t="0" r="r" b="b"/>
                <a:pathLst>
                  <a:path w="5" h="6">
                    <a:moveTo>
                      <a:pt x="4" y="6"/>
                    </a:moveTo>
                    <a:cubicBezTo>
                      <a:pt x="5" y="4"/>
                      <a:pt x="5" y="2"/>
                      <a:pt x="2" y="0"/>
                    </a:cubicBezTo>
                    <a:cubicBezTo>
                      <a:pt x="0" y="2"/>
                      <a:pt x="2" y="4"/>
                      <a:pt x="4" y="6"/>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5227">
                <a:extLst>
                  <a:ext uri="{FF2B5EF4-FFF2-40B4-BE49-F238E27FC236}">
                    <a16:creationId xmlns:a16="http://schemas.microsoft.com/office/drawing/2014/main" id="{A38CA1A2-7BC4-4E0E-894B-7F6579EDC182}"/>
                  </a:ext>
                </a:extLst>
              </p:cNvPr>
              <p:cNvSpPr>
                <a:spLocks/>
              </p:cNvSpPr>
              <p:nvPr/>
            </p:nvSpPr>
            <p:spPr bwMode="auto">
              <a:xfrm>
                <a:off x="-4439" y="1123"/>
                <a:ext cx="7" cy="7"/>
              </a:xfrm>
              <a:custGeom>
                <a:avLst/>
                <a:gdLst>
                  <a:gd name="T0" fmla="*/ 1 w 3"/>
                  <a:gd name="T1" fmla="*/ 3 h 3"/>
                  <a:gd name="T2" fmla="*/ 2 w 3"/>
                  <a:gd name="T3" fmla="*/ 2 h 3"/>
                  <a:gd name="T4" fmla="*/ 3 w 3"/>
                  <a:gd name="T5" fmla="*/ 2 h 3"/>
                  <a:gd name="T6" fmla="*/ 2 w 3"/>
                  <a:gd name="T7" fmla="*/ 0 h 3"/>
                  <a:gd name="T8" fmla="*/ 0 w 3"/>
                  <a:gd name="T9" fmla="*/ 1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1" y="2"/>
                      <a:pt x="1" y="2"/>
                      <a:pt x="2" y="2"/>
                    </a:cubicBezTo>
                    <a:cubicBezTo>
                      <a:pt x="2" y="2"/>
                      <a:pt x="3" y="2"/>
                      <a:pt x="3" y="2"/>
                    </a:cubicBezTo>
                    <a:cubicBezTo>
                      <a:pt x="3" y="2"/>
                      <a:pt x="3" y="1"/>
                      <a:pt x="2" y="0"/>
                    </a:cubicBezTo>
                    <a:cubicBezTo>
                      <a:pt x="1" y="0"/>
                      <a:pt x="2" y="2"/>
                      <a:pt x="0" y="1"/>
                    </a:cubicBezTo>
                    <a:cubicBezTo>
                      <a:pt x="1" y="1"/>
                      <a:pt x="1" y="2"/>
                      <a:pt x="1"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5228">
                <a:extLst>
                  <a:ext uri="{FF2B5EF4-FFF2-40B4-BE49-F238E27FC236}">
                    <a16:creationId xmlns:a16="http://schemas.microsoft.com/office/drawing/2014/main" id="{98F9F927-1E39-4F1E-93A5-6E56A170BB37}"/>
                  </a:ext>
                </a:extLst>
              </p:cNvPr>
              <p:cNvSpPr>
                <a:spLocks/>
              </p:cNvSpPr>
              <p:nvPr/>
            </p:nvSpPr>
            <p:spPr bwMode="auto">
              <a:xfrm>
                <a:off x="-4458" y="1108"/>
                <a:ext cx="14" cy="8"/>
              </a:xfrm>
              <a:custGeom>
                <a:avLst/>
                <a:gdLst>
                  <a:gd name="T0" fmla="*/ 0 w 6"/>
                  <a:gd name="T1" fmla="*/ 1 h 3"/>
                  <a:gd name="T2" fmla="*/ 4 w 6"/>
                  <a:gd name="T3" fmla="*/ 1 h 3"/>
                  <a:gd name="T4" fmla="*/ 5 w 6"/>
                  <a:gd name="T5" fmla="*/ 3 h 3"/>
                  <a:gd name="T6" fmla="*/ 5 w 6"/>
                  <a:gd name="T7" fmla="*/ 0 h 3"/>
                  <a:gd name="T8" fmla="*/ 0 w 6"/>
                  <a:gd name="T9" fmla="*/ 1 h 3"/>
                </a:gdLst>
                <a:ahLst/>
                <a:cxnLst>
                  <a:cxn ang="0">
                    <a:pos x="T0" y="T1"/>
                  </a:cxn>
                  <a:cxn ang="0">
                    <a:pos x="T2" y="T3"/>
                  </a:cxn>
                  <a:cxn ang="0">
                    <a:pos x="T4" y="T5"/>
                  </a:cxn>
                  <a:cxn ang="0">
                    <a:pos x="T6" y="T7"/>
                  </a:cxn>
                  <a:cxn ang="0">
                    <a:pos x="T8" y="T9"/>
                  </a:cxn>
                </a:cxnLst>
                <a:rect l="0" t="0" r="r" b="b"/>
                <a:pathLst>
                  <a:path w="6" h="3">
                    <a:moveTo>
                      <a:pt x="0" y="1"/>
                    </a:moveTo>
                    <a:cubicBezTo>
                      <a:pt x="1" y="3"/>
                      <a:pt x="3" y="2"/>
                      <a:pt x="4" y="1"/>
                    </a:cubicBezTo>
                    <a:cubicBezTo>
                      <a:pt x="4" y="2"/>
                      <a:pt x="4" y="3"/>
                      <a:pt x="5" y="3"/>
                    </a:cubicBezTo>
                    <a:cubicBezTo>
                      <a:pt x="6" y="3"/>
                      <a:pt x="4" y="1"/>
                      <a:pt x="5" y="0"/>
                    </a:cubicBezTo>
                    <a:cubicBezTo>
                      <a:pt x="4" y="1"/>
                      <a:pt x="2" y="0"/>
                      <a:pt x="0"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5229">
                <a:extLst>
                  <a:ext uri="{FF2B5EF4-FFF2-40B4-BE49-F238E27FC236}">
                    <a16:creationId xmlns:a16="http://schemas.microsoft.com/office/drawing/2014/main" id="{237AD947-A095-4744-A472-A2860CE3828F}"/>
                  </a:ext>
                </a:extLst>
              </p:cNvPr>
              <p:cNvSpPr>
                <a:spLocks/>
              </p:cNvSpPr>
              <p:nvPr/>
            </p:nvSpPr>
            <p:spPr bwMode="auto">
              <a:xfrm>
                <a:off x="-4449" y="1120"/>
                <a:ext cx="10" cy="7"/>
              </a:xfrm>
              <a:custGeom>
                <a:avLst/>
                <a:gdLst>
                  <a:gd name="T0" fmla="*/ 4 w 4"/>
                  <a:gd name="T1" fmla="*/ 2 h 3"/>
                  <a:gd name="T2" fmla="*/ 0 w 4"/>
                  <a:gd name="T3" fmla="*/ 1 h 3"/>
                  <a:gd name="T4" fmla="*/ 4 w 4"/>
                  <a:gd name="T5" fmla="*/ 2 h 3"/>
                </a:gdLst>
                <a:ahLst/>
                <a:cxnLst>
                  <a:cxn ang="0">
                    <a:pos x="T0" y="T1"/>
                  </a:cxn>
                  <a:cxn ang="0">
                    <a:pos x="T2" y="T3"/>
                  </a:cxn>
                  <a:cxn ang="0">
                    <a:pos x="T4" y="T5"/>
                  </a:cxn>
                </a:cxnLst>
                <a:rect l="0" t="0" r="r" b="b"/>
                <a:pathLst>
                  <a:path w="4" h="3">
                    <a:moveTo>
                      <a:pt x="4" y="2"/>
                    </a:moveTo>
                    <a:cubicBezTo>
                      <a:pt x="3" y="2"/>
                      <a:pt x="2" y="0"/>
                      <a:pt x="0" y="1"/>
                    </a:cubicBezTo>
                    <a:cubicBezTo>
                      <a:pt x="1" y="1"/>
                      <a:pt x="3" y="3"/>
                      <a:pt x="4"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5230">
                <a:extLst>
                  <a:ext uri="{FF2B5EF4-FFF2-40B4-BE49-F238E27FC236}">
                    <a16:creationId xmlns:a16="http://schemas.microsoft.com/office/drawing/2014/main" id="{0D5ECA8B-B526-4E87-BF71-D92A7BAD107E}"/>
                  </a:ext>
                </a:extLst>
              </p:cNvPr>
              <p:cNvSpPr>
                <a:spLocks/>
              </p:cNvSpPr>
              <p:nvPr/>
            </p:nvSpPr>
            <p:spPr bwMode="auto">
              <a:xfrm>
                <a:off x="-4453" y="1111"/>
                <a:ext cx="11" cy="9"/>
              </a:xfrm>
              <a:custGeom>
                <a:avLst/>
                <a:gdLst>
                  <a:gd name="T0" fmla="*/ 2 w 5"/>
                  <a:gd name="T1" fmla="*/ 1 h 4"/>
                  <a:gd name="T2" fmla="*/ 2 w 5"/>
                  <a:gd name="T3" fmla="*/ 3 h 4"/>
                  <a:gd name="T4" fmla="*/ 5 w 5"/>
                  <a:gd name="T5" fmla="*/ 2 h 4"/>
                  <a:gd name="T6" fmla="*/ 2 w 5"/>
                  <a:gd name="T7" fmla="*/ 1 h 4"/>
                </a:gdLst>
                <a:ahLst/>
                <a:cxnLst>
                  <a:cxn ang="0">
                    <a:pos x="T0" y="T1"/>
                  </a:cxn>
                  <a:cxn ang="0">
                    <a:pos x="T2" y="T3"/>
                  </a:cxn>
                  <a:cxn ang="0">
                    <a:pos x="T4" y="T5"/>
                  </a:cxn>
                  <a:cxn ang="0">
                    <a:pos x="T6" y="T7"/>
                  </a:cxn>
                </a:cxnLst>
                <a:rect l="0" t="0" r="r" b="b"/>
                <a:pathLst>
                  <a:path w="5" h="4">
                    <a:moveTo>
                      <a:pt x="2" y="1"/>
                    </a:moveTo>
                    <a:cubicBezTo>
                      <a:pt x="0" y="2"/>
                      <a:pt x="3" y="2"/>
                      <a:pt x="2" y="3"/>
                    </a:cubicBezTo>
                    <a:cubicBezTo>
                      <a:pt x="3" y="4"/>
                      <a:pt x="2" y="1"/>
                      <a:pt x="5" y="2"/>
                    </a:cubicBezTo>
                    <a:cubicBezTo>
                      <a:pt x="4" y="0"/>
                      <a:pt x="3" y="2"/>
                      <a:pt x="2"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5231">
                <a:extLst>
                  <a:ext uri="{FF2B5EF4-FFF2-40B4-BE49-F238E27FC236}">
                    <a16:creationId xmlns:a16="http://schemas.microsoft.com/office/drawing/2014/main" id="{2A85AFED-85D5-40A3-B209-671B7187D310}"/>
                  </a:ext>
                </a:extLst>
              </p:cNvPr>
              <p:cNvSpPr>
                <a:spLocks/>
              </p:cNvSpPr>
              <p:nvPr/>
            </p:nvSpPr>
            <p:spPr bwMode="auto">
              <a:xfrm>
                <a:off x="-4453" y="1120"/>
                <a:ext cx="9" cy="7"/>
              </a:xfrm>
              <a:custGeom>
                <a:avLst/>
                <a:gdLst>
                  <a:gd name="T0" fmla="*/ 3 w 4"/>
                  <a:gd name="T1" fmla="*/ 0 h 3"/>
                  <a:gd name="T2" fmla="*/ 1 w 4"/>
                  <a:gd name="T3" fmla="*/ 3 h 3"/>
                  <a:gd name="T4" fmla="*/ 3 w 4"/>
                  <a:gd name="T5" fmla="*/ 3 h 3"/>
                  <a:gd name="T6" fmla="*/ 3 w 4"/>
                  <a:gd name="T7" fmla="*/ 0 h 3"/>
                </a:gdLst>
                <a:ahLst/>
                <a:cxnLst>
                  <a:cxn ang="0">
                    <a:pos x="T0" y="T1"/>
                  </a:cxn>
                  <a:cxn ang="0">
                    <a:pos x="T2" y="T3"/>
                  </a:cxn>
                  <a:cxn ang="0">
                    <a:pos x="T4" y="T5"/>
                  </a:cxn>
                  <a:cxn ang="0">
                    <a:pos x="T6" y="T7"/>
                  </a:cxn>
                </a:cxnLst>
                <a:rect l="0" t="0" r="r" b="b"/>
                <a:pathLst>
                  <a:path w="4" h="3">
                    <a:moveTo>
                      <a:pt x="3" y="0"/>
                    </a:moveTo>
                    <a:cubicBezTo>
                      <a:pt x="2" y="1"/>
                      <a:pt x="0" y="1"/>
                      <a:pt x="1" y="3"/>
                    </a:cubicBezTo>
                    <a:cubicBezTo>
                      <a:pt x="2" y="3"/>
                      <a:pt x="2" y="3"/>
                      <a:pt x="3" y="3"/>
                    </a:cubicBezTo>
                    <a:cubicBezTo>
                      <a:pt x="0" y="1"/>
                      <a:pt x="4" y="2"/>
                      <a:pt x="3"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5232">
                <a:extLst>
                  <a:ext uri="{FF2B5EF4-FFF2-40B4-BE49-F238E27FC236}">
                    <a16:creationId xmlns:a16="http://schemas.microsoft.com/office/drawing/2014/main" id="{BDDB8EE7-5A60-48A8-981D-E3FAA39AB982}"/>
                  </a:ext>
                </a:extLst>
              </p:cNvPr>
              <p:cNvSpPr>
                <a:spLocks/>
              </p:cNvSpPr>
              <p:nvPr/>
            </p:nvSpPr>
            <p:spPr bwMode="auto">
              <a:xfrm>
                <a:off x="-4224" y="1293"/>
                <a:ext cx="12" cy="9"/>
              </a:xfrm>
              <a:custGeom>
                <a:avLst/>
                <a:gdLst>
                  <a:gd name="T0" fmla="*/ 0 w 5"/>
                  <a:gd name="T1" fmla="*/ 0 h 4"/>
                  <a:gd name="T2" fmla="*/ 1 w 5"/>
                  <a:gd name="T3" fmla="*/ 2 h 4"/>
                  <a:gd name="T4" fmla="*/ 1 w 5"/>
                  <a:gd name="T5" fmla="*/ 1 h 4"/>
                  <a:gd name="T6" fmla="*/ 2 w 5"/>
                  <a:gd name="T7" fmla="*/ 2 h 4"/>
                  <a:gd name="T8" fmla="*/ 2 w 5"/>
                  <a:gd name="T9" fmla="*/ 2 h 4"/>
                  <a:gd name="T10" fmla="*/ 5 w 5"/>
                  <a:gd name="T11" fmla="*/ 4 h 4"/>
                  <a:gd name="T12" fmla="*/ 1 w 5"/>
                  <a:gd name="T13" fmla="*/ 0 h 4"/>
                  <a:gd name="T14" fmla="*/ 0 w 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0" y="0"/>
                    </a:moveTo>
                    <a:cubicBezTo>
                      <a:pt x="0" y="1"/>
                      <a:pt x="0" y="1"/>
                      <a:pt x="1" y="2"/>
                    </a:cubicBezTo>
                    <a:cubicBezTo>
                      <a:pt x="1" y="2"/>
                      <a:pt x="1" y="2"/>
                      <a:pt x="1" y="1"/>
                    </a:cubicBezTo>
                    <a:cubicBezTo>
                      <a:pt x="1" y="1"/>
                      <a:pt x="2" y="2"/>
                      <a:pt x="2" y="2"/>
                    </a:cubicBezTo>
                    <a:cubicBezTo>
                      <a:pt x="3" y="2"/>
                      <a:pt x="2" y="3"/>
                      <a:pt x="2" y="2"/>
                    </a:cubicBezTo>
                    <a:cubicBezTo>
                      <a:pt x="1" y="3"/>
                      <a:pt x="4" y="4"/>
                      <a:pt x="5" y="4"/>
                    </a:cubicBezTo>
                    <a:cubicBezTo>
                      <a:pt x="4" y="2"/>
                      <a:pt x="2" y="2"/>
                      <a:pt x="1" y="0"/>
                    </a:cubicBezTo>
                    <a:cubicBezTo>
                      <a:pt x="1" y="0"/>
                      <a:pt x="0" y="0"/>
                      <a:pt x="0"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5233">
                <a:extLst>
                  <a:ext uri="{FF2B5EF4-FFF2-40B4-BE49-F238E27FC236}">
                    <a16:creationId xmlns:a16="http://schemas.microsoft.com/office/drawing/2014/main" id="{9AB8A3A0-3EFA-43D1-A4FF-3E4DD00617B4}"/>
                  </a:ext>
                </a:extLst>
              </p:cNvPr>
              <p:cNvSpPr>
                <a:spLocks/>
              </p:cNvSpPr>
              <p:nvPr/>
            </p:nvSpPr>
            <p:spPr bwMode="auto">
              <a:xfrm>
                <a:off x="-4271" y="1267"/>
                <a:ext cx="12" cy="9"/>
              </a:xfrm>
              <a:custGeom>
                <a:avLst/>
                <a:gdLst>
                  <a:gd name="T0" fmla="*/ 0 w 5"/>
                  <a:gd name="T1" fmla="*/ 2 h 4"/>
                  <a:gd name="T2" fmla="*/ 5 w 5"/>
                  <a:gd name="T3" fmla="*/ 3 h 4"/>
                  <a:gd name="T4" fmla="*/ 0 w 5"/>
                  <a:gd name="T5" fmla="*/ 0 h 4"/>
                  <a:gd name="T6" fmla="*/ 0 w 5"/>
                  <a:gd name="T7" fmla="*/ 2 h 4"/>
                </a:gdLst>
                <a:ahLst/>
                <a:cxnLst>
                  <a:cxn ang="0">
                    <a:pos x="T0" y="T1"/>
                  </a:cxn>
                  <a:cxn ang="0">
                    <a:pos x="T2" y="T3"/>
                  </a:cxn>
                  <a:cxn ang="0">
                    <a:pos x="T4" y="T5"/>
                  </a:cxn>
                  <a:cxn ang="0">
                    <a:pos x="T6" y="T7"/>
                  </a:cxn>
                </a:cxnLst>
                <a:rect l="0" t="0" r="r" b="b"/>
                <a:pathLst>
                  <a:path w="5" h="4">
                    <a:moveTo>
                      <a:pt x="0" y="2"/>
                    </a:moveTo>
                    <a:cubicBezTo>
                      <a:pt x="3" y="0"/>
                      <a:pt x="3" y="4"/>
                      <a:pt x="5" y="3"/>
                    </a:cubicBezTo>
                    <a:cubicBezTo>
                      <a:pt x="3" y="1"/>
                      <a:pt x="2" y="0"/>
                      <a:pt x="0" y="0"/>
                    </a:cubicBezTo>
                    <a:cubicBezTo>
                      <a:pt x="0" y="1"/>
                      <a:pt x="1" y="1"/>
                      <a:pt x="0"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5234">
                <a:extLst>
                  <a:ext uri="{FF2B5EF4-FFF2-40B4-BE49-F238E27FC236}">
                    <a16:creationId xmlns:a16="http://schemas.microsoft.com/office/drawing/2014/main" id="{C34476C5-A52B-4BF8-86A9-3EF7D72BB480}"/>
                  </a:ext>
                </a:extLst>
              </p:cNvPr>
              <p:cNvSpPr>
                <a:spLocks/>
              </p:cNvSpPr>
              <p:nvPr/>
            </p:nvSpPr>
            <p:spPr bwMode="auto">
              <a:xfrm>
                <a:off x="-4323" y="1236"/>
                <a:ext cx="16" cy="14"/>
              </a:xfrm>
              <a:custGeom>
                <a:avLst/>
                <a:gdLst>
                  <a:gd name="T0" fmla="*/ 0 w 7"/>
                  <a:gd name="T1" fmla="*/ 3 h 6"/>
                  <a:gd name="T2" fmla="*/ 2 w 7"/>
                  <a:gd name="T3" fmla="*/ 5 h 6"/>
                  <a:gd name="T4" fmla="*/ 7 w 7"/>
                  <a:gd name="T5" fmla="*/ 6 h 6"/>
                  <a:gd name="T6" fmla="*/ 0 w 7"/>
                  <a:gd name="T7" fmla="*/ 3 h 6"/>
                </a:gdLst>
                <a:ahLst/>
                <a:cxnLst>
                  <a:cxn ang="0">
                    <a:pos x="T0" y="T1"/>
                  </a:cxn>
                  <a:cxn ang="0">
                    <a:pos x="T2" y="T3"/>
                  </a:cxn>
                  <a:cxn ang="0">
                    <a:pos x="T4" y="T5"/>
                  </a:cxn>
                  <a:cxn ang="0">
                    <a:pos x="T6" y="T7"/>
                  </a:cxn>
                </a:cxnLst>
                <a:rect l="0" t="0" r="r" b="b"/>
                <a:pathLst>
                  <a:path w="7" h="6">
                    <a:moveTo>
                      <a:pt x="0" y="3"/>
                    </a:moveTo>
                    <a:cubicBezTo>
                      <a:pt x="2" y="3"/>
                      <a:pt x="3" y="2"/>
                      <a:pt x="2" y="5"/>
                    </a:cubicBezTo>
                    <a:cubicBezTo>
                      <a:pt x="4" y="5"/>
                      <a:pt x="5" y="6"/>
                      <a:pt x="7" y="6"/>
                    </a:cubicBezTo>
                    <a:cubicBezTo>
                      <a:pt x="5" y="4"/>
                      <a:pt x="2" y="0"/>
                      <a:pt x="0"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Freeform 5235">
                <a:extLst>
                  <a:ext uri="{FF2B5EF4-FFF2-40B4-BE49-F238E27FC236}">
                    <a16:creationId xmlns:a16="http://schemas.microsoft.com/office/drawing/2014/main" id="{32CA3A5B-FDE4-4426-B4B1-4518C00844B5}"/>
                  </a:ext>
                </a:extLst>
              </p:cNvPr>
              <p:cNvSpPr>
                <a:spLocks/>
              </p:cNvSpPr>
              <p:nvPr/>
            </p:nvSpPr>
            <p:spPr bwMode="auto">
              <a:xfrm>
                <a:off x="-4236" y="1293"/>
                <a:ext cx="14" cy="9"/>
              </a:xfrm>
              <a:custGeom>
                <a:avLst/>
                <a:gdLst>
                  <a:gd name="T0" fmla="*/ 1 w 6"/>
                  <a:gd name="T1" fmla="*/ 0 h 4"/>
                  <a:gd name="T2" fmla="*/ 3 w 6"/>
                  <a:gd name="T3" fmla="*/ 4 h 4"/>
                  <a:gd name="T4" fmla="*/ 6 w 6"/>
                  <a:gd name="T5" fmla="*/ 2 h 4"/>
                  <a:gd name="T6" fmla="*/ 3 w 6"/>
                  <a:gd name="T7" fmla="*/ 0 h 4"/>
                  <a:gd name="T8" fmla="*/ 1 w 6"/>
                  <a:gd name="T9" fmla="*/ 0 h 4"/>
                </a:gdLst>
                <a:ahLst/>
                <a:cxnLst>
                  <a:cxn ang="0">
                    <a:pos x="T0" y="T1"/>
                  </a:cxn>
                  <a:cxn ang="0">
                    <a:pos x="T2" y="T3"/>
                  </a:cxn>
                  <a:cxn ang="0">
                    <a:pos x="T4" y="T5"/>
                  </a:cxn>
                  <a:cxn ang="0">
                    <a:pos x="T6" y="T7"/>
                  </a:cxn>
                  <a:cxn ang="0">
                    <a:pos x="T8" y="T9"/>
                  </a:cxn>
                </a:cxnLst>
                <a:rect l="0" t="0" r="r" b="b"/>
                <a:pathLst>
                  <a:path w="6" h="4">
                    <a:moveTo>
                      <a:pt x="1" y="0"/>
                    </a:moveTo>
                    <a:cubicBezTo>
                      <a:pt x="0" y="3"/>
                      <a:pt x="3" y="1"/>
                      <a:pt x="3" y="4"/>
                    </a:cubicBezTo>
                    <a:cubicBezTo>
                      <a:pt x="4" y="4"/>
                      <a:pt x="6" y="4"/>
                      <a:pt x="6" y="2"/>
                    </a:cubicBezTo>
                    <a:cubicBezTo>
                      <a:pt x="4" y="2"/>
                      <a:pt x="4" y="1"/>
                      <a:pt x="3" y="0"/>
                    </a:cubicBezTo>
                    <a:cubicBezTo>
                      <a:pt x="2" y="2"/>
                      <a:pt x="2" y="1"/>
                      <a:pt x="1"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5236">
                <a:extLst>
                  <a:ext uri="{FF2B5EF4-FFF2-40B4-BE49-F238E27FC236}">
                    <a16:creationId xmlns:a16="http://schemas.microsoft.com/office/drawing/2014/main" id="{F7F734DB-3DCC-4C1B-B9F4-0D416F4B6516}"/>
                  </a:ext>
                </a:extLst>
              </p:cNvPr>
              <p:cNvSpPr>
                <a:spLocks/>
              </p:cNvSpPr>
              <p:nvPr/>
            </p:nvSpPr>
            <p:spPr bwMode="auto">
              <a:xfrm>
                <a:off x="-4255" y="1305"/>
                <a:ext cx="7" cy="7"/>
              </a:xfrm>
              <a:custGeom>
                <a:avLst/>
                <a:gdLst>
                  <a:gd name="T0" fmla="*/ 1 w 3"/>
                  <a:gd name="T1" fmla="*/ 3 h 3"/>
                  <a:gd name="T2" fmla="*/ 1 w 3"/>
                  <a:gd name="T3" fmla="*/ 2 h 3"/>
                  <a:gd name="T4" fmla="*/ 3 w 3"/>
                  <a:gd name="T5" fmla="*/ 2 h 3"/>
                  <a:gd name="T6" fmla="*/ 2 w 3"/>
                  <a:gd name="T7" fmla="*/ 0 h 3"/>
                  <a:gd name="T8" fmla="*/ 0 w 3"/>
                  <a:gd name="T9" fmla="*/ 1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1" y="2"/>
                      <a:pt x="1" y="2"/>
                      <a:pt x="1" y="2"/>
                    </a:cubicBezTo>
                    <a:cubicBezTo>
                      <a:pt x="2" y="2"/>
                      <a:pt x="2" y="2"/>
                      <a:pt x="3" y="2"/>
                    </a:cubicBezTo>
                    <a:cubicBezTo>
                      <a:pt x="3" y="1"/>
                      <a:pt x="3" y="1"/>
                      <a:pt x="2" y="0"/>
                    </a:cubicBezTo>
                    <a:cubicBezTo>
                      <a:pt x="1" y="0"/>
                      <a:pt x="1" y="2"/>
                      <a:pt x="0" y="1"/>
                    </a:cubicBezTo>
                    <a:cubicBezTo>
                      <a:pt x="0" y="1"/>
                      <a:pt x="0" y="2"/>
                      <a:pt x="1"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5237">
                <a:extLst>
                  <a:ext uri="{FF2B5EF4-FFF2-40B4-BE49-F238E27FC236}">
                    <a16:creationId xmlns:a16="http://schemas.microsoft.com/office/drawing/2014/main" id="{EF218635-3555-4A2C-AC8F-DF159ADD0990}"/>
                  </a:ext>
                </a:extLst>
              </p:cNvPr>
              <p:cNvSpPr>
                <a:spLocks/>
              </p:cNvSpPr>
              <p:nvPr/>
            </p:nvSpPr>
            <p:spPr bwMode="auto">
              <a:xfrm>
                <a:off x="-4250" y="1317"/>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5238">
                <a:extLst>
                  <a:ext uri="{FF2B5EF4-FFF2-40B4-BE49-F238E27FC236}">
                    <a16:creationId xmlns:a16="http://schemas.microsoft.com/office/drawing/2014/main" id="{73A9D7A6-6010-4960-9C43-F2D52A461606}"/>
                  </a:ext>
                </a:extLst>
              </p:cNvPr>
              <p:cNvSpPr>
                <a:spLocks/>
              </p:cNvSpPr>
              <p:nvPr/>
            </p:nvSpPr>
            <p:spPr bwMode="auto">
              <a:xfrm>
                <a:off x="-4316" y="1253"/>
                <a:ext cx="47" cy="21"/>
              </a:xfrm>
              <a:custGeom>
                <a:avLst/>
                <a:gdLst>
                  <a:gd name="T0" fmla="*/ 13 w 20"/>
                  <a:gd name="T1" fmla="*/ 0 h 9"/>
                  <a:gd name="T2" fmla="*/ 7 w 20"/>
                  <a:gd name="T3" fmla="*/ 2 h 9"/>
                  <a:gd name="T4" fmla="*/ 3 w 20"/>
                  <a:gd name="T5" fmla="*/ 0 h 9"/>
                  <a:gd name="T6" fmla="*/ 0 w 20"/>
                  <a:gd name="T7" fmla="*/ 1 h 9"/>
                  <a:gd name="T8" fmla="*/ 5 w 20"/>
                  <a:gd name="T9" fmla="*/ 3 h 9"/>
                  <a:gd name="T10" fmla="*/ 3 w 20"/>
                  <a:gd name="T11" fmla="*/ 4 h 9"/>
                  <a:gd name="T12" fmla="*/ 4 w 20"/>
                  <a:gd name="T13" fmla="*/ 6 h 9"/>
                  <a:gd name="T14" fmla="*/ 8 w 20"/>
                  <a:gd name="T15" fmla="*/ 4 h 9"/>
                  <a:gd name="T16" fmla="*/ 8 w 20"/>
                  <a:gd name="T17" fmla="*/ 4 h 9"/>
                  <a:gd name="T18" fmla="*/ 9 w 20"/>
                  <a:gd name="T19" fmla="*/ 6 h 9"/>
                  <a:gd name="T20" fmla="*/ 9 w 20"/>
                  <a:gd name="T21" fmla="*/ 6 h 9"/>
                  <a:gd name="T22" fmla="*/ 10 w 20"/>
                  <a:gd name="T23" fmla="*/ 6 h 9"/>
                  <a:gd name="T24" fmla="*/ 10 w 20"/>
                  <a:gd name="T25" fmla="*/ 6 h 9"/>
                  <a:gd name="T26" fmla="*/ 13 w 20"/>
                  <a:gd name="T27" fmla="*/ 6 h 9"/>
                  <a:gd name="T28" fmla="*/ 14 w 20"/>
                  <a:gd name="T29" fmla="*/ 8 h 9"/>
                  <a:gd name="T30" fmla="*/ 16 w 20"/>
                  <a:gd name="T31" fmla="*/ 7 h 9"/>
                  <a:gd name="T32" fmla="*/ 16 w 20"/>
                  <a:gd name="T33" fmla="*/ 8 h 9"/>
                  <a:gd name="T34" fmla="*/ 14 w 20"/>
                  <a:gd name="T35" fmla="*/ 6 h 9"/>
                  <a:gd name="T36" fmla="*/ 15 w 20"/>
                  <a:gd name="T37" fmla="*/ 7 h 9"/>
                  <a:gd name="T38" fmla="*/ 15 w 20"/>
                  <a:gd name="T39" fmla="*/ 6 h 9"/>
                  <a:gd name="T40" fmla="*/ 17 w 20"/>
                  <a:gd name="T41" fmla="*/ 7 h 9"/>
                  <a:gd name="T42" fmla="*/ 19 w 20"/>
                  <a:gd name="T43" fmla="*/ 6 h 9"/>
                  <a:gd name="T44" fmla="*/ 19 w 20"/>
                  <a:gd name="T45" fmla="*/ 6 h 9"/>
                  <a:gd name="T46" fmla="*/ 18 w 20"/>
                  <a:gd name="T47" fmla="*/ 5 h 9"/>
                  <a:gd name="T48" fmla="*/ 18 w 20"/>
                  <a:gd name="T49" fmla="*/ 6 h 9"/>
                  <a:gd name="T50" fmla="*/ 16 w 20"/>
                  <a:gd name="T51" fmla="*/ 5 h 9"/>
                  <a:gd name="T52" fmla="*/ 15 w 20"/>
                  <a:gd name="T53" fmla="*/ 5 h 9"/>
                  <a:gd name="T54" fmla="*/ 15 w 20"/>
                  <a:gd name="T55" fmla="*/ 4 h 9"/>
                  <a:gd name="T56" fmla="*/ 12 w 20"/>
                  <a:gd name="T57" fmla="*/ 4 h 9"/>
                  <a:gd name="T58" fmla="*/ 12 w 20"/>
                  <a:gd name="T59" fmla="*/ 3 h 9"/>
                  <a:gd name="T60" fmla="*/ 14 w 20"/>
                  <a:gd name="T61" fmla="*/ 4 h 9"/>
                  <a:gd name="T62" fmla="*/ 13 w 20"/>
                  <a:gd name="T6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 h="9">
                    <a:moveTo>
                      <a:pt x="13" y="0"/>
                    </a:moveTo>
                    <a:cubicBezTo>
                      <a:pt x="12" y="1"/>
                      <a:pt x="8" y="2"/>
                      <a:pt x="7" y="2"/>
                    </a:cubicBezTo>
                    <a:cubicBezTo>
                      <a:pt x="6" y="2"/>
                      <a:pt x="4" y="0"/>
                      <a:pt x="3" y="0"/>
                    </a:cubicBezTo>
                    <a:cubicBezTo>
                      <a:pt x="1" y="1"/>
                      <a:pt x="2" y="0"/>
                      <a:pt x="0" y="1"/>
                    </a:cubicBezTo>
                    <a:cubicBezTo>
                      <a:pt x="2" y="1"/>
                      <a:pt x="3" y="3"/>
                      <a:pt x="5" y="3"/>
                    </a:cubicBezTo>
                    <a:cubicBezTo>
                      <a:pt x="5" y="4"/>
                      <a:pt x="4" y="5"/>
                      <a:pt x="3" y="4"/>
                    </a:cubicBezTo>
                    <a:cubicBezTo>
                      <a:pt x="3" y="5"/>
                      <a:pt x="4" y="5"/>
                      <a:pt x="4" y="6"/>
                    </a:cubicBezTo>
                    <a:cubicBezTo>
                      <a:pt x="5" y="5"/>
                      <a:pt x="7" y="4"/>
                      <a:pt x="8" y="4"/>
                    </a:cubicBezTo>
                    <a:cubicBezTo>
                      <a:pt x="8" y="4"/>
                      <a:pt x="8" y="4"/>
                      <a:pt x="8" y="4"/>
                    </a:cubicBezTo>
                    <a:cubicBezTo>
                      <a:pt x="8" y="5"/>
                      <a:pt x="9" y="5"/>
                      <a:pt x="9" y="6"/>
                    </a:cubicBezTo>
                    <a:cubicBezTo>
                      <a:pt x="9" y="7"/>
                      <a:pt x="9" y="6"/>
                      <a:pt x="9" y="6"/>
                    </a:cubicBezTo>
                    <a:cubicBezTo>
                      <a:pt x="9" y="6"/>
                      <a:pt x="10" y="6"/>
                      <a:pt x="10" y="6"/>
                    </a:cubicBezTo>
                    <a:cubicBezTo>
                      <a:pt x="10" y="6"/>
                      <a:pt x="10" y="6"/>
                      <a:pt x="10" y="6"/>
                    </a:cubicBezTo>
                    <a:cubicBezTo>
                      <a:pt x="10" y="7"/>
                      <a:pt x="12" y="7"/>
                      <a:pt x="13" y="6"/>
                    </a:cubicBezTo>
                    <a:cubicBezTo>
                      <a:pt x="13" y="7"/>
                      <a:pt x="15" y="8"/>
                      <a:pt x="14" y="8"/>
                    </a:cubicBezTo>
                    <a:cubicBezTo>
                      <a:pt x="16" y="9"/>
                      <a:pt x="19" y="9"/>
                      <a:pt x="16" y="7"/>
                    </a:cubicBezTo>
                    <a:cubicBezTo>
                      <a:pt x="16" y="8"/>
                      <a:pt x="16" y="8"/>
                      <a:pt x="16" y="8"/>
                    </a:cubicBezTo>
                    <a:cubicBezTo>
                      <a:pt x="15" y="7"/>
                      <a:pt x="14" y="7"/>
                      <a:pt x="14" y="6"/>
                    </a:cubicBezTo>
                    <a:cubicBezTo>
                      <a:pt x="14" y="6"/>
                      <a:pt x="15" y="7"/>
                      <a:pt x="15" y="7"/>
                    </a:cubicBezTo>
                    <a:cubicBezTo>
                      <a:pt x="15" y="7"/>
                      <a:pt x="15" y="6"/>
                      <a:pt x="15" y="6"/>
                    </a:cubicBezTo>
                    <a:cubicBezTo>
                      <a:pt x="16" y="6"/>
                      <a:pt x="16" y="6"/>
                      <a:pt x="17" y="7"/>
                    </a:cubicBezTo>
                    <a:cubicBezTo>
                      <a:pt x="16" y="5"/>
                      <a:pt x="18" y="6"/>
                      <a:pt x="19" y="6"/>
                    </a:cubicBezTo>
                    <a:cubicBezTo>
                      <a:pt x="20" y="6"/>
                      <a:pt x="19" y="6"/>
                      <a:pt x="19" y="6"/>
                    </a:cubicBezTo>
                    <a:cubicBezTo>
                      <a:pt x="19" y="5"/>
                      <a:pt x="19" y="5"/>
                      <a:pt x="18" y="5"/>
                    </a:cubicBezTo>
                    <a:cubicBezTo>
                      <a:pt x="18" y="5"/>
                      <a:pt x="18" y="5"/>
                      <a:pt x="18" y="6"/>
                    </a:cubicBezTo>
                    <a:cubicBezTo>
                      <a:pt x="18" y="6"/>
                      <a:pt x="17" y="5"/>
                      <a:pt x="16" y="5"/>
                    </a:cubicBezTo>
                    <a:cubicBezTo>
                      <a:pt x="16" y="5"/>
                      <a:pt x="15" y="5"/>
                      <a:pt x="15" y="5"/>
                    </a:cubicBezTo>
                    <a:cubicBezTo>
                      <a:pt x="15" y="5"/>
                      <a:pt x="15" y="5"/>
                      <a:pt x="15" y="4"/>
                    </a:cubicBezTo>
                    <a:cubicBezTo>
                      <a:pt x="14" y="6"/>
                      <a:pt x="13" y="4"/>
                      <a:pt x="12" y="4"/>
                    </a:cubicBezTo>
                    <a:cubicBezTo>
                      <a:pt x="12" y="3"/>
                      <a:pt x="13" y="3"/>
                      <a:pt x="12" y="3"/>
                    </a:cubicBezTo>
                    <a:cubicBezTo>
                      <a:pt x="13" y="3"/>
                      <a:pt x="13" y="3"/>
                      <a:pt x="14" y="4"/>
                    </a:cubicBezTo>
                    <a:cubicBezTo>
                      <a:pt x="15" y="3"/>
                      <a:pt x="13" y="1"/>
                      <a:pt x="13"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5239">
                <a:extLst>
                  <a:ext uri="{FF2B5EF4-FFF2-40B4-BE49-F238E27FC236}">
                    <a16:creationId xmlns:a16="http://schemas.microsoft.com/office/drawing/2014/main" id="{97AD040A-0DFC-4B92-B846-E7FD17EF493F}"/>
                  </a:ext>
                </a:extLst>
              </p:cNvPr>
              <p:cNvSpPr>
                <a:spLocks/>
              </p:cNvSpPr>
              <p:nvPr/>
            </p:nvSpPr>
            <p:spPr bwMode="auto">
              <a:xfrm>
                <a:off x="-4231" y="1276"/>
                <a:ext cx="9" cy="10"/>
              </a:xfrm>
              <a:custGeom>
                <a:avLst/>
                <a:gdLst>
                  <a:gd name="T0" fmla="*/ 2 w 4"/>
                  <a:gd name="T1" fmla="*/ 2 h 4"/>
                  <a:gd name="T2" fmla="*/ 0 w 4"/>
                  <a:gd name="T3" fmla="*/ 3 h 4"/>
                  <a:gd name="T4" fmla="*/ 4 w 4"/>
                  <a:gd name="T5" fmla="*/ 4 h 4"/>
                  <a:gd name="T6" fmla="*/ 4 w 4"/>
                  <a:gd name="T7" fmla="*/ 3 h 4"/>
                  <a:gd name="T8" fmla="*/ 4 w 4"/>
                  <a:gd name="T9" fmla="*/ 2 h 4"/>
                  <a:gd name="T10" fmla="*/ 2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2" y="2"/>
                    </a:moveTo>
                    <a:cubicBezTo>
                      <a:pt x="1" y="0"/>
                      <a:pt x="1" y="3"/>
                      <a:pt x="0" y="3"/>
                    </a:cubicBezTo>
                    <a:cubicBezTo>
                      <a:pt x="1" y="4"/>
                      <a:pt x="3" y="2"/>
                      <a:pt x="4" y="4"/>
                    </a:cubicBezTo>
                    <a:cubicBezTo>
                      <a:pt x="4" y="4"/>
                      <a:pt x="4" y="3"/>
                      <a:pt x="4" y="3"/>
                    </a:cubicBezTo>
                    <a:cubicBezTo>
                      <a:pt x="4" y="3"/>
                      <a:pt x="4" y="3"/>
                      <a:pt x="4" y="2"/>
                    </a:cubicBezTo>
                    <a:cubicBezTo>
                      <a:pt x="3" y="3"/>
                      <a:pt x="1" y="2"/>
                      <a:pt x="2"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5240">
                <a:extLst>
                  <a:ext uri="{FF2B5EF4-FFF2-40B4-BE49-F238E27FC236}">
                    <a16:creationId xmlns:a16="http://schemas.microsoft.com/office/drawing/2014/main" id="{C357022E-94ED-4A3D-8B29-D2226A992623}"/>
                  </a:ext>
                </a:extLst>
              </p:cNvPr>
              <p:cNvSpPr>
                <a:spLocks/>
              </p:cNvSpPr>
              <p:nvPr/>
            </p:nvSpPr>
            <p:spPr bwMode="auto">
              <a:xfrm>
                <a:off x="-4243" y="1279"/>
                <a:ext cx="14" cy="7"/>
              </a:xfrm>
              <a:custGeom>
                <a:avLst/>
                <a:gdLst>
                  <a:gd name="T0" fmla="*/ 0 w 6"/>
                  <a:gd name="T1" fmla="*/ 1 h 3"/>
                  <a:gd name="T2" fmla="*/ 4 w 6"/>
                  <a:gd name="T3" fmla="*/ 1 h 3"/>
                  <a:gd name="T4" fmla="*/ 5 w 6"/>
                  <a:gd name="T5" fmla="*/ 3 h 3"/>
                  <a:gd name="T6" fmla="*/ 5 w 6"/>
                  <a:gd name="T7" fmla="*/ 0 h 3"/>
                  <a:gd name="T8" fmla="*/ 0 w 6"/>
                  <a:gd name="T9" fmla="*/ 1 h 3"/>
                </a:gdLst>
                <a:ahLst/>
                <a:cxnLst>
                  <a:cxn ang="0">
                    <a:pos x="T0" y="T1"/>
                  </a:cxn>
                  <a:cxn ang="0">
                    <a:pos x="T2" y="T3"/>
                  </a:cxn>
                  <a:cxn ang="0">
                    <a:pos x="T4" y="T5"/>
                  </a:cxn>
                  <a:cxn ang="0">
                    <a:pos x="T6" y="T7"/>
                  </a:cxn>
                  <a:cxn ang="0">
                    <a:pos x="T8" y="T9"/>
                  </a:cxn>
                </a:cxnLst>
                <a:rect l="0" t="0" r="r" b="b"/>
                <a:pathLst>
                  <a:path w="6" h="3">
                    <a:moveTo>
                      <a:pt x="0" y="1"/>
                    </a:moveTo>
                    <a:cubicBezTo>
                      <a:pt x="1" y="2"/>
                      <a:pt x="3" y="1"/>
                      <a:pt x="4" y="1"/>
                    </a:cubicBezTo>
                    <a:cubicBezTo>
                      <a:pt x="4" y="2"/>
                      <a:pt x="4" y="2"/>
                      <a:pt x="5" y="3"/>
                    </a:cubicBezTo>
                    <a:cubicBezTo>
                      <a:pt x="6" y="2"/>
                      <a:pt x="4" y="1"/>
                      <a:pt x="5" y="0"/>
                    </a:cubicBezTo>
                    <a:cubicBezTo>
                      <a:pt x="4" y="0"/>
                      <a:pt x="2" y="0"/>
                      <a:pt x="0"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5241">
                <a:extLst>
                  <a:ext uri="{FF2B5EF4-FFF2-40B4-BE49-F238E27FC236}">
                    <a16:creationId xmlns:a16="http://schemas.microsoft.com/office/drawing/2014/main" id="{AEB77187-B851-49D7-BE3F-3491C7E0F417}"/>
                  </a:ext>
                </a:extLst>
              </p:cNvPr>
              <p:cNvSpPr>
                <a:spLocks/>
              </p:cNvSpPr>
              <p:nvPr/>
            </p:nvSpPr>
            <p:spPr bwMode="auto">
              <a:xfrm>
                <a:off x="-4520" y="1099"/>
                <a:ext cx="26" cy="21"/>
              </a:xfrm>
              <a:custGeom>
                <a:avLst/>
                <a:gdLst>
                  <a:gd name="T0" fmla="*/ 3 w 11"/>
                  <a:gd name="T1" fmla="*/ 0 h 9"/>
                  <a:gd name="T2" fmla="*/ 2 w 11"/>
                  <a:gd name="T3" fmla="*/ 0 h 9"/>
                  <a:gd name="T4" fmla="*/ 2 w 11"/>
                  <a:gd name="T5" fmla="*/ 2 h 9"/>
                  <a:gd name="T6" fmla="*/ 3 w 11"/>
                  <a:gd name="T7" fmla="*/ 1 h 9"/>
                  <a:gd name="T8" fmla="*/ 2 w 11"/>
                  <a:gd name="T9" fmla="*/ 5 h 9"/>
                  <a:gd name="T10" fmla="*/ 1 w 11"/>
                  <a:gd name="T11" fmla="*/ 4 h 9"/>
                  <a:gd name="T12" fmla="*/ 1 w 11"/>
                  <a:gd name="T13" fmla="*/ 5 h 9"/>
                  <a:gd name="T14" fmla="*/ 1 w 11"/>
                  <a:gd name="T15" fmla="*/ 6 h 9"/>
                  <a:gd name="T16" fmla="*/ 2 w 11"/>
                  <a:gd name="T17" fmla="*/ 8 h 9"/>
                  <a:gd name="T18" fmla="*/ 5 w 11"/>
                  <a:gd name="T19" fmla="*/ 9 h 9"/>
                  <a:gd name="T20" fmla="*/ 4 w 11"/>
                  <a:gd name="T21" fmla="*/ 6 h 9"/>
                  <a:gd name="T22" fmla="*/ 5 w 11"/>
                  <a:gd name="T23" fmla="*/ 5 h 9"/>
                  <a:gd name="T24" fmla="*/ 3 w 11"/>
                  <a:gd name="T25" fmla="*/ 4 h 9"/>
                  <a:gd name="T26" fmla="*/ 4 w 11"/>
                  <a:gd name="T27" fmla="*/ 4 h 9"/>
                  <a:gd name="T28" fmla="*/ 5 w 11"/>
                  <a:gd name="T29" fmla="*/ 3 h 9"/>
                  <a:gd name="T30" fmla="*/ 5 w 11"/>
                  <a:gd name="T31" fmla="*/ 3 h 9"/>
                  <a:gd name="T32" fmla="*/ 7 w 11"/>
                  <a:gd name="T33" fmla="*/ 4 h 9"/>
                  <a:gd name="T34" fmla="*/ 7 w 11"/>
                  <a:gd name="T35" fmla="*/ 4 h 9"/>
                  <a:gd name="T36" fmla="*/ 7 w 11"/>
                  <a:gd name="T37" fmla="*/ 4 h 9"/>
                  <a:gd name="T38" fmla="*/ 9 w 11"/>
                  <a:gd name="T39" fmla="*/ 3 h 9"/>
                  <a:gd name="T40" fmla="*/ 9 w 11"/>
                  <a:gd name="T41" fmla="*/ 4 h 9"/>
                  <a:gd name="T42" fmla="*/ 8 w 11"/>
                  <a:gd name="T43" fmla="*/ 2 h 9"/>
                  <a:gd name="T44" fmla="*/ 8 w 11"/>
                  <a:gd name="T45" fmla="*/ 1 h 9"/>
                  <a:gd name="T46" fmla="*/ 3 w 11"/>
                  <a:gd name="T4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 h="9">
                    <a:moveTo>
                      <a:pt x="3" y="0"/>
                    </a:moveTo>
                    <a:cubicBezTo>
                      <a:pt x="2" y="0"/>
                      <a:pt x="2" y="0"/>
                      <a:pt x="2" y="0"/>
                    </a:cubicBezTo>
                    <a:cubicBezTo>
                      <a:pt x="3" y="1"/>
                      <a:pt x="1" y="1"/>
                      <a:pt x="2" y="2"/>
                    </a:cubicBezTo>
                    <a:cubicBezTo>
                      <a:pt x="3" y="2"/>
                      <a:pt x="2" y="1"/>
                      <a:pt x="3" y="1"/>
                    </a:cubicBezTo>
                    <a:cubicBezTo>
                      <a:pt x="4" y="3"/>
                      <a:pt x="3" y="4"/>
                      <a:pt x="2" y="5"/>
                    </a:cubicBezTo>
                    <a:cubicBezTo>
                      <a:pt x="2" y="4"/>
                      <a:pt x="1" y="4"/>
                      <a:pt x="1" y="4"/>
                    </a:cubicBezTo>
                    <a:cubicBezTo>
                      <a:pt x="1" y="4"/>
                      <a:pt x="1" y="5"/>
                      <a:pt x="1" y="5"/>
                    </a:cubicBezTo>
                    <a:cubicBezTo>
                      <a:pt x="1" y="5"/>
                      <a:pt x="0" y="6"/>
                      <a:pt x="1" y="6"/>
                    </a:cubicBezTo>
                    <a:cubicBezTo>
                      <a:pt x="3" y="5"/>
                      <a:pt x="3" y="7"/>
                      <a:pt x="2" y="8"/>
                    </a:cubicBezTo>
                    <a:cubicBezTo>
                      <a:pt x="2" y="8"/>
                      <a:pt x="3" y="8"/>
                      <a:pt x="5" y="9"/>
                    </a:cubicBezTo>
                    <a:cubicBezTo>
                      <a:pt x="4" y="8"/>
                      <a:pt x="3" y="6"/>
                      <a:pt x="4" y="6"/>
                    </a:cubicBezTo>
                    <a:cubicBezTo>
                      <a:pt x="5" y="6"/>
                      <a:pt x="5" y="5"/>
                      <a:pt x="5" y="5"/>
                    </a:cubicBezTo>
                    <a:cubicBezTo>
                      <a:pt x="4" y="4"/>
                      <a:pt x="4" y="4"/>
                      <a:pt x="3" y="4"/>
                    </a:cubicBezTo>
                    <a:cubicBezTo>
                      <a:pt x="4" y="3"/>
                      <a:pt x="4" y="4"/>
                      <a:pt x="4" y="4"/>
                    </a:cubicBezTo>
                    <a:cubicBezTo>
                      <a:pt x="4" y="4"/>
                      <a:pt x="5" y="3"/>
                      <a:pt x="5" y="3"/>
                    </a:cubicBezTo>
                    <a:cubicBezTo>
                      <a:pt x="5" y="3"/>
                      <a:pt x="5" y="3"/>
                      <a:pt x="5" y="3"/>
                    </a:cubicBezTo>
                    <a:cubicBezTo>
                      <a:pt x="5" y="3"/>
                      <a:pt x="6" y="4"/>
                      <a:pt x="7" y="4"/>
                    </a:cubicBezTo>
                    <a:cubicBezTo>
                      <a:pt x="7" y="4"/>
                      <a:pt x="7" y="4"/>
                      <a:pt x="7" y="4"/>
                    </a:cubicBezTo>
                    <a:cubicBezTo>
                      <a:pt x="7" y="4"/>
                      <a:pt x="7" y="4"/>
                      <a:pt x="7" y="4"/>
                    </a:cubicBezTo>
                    <a:cubicBezTo>
                      <a:pt x="8" y="4"/>
                      <a:pt x="8" y="4"/>
                      <a:pt x="9" y="3"/>
                    </a:cubicBezTo>
                    <a:cubicBezTo>
                      <a:pt x="9" y="4"/>
                      <a:pt x="9" y="4"/>
                      <a:pt x="9" y="4"/>
                    </a:cubicBezTo>
                    <a:cubicBezTo>
                      <a:pt x="11" y="5"/>
                      <a:pt x="9" y="3"/>
                      <a:pt x="8" y="2"/>
                    </a:cubicBezTo>
                    <a:cubicBezTo>
                      <a:pt x="8" y="2"/>
                      <a:pt x="8" y="2"/>
                      <a:pt x="8" y="1"/>
                    </a:cubicBezTo>
                    <a:cubicBezTo>
                      <a:pt x="5" y="2"/>
                      <a:pt x="4" y="0"/>
                      <a:pt x="3"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5242">
                <a:extLst>
                  <a:ext uri="{FF2B5EF4-FFF2-40B4-BE49-F238E27FC236}">
                    <a16:creationId xmlns:a16="http://schemas.microsoft.com/office/drawing/2014/main" id="{ECF6C754-861D-496E-9FC4-5134374431DD}"/>
                  </a:ext>
                </a:extLst>
              </p:cNvPr>
              <p:cNvSpPr>
                <a:spLocks/>
              </p:cNvSpPr>
              <p:nvPr/>
            </p:nvSpPr>
            <p:spPr bwMode="auto">
              <a:xfrm>
                <a:off x="-4224" y="1288"/>
                <a:ext cx="5" cy="7"/>
              </a:xfrm>
              <a:custGeom>
                <a:avLst/>
                <a:gdLst>
                  <a:gd name="T0" fmla="*/ 1 w 2"/>
                  <a:gd name="T1" fmla="*/ 0 h 3"/>
                  <a:gd name="T2" fmla="*/ 0 w 2"/>
                  <a:gd name="T3" fmla="*/ 2 h 3"/>
                  <a:gd name="T4" fmla="*/ 0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2" y="1"/>
                      <a:pt x="0" y="2"/>
                    </a:cubicBezTo>
                    <a:cubicBezTo>
                      <a:pt x="0" y="2"/>
                      <a:pt x="1" y="2"/>
                      <a:pt x="0" y="2"/>
                    </a:cubicBezTo>
                    <a:cubicBezTo>
                      <a:pt x="2" y="3"/>
                      <a:pt x="2" y="1"/>
                      <a:pt x="1"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5243">
                <a:extLst>
                  <a:ext uri="{FF2B5EF4-FFF2-40B4-BE49-F238E27FC236}">
                    <a16:creationId xmlns:a16="http://schemas.microsoft.com/office/drawing/2014/main" id="{499546AD-A62A-4C8C-9784-2BEB575CCAB1}"/>
                  </a:ext>
                </a:extLst>
              </p:cNvPr>
              <p:cNvSpPr>
                <a:spLocks/>
              </p:cNvSpPr>
              <p:nvPr/>
            </p:nvSpPr>
            <p:spPr bwMode="auto">
              <a:xfrm>
                <a:off x="-4508" y="1101"/>
                <a:ext cx="29" cy="12"/>
              </a:xfrm>
              <a:custGeom>
                <a:avLst/>
                <a:gdLst>
                  <a:gd name="T0" fmla="*/ 0 w 12"/>
                  <a:gd name="T1" fmla="*/ 5 h 5"/>
                  <a:gd name="T2" fmla="*/ 3 w 12"/>
                  <a:gd name="T3" fmla="*/ 5 h 5"/>
                  <a:gd name="T4" fmla="*/ 1 w 12"/>
                  <a:gd name="T5" fmla="*/ 4 h 5"/>
                  <a:gd name="T6" fmla="*/ 5 w 12"/>
                  <a:gd name="T7" fmla="*/ 4 h 5"/>
                  <a:gd name="T8" fmla="*/ 4 w 12"/>
                  <a:gd name="T9" fmla="*/ 4 h 5"/>
                  <a:gd name="T10" fmla="*/ 7 w 12"/>
                  <a:gd name="T11" fmla="*/ 4 h 5"/>
                  <a:gd name="T12" fmla="*/ 4 w 12"/>
                  <a:gd name="T13" fmla="*/ 3 h 5"/>
                  <a:gd name="T14" fmla="*/ 4 w 12"/>
                  <a:gd name="T15" fmla="*/ 1 h 5"/>
                  <a:gd name="T16" fmla="*/ 10 w 12"/>
                  <a:gd name="T17" fmla="*/ 4 h 5"/>
                  <a:gd name="T18" fmla="*/ 10 w 12"/>
                  <a:gd name="T19" fmla="*/ 1 h 5"/>
                  <a:gd name="T20" fmla="*/ 0 w 12"/>
                  <a:gd name="T21" fmla="*/ 1 h 5"/>
                  <a:gd name="T22" fmla="*/ 0 w 12"/>
                  <a:gd name="T2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5">
                    <a:moveTo>
                      <a:pt x="0" y="5"/>
                    </a:moveTo>
                    <a:cubicBezTo>
                      <a:pt x="1" y="5"/>
                      <a:pt x="2" y="4"/>
                      <a:pt x="3" y="5"/>
                    </a:cubicBezTo>
                    <a:cubicBezTo>
                      <a:pt x="3" y="5"/>
                      <a:pt x="2" y="4"/>
                      <a:pt x="1" y="4"/>
                    </a:cubicBezTo>
                    <a:cubicBezTo>
                      <a:pt x="2" y="3"/>
                      <a:pt x="4" y="2"/>
                      <a:pt x="5" y="4"/>
                    </a:cubicBezTo>
                    <a:cubicBezTo>
                      <a:pt x="5" y="4"/>
                      <a:pt x="5" y="4"/>
                      <a:pt x="4" y="4"/>
                    </a:cubicBezTo>
                    <a:cubicBezTo>
                      <a:pt x="4" y="5"/>
                      <a:pt x="6" y="5"/>
                      <a:pt x="7" y="4"/>
                    </a:cubicBezTo>
                    <a:cubicBezTo>
                      <a:pt x="5" y="4"/>
                      <a:pt x="6" y="1"/>
                      <a:pt x="4" y="3"/>
                    </a:cubicBezTo>
                    <a:cubicBezTo>
                      <a:pt x="4" y="2"/>
                      <a:pt x="4" y="2"/>
                      <a:pt x="4" y="1"/>
                    </a:cubicBezTo>
                    <a:cubicBezTo>
                      <a:pt x="7" y="3"/>
                      <a:pt x="7" y="2"/>
                      <a:pt x="10" y="4"/>
                    </a:cubicBezTo>
                    <a:cubicBezTo>
                      <a:pt x="11" y="3"/>
                      <a:pt x="12" y="2"/>
                      <a:pt x="10" y="1"/>
                    </a:cubicBezTo>
                    <a:cubicBezTo>
                      <a:pt x="7" y="1"/>
                      <a:pt x="4" y="0"/>
                      <a:pt x="0" y="1"/>
                    </a:cubicBezTo>
                    <a:cubicBezTo>
                      <a:pt x="0" y="2"/>
                      <a:pt x="2" y="3"/>
                      <a:pt x="0" y="5"/>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5244">
                <a:extLst>
                  <a:ext uri="{FF2B5EF4-FFF2-40B4-BE49-F238E27FC236}">
                    <a16:creationId xmlns:a16="http://schemas.microsoft.com/office/drawing/2014/main" id="{28C868F1-CD65-4841-A501-F2EA25854F9E}"/>
                  </a:ext>
                </a:extLst>
              </p:cNvPr>
              <p:cNvSpPr>
                <a:spLocks/>
              </p:cNvSpPr>
              <p:nvPr/>
            </p:nvSpPr>
            <p:spPr bwMode="auto">
              <a:xfrm>
                <a:off x="-4316" y="1239"/>
                <a:ext cx="16" cy="19"/>
              </a:xfrm>
              <a:custGeom>
                <a:avLst/>
                <a:gdLst>
                  <a:gd name="T0" fmla="*/ 5 w 7"/>
                  <a:gd name="T1" fmla="*/ 1 h 8"/>
                  <a:gd name="T2" fmla="*/ 3 w 7"/>
                  <a:gd name="T3" fmla="*/ 0 h 8"/>
                  <a:gd name="T4" fmla="*/ 0 w 7"/>
                  <a:gd name="T5" fmla="*/ 6 h 8"/>
                  <a:gd name="T6" fmla="*/ 4 w 7"/>
                  <a:gd name="T7" fmla="*/ 6 h 8"/>
                  <a:gd name="T8" fmla="*/ 5 w 7"/>
                  <a:gd name="T9" fmla="*/ 1 h 8"/>
                </a:gdLst>
                <a:ahLst/>
                <a:cxnLst>
                  <a:cxn ang="0">
                    <a:pos x="T0" y="T1"/>
                  </a:cxn>
                  <a:cxn ang="0">
                    <a:pos x="T2" y="T3"/>
                  </a:cxn>
                  <a:cxn ang="0">
                    <a:pos x="T4" y="T5"/>
                  </a:cxn>
                  <a:cxn ang="0">
                    <a:pos x="T6" y="T7"/>
                  </a:cxn>
                  <a:cxn ang="0">
                    <a:pos x="T8" y="T9"/>
                  </a:cxn>
                </a:cxnLst>
                <a:rect l="0" t="0" r="r" b="b"/>
                <a:pathLst>
                  <a:path w="7" h="8">
                    <a:moveTo>
                      <a:pt x="5" y="1"/>
                    </a:moveTo>
                    <a:cubicBezTo>
                      <a:pt x="4" y="1"/>
                      <a:pt x="3" y="1"/>
                      <a:pt x="3" y="0"/>
                    </a:cubicBezTo>
                    <a:cubicBezTo>
                      <a:pt x="2" y="2"/>
                      <a:pt x="1" y="4"/>
                      <a:pt x="0" y="6"/>
                    </a:cubicBezTo>
                    <a:cubicBezTo>
                      <a:pt x="2" y="8"/>
                      <a:pt x="2" y="4"/>
                      <a:pt x="4" y="6"/>
                    </a:cubicBezTo>
                    <a:cubicBezTo>
                      <a:pt x="7" y="4"/>
                      <a:pt x="2" y="3"/>
                      <a:pt x="5"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5245">
                <a:extLst>
                  <a:ext uri="{FF2B5EF4-FFF2-40B4-BE49-F238E27FC236}">
                    <a16:creationId xmlns:a16="http://schemas.microsoft.com/office/drawing/2014/main" id="{8673F33C-089A-4EC8-83D7-97034B7681C1}"/>
                  </a:ext>
                </a:extLst>
              </p:cNvPr>
              <p:cNvSpPr>
                <a:spLocks/>
              </p:cNvSpPr>
              <p:nvPr/>
            </p:nvSpPr>
            <p:spPr bwMode="auto">
              <a:xfrm>
                <a:off x="-4259" y="1255"/>
                <a:ext cx="7" cy="10"/>
              </a:xfrm>
              <a:custGeom>
                <a:avLst/>
                <a:gdLst>
                  <a:gd name="T0" fmla="*/ 2 w 3"/>
                  <a:gd name="T1" fmla="*/ 2 h 4"/>
                  <a:gd name="T2" fmla="*/ 0 w 3"/>
                  <a:gd name="T3" fmla="*/ 3 h 4"/>
                  <a:gd name="T4" fmla="*/ 2 w 3"/>
                  <a:gd name="T5" fmla="*/ 4 h 4"/>
                  <a:gd name="T6" fmla="*/ 2 w 3"/>
                  <a:gd name="T7" fmla="*/ 3 h 4"/>
                  <a:gd name="T8" fmla="*/ 3 w 3"/>
                  <a:gd name="T9" fmla="*/ 3 h 4"/>
                  <a:gd name="T10" fmla="*/ 2 w 3"/>
                  <a:gd name="T11" fmla="*/ 0 h 4"/>
                  <a:gd name="T12" fmla="*/ 1 w 3"/>
                  <a:gd name="T13" fmla="*/ 0 h 4"/>
                  <a:gd name="T14" fmla="*/ 2 w 3"/>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2" y="2"/>
                    </a:moveTo>
                    <a:cubicBezTo>
                      <a:pt x="2" y="3"/>
                      <a:pt x="1" y="2"/>
                      <a:pt x="0" y="3"/>
                    </a:cubicBezTo>
                    <a:cubicBezTo>
                      <a:pt x="0" y="4"/>
                      <a:pt x="2" y="3"/>
                      <a:pt x="2" y="4"/>
                    </a:cubicBezTo>
                    <a:cubicBezTo>
                      <a:pt x="3" y="4"/>
                      <a:pt x="2" y="3"/>
                      <a:pt x="2" y="3"/>
                    </a:cubicBezTo>
                    <a:cubicBezTo>
                      <a:pt x="2" y="3"/>
                      <a:pt x="3" y="3"/>
                      <a:pt x="3" y="3"/>
                    </a:cubicBezTo>
                    <a:cubicBezTo>
                      <a:pt x="3" y="2"/>
                      <a:pt x="2" y="1"/>
                      <a:pt x="2" y="0"/>
                    </a:cubicBezTo>
                    <a:cubicBezTo>
                      <a:pt x="2" y="0"/>
                      <a:pt x="2" y="0"/>
                      <a:pt x="1" y="0"/>
                    </a:cubicBezTo>
                    <a:cubicBezTo>
                      <a:pt x="2" y="0"/>
                      <a:pt x="2" y="1"/>
                      <a:pt x="2"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5246">
                <a:extLst>
                  <a:ext uri="{FF2B5EF4-FFF2-40B4-BE49-F238E27FC236}">
                    <a16:creationId xmlns:a16="http://schemas.microsoft.com/office/drawing/2014/main" id="{C26C073D-1B1B-41B4-B538-937FA8D66D54}"/>
                  </a:ext>
                </a:extLst>
              </p:cNvPr>
              <p:cNvSpPr>
                <a:spLocks/>
              </p:cNvSpPr>
              <p:nvPr/>
            </p:nvSpPr>
            <p:spPr bwMode="auto">
              <a:xfrm>
                <a:off x="-4252" y="1276"/>
                <a:ext cx="4" cy="5"/>
              </a:xfrm>
              <a:custGeom>
                <a:avLst/>
                <a:gdLst>
                  <a:gd name="T0" fmla="*/ 2 w 2"/>
                  <a:gd name="T1" fmla="*/ 2 h 2"/>
                  <a:gd name="T2" fmla="*/ 0 w 2"/>
                  <a:gd name="T3" fmla="*/ 0 h 2"/>
                  <a:gd name="T4" fmla="*/ 0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1" y="1"/>
                      <a:pt x="1" y="1"/>
                      <a:pt x="0" y="0"/>
                    </a:cubicBezTo>
                    <a:cubicBezTo>
                      <a:pt x="0" y="0"/>
                      <a:pt x="0" y="0"/>
                      <a:pt x="0" y="1"/>
                    </a:cubicBezTo>
                    <a:cubicBezTo>
                      <a:pt x="1" y="1"/>
                      <a:pt x="2" y="2"/>
                      <a:pt x="2"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5247">
                <a:extLst>
                  <a:ext uri="{FF2B5EF4-FFF2-40B4-BE49-F238E27FC236}">
                    <a16:creationId xmlns:a16="http://schemas.microsoft.com/office/drawing/2014/main" id="{5BD06C24-1767-49C7-8AD4-6736BFE36ADC}"/>
                  </a:ext>
                </a:extLst>
              </p:cNvPr>
              <p:cNvSpPr>
                <a:spLocks/>
              </p:cNvSpPr>
              <p:nvPr/>
            </p:nvSpPr>
            <p:spPr bwMode="auto">
              <a:xfrm>
                <a:off x="-4255" y="1284"/>
                <a:ext cx="7" cy="7"/>
              </a:xfrm>
              <a:custGeom>
                <a:avLst/>
                <a:gdLst>
                  <a:gd name="T0" fmla="*/ 1 w 3"/>
                  <a:gd name="T1" fmla="*/ 3 h 3"/>
                  <a:gd name="T2" fmla="*/ 1 w 3"/>
                  <a:gd name="T3" fmla="*/ 2 h 3"/>
                  <a:gd name="T4" fmla="*/ 3 w 3"/>
                  <a:gd name="T5" fmla="*/ 2 h 3"/>
                  <a:gd name="T6" fmla="*/ 2 w 3"/>
                  <a:gd name="T7" fmla="*/ 0 h 3"/>
                  <a:gd name="T8" fmla="*/ 0 w 3"/>
                  <a:gd name="T9" fmla="*/ 1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1" y="2"/>
                      <a:pt x="1" y="2"/>
                      <a:pt x="1" y="2"/>
                    </a:cubicBezTo>
                    <a:cubicBezTo>
                      <a:pt x="2" y="2"/>
                      <a:pt x="2" y="2"/>
                      <a:pt x="3" y="2"/>
                    </a:cubicBezTo>
                    <a:cubicBezTo>
                      <a:pt x="3" y="1"/>
                      <a:pt x="3" y="1"/>
                      <a:pt x="2" y="0"/>
                    </a:cubicBezTo>
                    <a:cubicBezTo>
                      <a:pt x="1" y="0"/>
                      <a:pt x="1" y="2"/>
                      <a:pt x="0" y="1"/>
                    </a:cubicBezTo>
                    <a:cubicBezTo>
                      <a:pt x="0" y="1"/>
                      <a:pt x="1" y="2"/>
                      <a:pt x="1"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5248">
                <a:extLst>
                  <a:ext uri="{FF2B5EF4-FFF2-40B4-BE49-F238E27FC236}">
                    <a16:creationId xmlns:a16="http://schemas.microsoft.com/office/drawing/2014/main" id="{F85FF5B6-5DC3-42C6-9DB8-EC0A6D3E55CC}"/>
                  </a:ext>
                </a:extLst>
              </p:cNvPr>
              <p:cNvSpPr>
                <a:spLocks/>
              </p:cNvSpPr>
              <p:nvPr/>
            </p:nvSpPr>
            <p:spPr bwMode="auto">
              <a:xfrm>
                <a:off x="-4316" y="1231"/>
                <a:ext cx="47" cy="22"/>
              </a:xfrm>
              <a:custGeom>
                <a:avLst/>
                <a:gdLst>
                  <a:gd name="T0" fmla="*/ 13 w 20"/>
                  <a:gd name="T1" fmla="*/ 0 h 9"/>
                  <a:gd name="T2" fmla="*/ 7 w 20"/>
                  <a:gd name="T3" fmla="*/ 2 h 9"/>
                  <a:gd name="T4" fmla="*/ 3 w 20"/>
                  <a:gd name="T5" fmla="*/ 0 h 9"/>
                  <a:gd name="T6" fmla="*/ 0 w 20"/>
                  <a:gd name="T7" fmla="*/ 1 h 9"/>
                  <a:gd name="T8" fmla="*/ 5 w 20"/>
                  <a:gd name="T9" fmla="*/ 3 h 9"/>
                  <a:gd name="T10" fmla="*/ 3 w 20"/>
                  <a:gd name="T11" fmla="*/ 4 h 9"/>
                  <a:gd name="T12" fmla="*/ 4 w 20"/>
                  <a:gd name="T13" fmla="*/ 6 h 9"/>
                  <a:gd name="T14" fmla="*/ 8 w 20"/>
                  <a:gd name="T15" fmla="*/ 4 h 9"/>
                  <a:gd name="T16" fmla="*/ 8 w 20"/>
                  <a:gd name="T17" fmla="*/ 4 h 9"/>
                  <a:gd name="T18" fmla="*/ 9 w 20"/>
                  <a:gd name="T19" fmla="*/ 6 h 9"/>
                  <a:gd name="T20" fmla="*/ 9 w 20"/>
                  <a:gd name="T21" fmla="*/ 6 h 9"/>
                  <a:gd name="T22" fmla="*/ 10 w 20"/>
                  <a:gd name="T23" fmla="*/ 6 h 9"/>
                  <a:gd name="T24" fmla="*/ 10 w 20"/>
                  <a:gd name="T25" fmla="*/ 6 h 9"/>
                  <a:gd name="T26" fmla="*/ 13 w 20"/>
                  <a:gd name="T27" fmla="*/ 6 h 9"/>
                  <a:gd name="T28" fmla="*/ 14 w 20"/>
                  <a:gd name="T29" fmla="*/ 8 h 9"/>
                  <a:gd name="T30" fmla="*/ 16 w 20"/>
                  <a:gd name="T31" fmla="*/ 7 h 9"/>
                  <a:gd name="T32" fmla="*/ 16 w 20"/>
                  <a:gd name="T33" fmla="*/ 8 h 9"/>
                  <a:gd name="T34" fmla="*/ 14 w 20"/>
                  <a:gd name="T35" fmla="*/ 6 h 9"/>
                  <a:gd name="T36" fmla="*/ 15 w 20"/>
                  <a:gd name="T37" fmla="*/ 7 h 9"/>
                  <a:gd name="T38" fmla="*/ 16 w 20"/>
                  <a:gd name="T39" fmla="*/ 6 h 9"/>
                  <a:gd name="T40" fmla="*/ 17 w 20"/>
                  <a:gd name="T41" fmla="*/ 7 h 9"/>
                  <a:gd name="T42" fmla="*/ 19 w 20"/>
                  <a:gd name="T43" fmla="*/ 6 h 9"/>
                  <a:gd name="T44" fmla="*/ 19 w 20"/>
                  <a:gd name="T45" fmla="*/ 6 h 9"/>
                  <a:gd name="T46" fmla="*/ 18 w 20"/>
                  <a:gd name="T47" fmla="*/ 5 h 9"/>
                  <a:gd name="T48" fmla="*/ 18 w 20"/>
                  <a:gd name="T49" fmla="*/ 6 h 9"/>
                  <a:gd name="T50" fmla="*/ 16 w 20"/>
                  <a:gd name="T51" fmla="*/ 5 h 9"/>
                  <a:gd name="T52" fmla="*/ 15 w 20"/>
                  <a:gd name="T53" fmla="*/ 5 h 9"/>
                  <a:gd name="T54" fmla="*/ 15 w 20"/>
                  <a:gd name="T55" fmla="*/ 4 h 9"/>
                  <a:gd name="T56" fmla="*/ 12 w 20"/>
                  <a:gd name="T57" fmla="*/ 4 h 9"/>
                  <a:gd name="T58" fmla="*/ 12 w 20"/>
                  <a:gd name="T59" fmla="*/ 3 h 9"/>
                  <a:gd name="T60" fmla="*/ 14 w 20"/>
                  <a:gd name="T61" fmla="*/ 4 h 9"/>
                  <a:gd name="T62" fmla="*/ 13 w 20"/>
                  <a:gd name="T6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 h="9">
                    <a:moveTo>
                      <a:pt x="13" y="0"/>
                    </a:moveTo>
                    <a:cubicBezTo>
                      <a:pt x="12" y="1"/>
                      <a:pt x="8" y="2"/>
                      <a:pt x="7" y="2"/>
                    </a:cubicBezTo>
                    <a:cubicBezTo>
                      <a:pt x="6" y="2"/>
                      <a:pt x="5" y="0"/>
                      <a:pt x="3" y="0"/>
                    </a:cubicBezTo>
                    <a:cubicBezTo>
                      <a:pt x="2" y="1"/>
                      <a:pt x="2" y="0"/>
                      <a:pt x="0" y="1"/>
                    </a:cubicBezTo>
                    <a:cubicBezTo>
                      <a:pt x="2" y="1"/>
                      <a:pt x="3" y="3"/>
                      <a:pt x="5" y="3"/>
                    </a:cubicBezTo>
                    <a:cubicBezTo>
                      <a:pt x="5" y="4"/>
                      <a:pt x="4" y="5"/>
                      <a:pt x="3" y="4"/>
                    </a:cubicBezTo>
                    <a:cubicBezTo>
                      <a:pt x="3" y="5"/>
                      <a:pt x="4" y="5"/>
                      <a:pt x="4" y="6"/>
                    </a:cubicBezTo>
                    <a:cubicBezTo>
                      <a:pt x="6" y="5"/>
                      <a:pt x="7" y="4"/>
                      <a:pt x="8" y="4"/>
                    </a:cubicBezTo>
                    <a:cubicBezTo>
                      <a:pt x="8" y="4"/>
                      <a:pt x="8" y="4"/>
                      <a:pt x="8" y="4"/>
                    </a:cubicBezTo>
                    <a:cubicBezTo>
                      <a:pt x="8" y="5"/>
                      <a:pt x="9" y="5"/>
                      <a:pt x="9" y="6"/>
                    </a:cubicBezTo>
                    <a:cubicBezTo>
                      <a:pt x="9" y="7"/>
                      <a:pt x="9" y="6"/>
                      <a:pt x="9" y="6"/>
                    </a:cubicBezTo>
                    <a:cubicBezTo>
                      <a:pt x="10" y="6"/>
                      <a:pt x="10" y="6"/>
                      <a:pt x="10" y="6"/>
                    </a:cubicBezTo>
                    <a:cubicBezTo>
                      <a:pt x="10" y="6"/>
                      <a:pt x="10" y="6"/>
                      <a:pt x="10" y="6"/>
                    </a:cubicBezTo>
                    <a:cubicBezTo>
                      <a:pt x="10" y="7"/>
                      <a:pt x="12" y="7"/>
                      <a:pt x="13" y="6"/>
                    </a:cubicBezTo>
                    <a:cubicBezTo>
                      <a:pt x="13" y="7"/>
                      <a:pt x="15" y="8"/>
                      <a:pt x="14" y="8"/>
                    </a:cubicBezTo>
                    <a:cubicBezTo>
                      <a:pt x="16" y="9"/>
                      <a:pt x="19" y="9"/>
                      <a:pt x="16" y="7"/>
                    </a:cubicBezTo>
                    <a:cubicBezTo>
                      <a:pt x="16" y="8"/>
                      <a:pt x="16" y="8"/>
                      <a:pt x="16" y="8"/>
                    </a:cubicBezTo>
                    <a:cubicBezTo>
                      <a:pt x="15" y="6"/>
                      <a:pt x="14" y="7"/>
                      <a:pt x="14" y="6"/>
                    </a:cubicBezTo>
                    <a:cubicBezTo>
                      <a:pt x="14" y="6"/>
                      <a:pt x="15" y="7"/>
                      <a:pt x="15" y="7"/>
                    </a:cubicBezTo>
                    <a:cubicBezTo>
                      <a:pt x="15" y="7"/>
                      <a:pt x="16" y="6"/>
                      <a:pt x="16" y="6"/>
                    </a:cubicBezTo>
                    <a:cubicBezTo>
                      <a:pt x="16" y="6"/>
                      <a:pt x="16" y="6"/>
                      <a:pt x="17" y="7"/>
                    </a:cubicBezTo>
                    <a:cubicBezTo>
                      <a:pt x="16" y="5"/>
                      <a:pt x="18" y="6"/>
                      <a:pt x="19" y="6"/>
                    </a:cubicBezTo>
                    <a:cubicBezTo>
                      <a:pt x="20" y="6"/>
                      <a:pt x="20" y="6"/>
                      <a:pt x="19" y="6"/>
                    </a:cubicBezTo>
                    <a:cubicBezTo>
                      <a:pt x="19" y="5"/>
                      <a:pt x="19" y="5"/>
                      <a:pt x="18" y="5"/>
                    </a:cubicBezTo>
                    <a:cubicBezTo>
                      <a:pt x="18" y="5"/>
                      <a:pt x="18" y="5"/>
                      <a:pt x="18" y="6"/>
                    </a:cubicBezTo>
                    <a:cubicBezTo>
                      <a:pt x="18" y="6"/>
                      <a:pt x="17" y="5"/>
                      <a:pt x="16" y="5"/>
                    </a:cubicBezTo>
                    <a:cubicBezTo>
                      <a:pt x="16" y="5"/>
                      <a:pt x="16" y="5"/>
                      <a:pt x="15" y="5"/>
                    </a:cubicBezTo>
                    <a:cubicBezTo>
                      <a:pt x="15" y="5"/>
                      <a:pt x="15" y="5"/>
                      <a:pt x="15" y="4"/>
                    </a:cubicBezTo>
                    <a:cubicBezTo>
                      <a:pt x="14" y="5"/>
                      <a:pt x="13" y="4"/>
                      <a:pt x="12" y="4"/>
                    </a:cubicBezTo>
                    <a:cubicBezTo>
                      <a:pt x="12" y="4"/>
                      <a:pt x="13" y="3"/>
                      <a:pt x="12" y="3"/>
                    </a:cubicBezTo>
                    <a:cubicBezTo>
                      <a:pt x="13" y="3"/>
                      <a:pt x="13" y="3"/>
                      <a:pt x="14" y="4"/>
                    </a:cubicBezTo>
                    <a:cubicBezTo>
                      <a:pt x="15" y="3"/>
                      <a:pt x="13" y="1"/>
                      <a:pt x="13"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5249">
                <a:extLst>
                  <a:ext uri="{FF2B5EF4-FFF2-40B4-BE49-F238E27FC236}">
                    <a16:creationId xmlns:a16="http://schemas.microsoft.com/office/drawing/2014/main" id="{46E4A0CF-32E2-42F5-9D39-E5D845D8A6A1}"/>
                  </a:ext>
                </a:extLst>
              </p:cNvPr>
              <p:cNvSpPr>
                <a:spLocks/>
              </p:cNvSpPr>
              <p:nvPr/>
            </p:nvSpPr>
            <p:spPr bwMode="auto">
              <a:xfrm>
                <a:off x="-4262" y="1291"/>
                <a:ext cx="10" cy="7"/>
              </a:xfrm>
              <a:custGeom>
                <a:avLst/>
                <a:gdLst>
                  <a:gd name="T0" fmla="*/ 2 w 4"/>
                  <a:gd name="T1" fmla="*/ 1 h 3"/>
                  <a:gd name="T2" fmla="*/ 0 w 4"/>
                  <a:gd name="T3" fmla="*/ 2 h 3"/>
                  <a:gd name="T4" fmla="*/ 3 w 4"/>
                  <a:gd name="T5" fmla="*/ 3 h 3"/>
                  <a:gd name="T6" fmla="*/ 4 w 4"/>
                  <a:gd name="T7" fmla="*/ 3 h 3"/>
                  <a:gd name="T8" fmla="*/ 3 w 4"/>
                  <a:gd name="T9" fmla="*/ 2 h 3"/>
                  <a:gd name="T10" fmla="*/ 2 w 4"/>
                  <a:gd name="T11" fmla="*/ 1 h 3"/>
                </a:gdLst>
                <a:ahLst/>
                <a:cxnLst>
                  <a:cxn ang="0">
                    <a:pos x="T0" y="T1"/>
                  </a:cxn>
                  <a:cxn ang="0">
                    <a:pos x="T2" y="T3"/>
                  </a:cxn>
                  <a:cxn ang="0">
                    <a:pos x="T4" y="T5"/>
                  </a:cxn>
                  <a:cxn ang="0">
                    <a:pos x="T6" y="T7"/>
                  </a:cxn>
                  <a:cxn ang="0">
                    <a:pos x="T8" y="T9"/>
                  </a:cxn>
                  <a:cxn ang="0">
                    <a:pos x="T10" y="T11"/>
                  </a:cxn>
                </a:cxnLst>
                <a:rect l="0" t="0" r="r" b="b"/>
                <a:pathLst>
                  <a:path w="4" h="3">
                    <a:moveTo>
                      <a:pt x="2" y="1"/>
                    </a:moveTo>
                    <a:cubicBezTo>
                      <a:pt x="1" y="0"/>
                      <a:pt x="1" y="2"/>
                      <a:pt x="0" y="2"/>
                    </a:cubicBezTo>
                    <a:cubicBezTo>
                      <a:pt x="1" y="3"/>
                      <a:pt x="3" y="1"/>
                      <a:pt x="3" y="3"/>
                    </a:cubicBezTo>
                    <a:cubicBezTo>
                      <a:pt x="4" y="3"/>
                      <a:pt x="4" y="3"/>
                      <a:pt x="4" y="3"/>
                    </a:cubicBezTo>
                    <a:cubicBezTo>
                      <a:pt x="4" y="2"/>
                      <a:pt x="4" y="2"/>
                      <a:pt x="3" y="2"/>
                    </a:cubicBezTo>
                    <a:cubicBezTo>
                      <a:pt x="3" y="3"/>
                      <a:pt x="1" y="2"/>
                      <a:pt x="2"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5250">
                <a:extLst>
                  <a:ext uri="{FF2B5EF4-FFF2-40B4-BE49-F238E27FC236}">
                    <a16:creationId xmlns:a16="http://schemas.microsoft.com/office/drawing/2014/main" id="{EA0675EC-8823-4F0D-9112-F075A2B1EB03}"/>
                  </a:ext>
                </a:extLst>
              </p:cNvPr>
              <p:cNvSpPr>
                <a:spLocks/>
              </p:cNvSpPr>
              <p:nvPr/>
            </p:nvSpPr>
            <p:spPr bwMode="auto">
              <a:xfrm>
                <a:off x="-4274" y="1291"/>
                <a:ext cx="15" cy="7"/>
              </a:xfrm>
              <a:custGeom>
                <a:avLst/>
                <a:gdLst>
                  <a:gd name="T0" fmla="*/ 0 w 6"/>
                  <a:gd name="T1" fmla="*/ 1 h 3"/>
                  <a:gd name="T2" fmla="*/ 4 w 6"/>
                  <a:gd name="T3" fmla="*/ 1 h 3"/>
                  <a:gd name="T4" fmla="*/ 5 w 6"/>
                  <a:gd name="T5" fmla="*/ 3 h 3"/>
                  <a:gd name="T6" fmla="*/ 5 w 6"/>
                  <a:gd name="T7" fmla="*/ 0 h 3"/>
                  <a:gd name="T8" fmla="*/ 0 w 6"/>
                  <a:gd name="T9" fmla="*/ 1 h 3"/>
                </a:gdLst>
                <a:ahLst/>
                <a:cxnLst>
                  <a:cxn ang="0">
                    <a:pos x="T0" y="T1"/>
                  </a:cxn>
                  <a:cxn ang="0">
                    <a:pos x="T2" y="T3"/>
                  </a:cxn>
                  <a:cxn ang="0">
                    <a:pos x="T4" y="T5"/>
                  </a:cxn>
                  <a:cxn ang="0">
                    <a:pos x="T6" y="T7"/>
                  </a:cxn>
                  <a:cxn ang="0">
                    <a:pos x="T8" y="T9"/>
                  </a:cxn>
                </a:cxnLst>
                <a:rect l="0" t="0" r="r" b="b"/>
                <a:pathLst>
                  <a:path w="6" h="3">
                    <a:moveTo>
                      <a:pt x="0" y="1"/>
                    </a:moveTo>
                    <a:cubicBezTo>
                      <a:pt x="1" y="3"/>
                      <a:pt x="2" y="1"/>
                      <a:pt x="4" y="1"/>
                    </a:cubicBezTo>
                    <a:cubicBezTo>
                      <a:pt x="4" y="2"/>
                      <a:pt x="4" y="3"/>
                      <a:pt x="5" y="3"/>
                    </a:cubicBezTo>
                    <a:cubicBezTo>
                      <a:pt x="6" y="3"/>
                      <a:pt x="4" y="1"/>
                      <a:pt x="5" y="0"/>
                    </a:cubicBezTo>
                    <a:cubicBezTo>
                      <a:pt x="4" y="1"/>
                      <a:pt x="2" y="0"/>
                      <a:pt x="0"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5251">
                <a:extLst>
                  <a:ext uri="{FF2B5EF4-FFF2-40B4-BE49-F238E27FC236}">
                    <a16:creationId xmlns:a16="http://schemas.microsoft.com/office/drawing/2014/main" id="{29055C79-3D3A-4132-B9DB-89283A168FC3}"/>
                  </a:ext>
                </a:extLst>
              </p:cNvPr>
              <p:cNvSpPr>
                <a:spLocks/>
              </p:cNvSpPr>
              <p:nvPr/>
            </p:nvSpPr>
            <p:spPr bwMode="auto">
              <a:xfrm>
                <a:off x="-4250" y="1269"/>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1" y="0"/>
                      <a:pt x="0" y="0"/>
                    </a:cubicBezTo>
                    <a:cubicBezTo>
                      <a:pt x="1" y="0"/>
                      <a:pt x="1" y="0"/>
                      <a:pt x="2"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5252">
                <a:extLst>
                  <a:ext uri="{FF2B5EF4-FFF2-40B4-BE49-F238E27FC236}">
                    <a16:creationId xmlns:a16="http://schemas.microsoft.com/office/drawing/2014/main" id="{E3FC9E5C-6185-42F0-B675-1A364BC13B70}"/>
                  </a:ext>
                </a:extLst>
              </p:cNvPr>
              <p:cNvSpPr>
                <a:spLocks/>
              </p:cNvSpPr>
              <p:nvPr/>
            </p:nvSpPr>
            <p:spPr bwMode="auto">
              <a:xfrm>
                <a:off x="-4219" y="1279"/>
                <a:ext cx="4" cy="5"/>
              </a:xfrm>
              <a:custGeom>
                <a:avLst/>
                <a:gdLst>
                  <a:gd name="T0" fmla="*/ 0 w 2"/>
                  <a:gd name="T1" fmla="*/ 2 h 2"/>
                  <a:gd name="T2" fmla="*/ 2 w 2"/>
                  <a:gd name="T3" fmla="*/ 1 h 2"/>
                  <a:gd name="T4" fmla="*/ 1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1"/>
                      <a:pt x="2" y="1"/>
                    </a:cubicBezTo>
                    <a:cubicBezTo>
                      <a:pt x="2" y="0"/>
                      <a:pt x="2" y="0"/>
                      <a:pt x="1" y="0"/>
                    </a:cubicBezTo>
                    <a:cubicBezTo>
                      <a:pt x="1" y="1"/>
                      <a:pt x="1" y="2"/>
                      <a:pt x="0"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5253">
                <a:extLst>
                  <a:ext uri="{FF2B5EF4-FFF2-40B4-BE49-F238E27FC236}">
                    <a16:creationId xmlns:a16="http://schemas.microsoft.com/office/drawing/2014/main" id="{DB739C4B-4715-40D3-958E-75FD039A7E71}"/>
                  </a:ext>
                </a:extLst>
              </p:cNvPr>
              <p:cNvSpPr>
                <a:spLocks/>
              </p:cNvSpPr>
              <p:nvPr/>
            </p:nvSpPr>
            <p:spPr bwMode="auto">
              <a:xfrm>
                <a:off x="-4250" y="1298"/>
                <a:ext cx="7" cy="7"/>
              </a:xfrm>
              <a:custGeom>
                <a:avLst/>
                <a:gdLst>
                  <a:gd name="T0" fmla="*/ 3 w 3"/>
                  <a:gd name="T1" fmla="*/ 1 h 3"/>
                  <a:gd name="T2" fmla="*/ 2 w 3"/>
                  <a:gd name="T3" fmla="*/ 0 h 3"/>
                  <a:gd name="T4" fmla="*/ 1 w 3"/>
                  <a:gd name="T5" fmla="*/ 2 h 3"/>
                  <a:gd name="T6" fmla="*/ 3 w 3"/>
                  <a:gd name="T7" fmla="*/ 1 h 3"/>
                </a:gdLst>
                <a:ahLst/>
                <a:cxnLst>
                  <a:cxn ang="0">
                    <a:pos x="T0" y="T1"/>
                  </a:cxn>
                  <a:cxn ang="0">
                    <a:pos x="T2" y="T3"/>
                  </a:cxn>
                  <a:cxn ang="0">
                    <a:pos x="T4" y="T5"/>
                  </a:cxn>
                  <a:cxn ang="0">
                    <a:pos x="T6" y="T7"/>
                  </a:cxn>
                </a:cxnLst>
                <a:rect l="0" t="0" r="r" b="b"/>
                <a:pathLst>
                  <a:path w="3" h="3">
                    <a:moveTo>
                      <a:pt x="3" y="1"/>
                    </a:moveTo>
                    <a:cubicBezTo>
                      <a:pt x="3" y="0"/>
                      <a:pt x="2" y="0"/>
                      <a:pt x="2" y="0"/>
                    </a:cubicBezTo>
                    <a:cubicBezTo>
                      <a:pt x="0" y="0"/>
                      <a:pt x="2" y="2"/>
                      <a:pt x="1" y="2"/>
                    </a:cubicBezTo>
                    <a:cubicBezTo>
                      <a:pt x="2" y="3"/>
                      <a:pt x="2" y="1"/>
                      <a:pt x="3"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5254">
                <a:extLst>
                  <a:ext uri="{FF2B5EF4-FFF2-40B4-BE49-F238E27FC236}">
                    <a16:creationId xmlns:a16="http://schemas.microsoft.com/office/drawing/2014/main" id="{52FFD425-6F4C-4026-997D-1FDF78E6D574}"/>
                  </a:ext>
                </a:extLst>
              </p:cNvPr>
              <p:cNvSpPr>
                <a:spLocks/>
              </p:cNvSpPr>
              <p:nvPr/>
            </p:nvSpPr>
            <p:spPr bwMode="auto">
              <a:xfrm>
                <a:off x="-4302" y="1243"/>
                <a:ext cx="12" cy="17"/>
              </a:xfrm>
              <a:custGeom>
                <a:avLst/>
                <a:gdLst>
                  <a:gd name="T0" fmla="*/ 0 w 5"/>
                  <a:gd name="T1" fmla="*/ 1 h 7"/>
                  <a:gd name="T2" fmla="*/ 5 w 5"/>
                  <a:gd name="T3" fmla="*/ 7 h 7"/>
                  <a:gd name="T4" fmla="*/ 0 w 5"/>
                  <a:gd name="T5" fmla="*/ 1 h 7"/>
                </a:gdLst>
                <a:ahLst/>
                <a:cxnLst>
                  <a:cxn ang="0">
                    <a:pos x="T0" y="T1"/>
                  </a:cxn>
                  <a:cxn ang="0">
                    <a:pos x="T2" y="T3"/>
                  </a:cxn>
                  <a:cxn ang="0">
                    <a:pos x="T4" y="T5"/>
                  </a:cxn>
                </a:cxnLst>
                <a:rect l="0" t="0" r="r" b="b"/>
                <a:pathLst>
                  <a:path w="5" h="7">
                    <a:moveTo>
                      <a:pt x="0" y="1"/>
                    </a:moveTo>
                    <a:cubicBezTo>
                      <a:pt x="1" y="3"/>
                      <a:pt x="1" y="4"/>
                      <a:pt x="5" y="7"/>
                    </a:cubicBezTo>
                    <a:cubicBezTo>
                      <a:pt x="4" y="4"/>
                      <a:pt x="3" y="0"/>
                      <a:pt x="0"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Freeform 5255">
                <a:extLst>
                  <a:ext uri="{FF2B5EF4-FFF2-40B4-BE49-F238E27FC236}">
                    <a16:creationId xmlns:a16="http://schemas.microsoft.com/office/drawing/2014/main" id="{A707CCEE-4AB4-4EA6-BD9F-3425AFA43721}"/>
                  </a:ext>
                </a:extLst>
              </p:cNvPr>
              <p:cNvSpPr>
                <a:spLocks/>
              </p:cNvSpPr>
              <p:nvPr/>
            </p:nvSpPr>
            <p:spPr bwMode="auto">
              <a:xfrm>
                <a:off x="-4316" y="1239"/>
                <a:ext cx="12" cy="7"/>
              </a:xfrm>
              <a:custGeom>
                <a:avLst/>
                <a:gdLst>
                  <a:gd name="T0" fmla="*/ 4 w 5"/>
                  <a:gd name="T1" fmla="*/ 3 h 3"/>
                  <a:gd name="T2" fmla="*/ 4 w 5"/>
                  <a:gd name="T3" fmla="*/ 1 h 3"/>
                  <a:gd name="T4" fmla="*/ 2 w 5"/>
                  <a:gd name="T5" fmla="*/ 1 h 3"/>
                  <a:gd name="T6" fmla="*/ 4 w 5"/>
                  <a:gd name="T7" fmla="*/ 3 h 3"/>
                </a:gdLst>
                <a:ahLst/>
                <a:cxnLst>
                  <a:cxn ang="0">
                    <a:pos x="T0" y="T1"/>
                  </a:cxn>
                  <a:cxn ang="0">
                    <a:pos x="T2" y="T3"/>
                  </a:cxn>
                  <a:cxn ang="0">
                    <a:pos x="T4" y="T5"/>
                  </a:cxn>
                  <a:cxn ang="0">
                    <a:pos x="T6" y="T7"/>
                  </a:cxn>
                </a:cxnLst>
                <a:rect l="0" t="0" r="r" b="b"/>
                <a:pathLst>
                  <a:path w="5" h="3">
                    <a:moveTo>
                      <a:pt x="4" y="3"/>
                    </a:moveTo>
                    <a:cubicBezTo>
                      <a:pt x="5" y="2"/>
                      <a:pt x="4" y="2"/>
                      <a:pt x="4" y="1"/>
                    </a:cubicBezTo>
                    <a:cubicBezTo>
                      <a:pt x="3" y="0"/>
                      <a:pt x="0" y="1"/>
                      <a:pt x="2" y="1"/>
                    </a:cubicBezTo>
                    <a:cubicBezTo>
                      <a:pt x="4" y="0"/>
                      <a:pt x="2" y="3"/>
                      <a:pt x="4"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5256">
                <a:extLst>
                  <a:ext uri="{FF2B5EF4-FFF2-40B4-BE49-F238E27FC236}">
                    <a16:creationId xmlns:a16="http://schemas.microsoft.com/office/drawing/2014/main" id="{69AB6BDC-0EB9-4937-ADEA-157C983C6C9D}"/>
                  </a:ext>
                </a:extLst>
              </p:cNvPr>
              <p:cNvSpPr>
                <a:spLocks/>
              </p:cNvSpPr>
              <p:nvPr/>
            </p:nvSpPr>
            <p:spPr bwMode="auto">
              <a:xfrm>
                <a:off x="-4264" y="1302"/>
                <a:ext cx="9" cy="8"/>
              </a:xfrm>
              <a:custGeom>
                <a:avLst/>
                <a:gdLst>
                  <a:gd name="T0" fmla="*/ 4 w 4"/>
                  <a:gd name="T1" fmla="*/ 2 h 3"/>
                  <a:gd name="T2" fmla="*/ 0 w 4"/>
                  <a:gd name="T3" fmla="*/ 1 h 3"/>
                  <a:gd name="T4" fmla="*/ 4 w 4"/>
                  <a:gd name="T5" fmla="*/ 2 h 3"/>
                </a:gdLst>
                <a:ahLst/>
                <a:cxnLst>
                  <a:cxn ang="0">
                    <a:pos x="T0" y="T1"/>
                  </a:cxn>
                  <a:cxn ang="0">
                    <a:pos x="T2" y="T3"/>
                  </a:cxn>
                  <a:cxn ang="0">
                    <a:pos x="T4" y="T5"/>
                  </a:cxn>
                </a:cxnLst>
                <a:rect l="0" t="0" r="r" b="b"/>
                <a:pathLst>
                  <a:path w="4" h="3">
                    <a:moveTo>
                      <a:pt x="4" y="2"/>
                    </a:moveTo>
                    <a:cubicBezTo>
                      <a:pt x="2" y="2"/>
                      <a:pt x="2" y="0"/>
                      <a:pt x="0" y="1"/>
                    </a:cubicBezTo>
                    <a:cubicBezTo>
                      <a:pt x="1" y="1"/>
                      <a:pt x="3" y="3"/>
                      <a:pt x="4"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5257">
                <a:extLst>
                  <a:ext uri="{FF2B5EF4-FFF2-40B4-BE49-F238E27FC236}">
                    <a16:creationId xmlns:a16="http://schemas.microsoft.com/office/drawing/2014/main" id="{D1D80C72-F189-41CF-A86D-F59FAB7035D5}"/>
                  </a:ext>
                </a:extLst>
              </p:cNvPr>
              <p:cNvSpPr>
                <a:spLocks/>
              </p:cNvSpPr>
              <p:nvPr/>
            </p:nvSpPr>
            <p:spPr bwMode="auto">
              <a:xfrm>
                <a:off x="-4252" y="1293"/>
                <a:ext cx="21" cy="21"/>
              </a:xfrm>
              <a:custGeom>
                <a:avLst/>
                <a:gdLst>
                  <a:gd name="T0" fmla="*/ 3 w 9"/>
                  <a:gd name="T1" fmla="*/ 1 h 9"/>
                  <a:gd name="T2" fmla="*/ 0 w 9"/>
                  <a:gd name="T3" fmla="*/ 2 h 9"/>
                  <a:gd name="T4" fmla="*/ 4 w 9"/>
                  <a:gd name="T5" fmla="*/ 9 h 9"/>
                  <a:gd name="T6" fmla="*/ 8 w 9"/>
                  <a:gd name="T7" fmla="*/ 8 h 9"/>
                  <a:gd name="T8" fmla="*/ 6 w 9"/>
                  <a:gd name="T9" fmla="*/ 5 h 9"/>
                  <a:gd name="T10" fmla="*/ 9 w 9"/>
                  <a:gd name="T11" fmla="*/ 7 h 9"/>
                  <a:gd name="T12" fmla="*/ 6 w 9"/>
                  <a:gd name="T13" fmla="*/ 2 h 9"/>
                  <a:gd name="T14" fmla="*/ 3 w 9"/>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3" y="1"/>
                    </a:moveTo>
                    <a:cubicBezTo>
                      <a:pt x="1" y="0"/>
                      <a:pt x="2" y="3"/>
                      <a:pt x="0" y="2"/>
                    </a:cubicBezTo>
                    <a:cubicBezTo>
                      <a:pt x="2" y="3"/>
                      <a:pt x="4" y="7"/>
                      <a:pt x="4" y="9"/>
                    </a:cubicBezTo>
                    <a:cubicBezTo>
                      <a:pt x="5" y="9"/>
                      <a:pt x="6" y="7"/>
                      <a:pt x="8" y="8"/>
                    </a:cubicBezTo>
                    <a:cubicBezTo>
                      <a:pt x="9" y="9"/>
                      <a:pt x="6" y="6"/>
                      <a:pt x="6" y="5"/>
                    </a:cubicBezTo>
                    <a:cubicBezTo>
                      <a:pt x="7" y="5"/>
                      <a:pt x="7" y="8"/>
                      <a:pt x="9" y="7"/>
                    </a:cubicBezTo>
                    <a:cubicBezTo>
                      <a:pt x="7" y="6"/>
                      <a:pt x="6" y="4"/>
                      <a:pt x="6" y="2"/>
                    </a:cubicBezTo>
                    <a:cubicBezTo>
                      <a:pt x="5" y="3"/>
                      <a:pt x="4" y="1"/>
                      <a:pt x="3"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5258">
                <a:extLst>
                  <a:ext uri="{FF2B5EF4-FFF2-40B4-BE49-F238E27FC236}">
                    <a16:creationId xmlns:a16="http://schemas.microsoft.com/office/drawing/2014/main" id="{88074E27-BCFE-44C5-93BB-FD5899F81EE8}"/>
                  </a:ext>
                </a:extLst>
              </p:cNvPr>
              <p:cNvSpPr>
                <a:spLocks/>
              </p:cNvSpPr>
              <p:nvPr/>
            </p:nvSpPr>
            <p:spPr bwMode="auto">
              <a:xfrm>
                <a:off x="-4243" y="1284"/>
                <a:ext cx="28" cy="21"/>
              </a:xfrm>
              <a:custGeom>
                <a:avLst/>
                <a:gdLst>
                  <a:gd name="T0" fmla="*/ 5 w 12"/>
                  <a:gd name="T1" fmla="*/ 9 h 9"/>
                  <a:gd name="T2" fmla="*/ 6 w 12"/>
                  <a:gd name="T3" fmla="*/ 7 h 9"/>
                  <a:gd name="T4" fmla="*/ 8 w 12"/>
                  <a:gd name="T5" fmla="*/ 8 h 9"/>
                  <a:gd name="T6" fmla="*/ 6 w 12"/>
                  <a:gd name="T7" fmla="*/ 6 h 9"/>
                  <a:gd name="T8" fmla="*/ 6 w 12"/>
                  <a:gd name="T9" fmla="*/ 6 h 9"/>
                  <a:gd name="T10" fmla="*/ 5 w 12"/>
                  <a:gd name="T11" fmla="*/ 5 h 9"/>
                  <a:gd name="T12" fmla="*/ 9 w 12"/>
                  <a:gd name="T13" fmla="*/ 7 h 9"/>
                  <a:gd name="T14" fmla="*/ 9 w 12"/>
                  <a:gd name="T15" fmla="*/ 5 h 9"/>
                  <a:gd name="T16" fmla="*/ 11 w 12"/>
                  <a:gd name="T17" fmla="*/ 6 h 9"/>
                  <a:gd name="T18" fmla="*/ 11 w 12"/>
                  <a:gd name="T19" fmla="*/ 4 h 9"/>
                  <a:gd name="T20" fmla="*/ 9 w 12"/>
                  <a:gd name="T21" fmla="*/ 3 h 9"/>
                  <a:gd name="T22" fmla="*/ 10 w 12"/>
                  <a:gd name="T23" fmla="*/ 1 h 9"/>
                  <a:gd name="T24" fmla="*/ 6 w 12"/>
                  <a:gd name="T25" fmla="*/ 3 h 9"/>
                  <a:gd name="T26" fmla="*/ 4 w 12"/>
                  <a:gd name="T27" fmla="*/ 2 h 9"/>
                  <a:gd name="T28" fmla="*/ 0 w 12"/>
                  <a:gd name="T29" fmla="*/ 4 h 9"/>
                  <a:gd name="T30" fmla="*/ 3 w 12"/>
                  <a:gd name="T31" fmla="*/ 4 h 9"/>
                  <a:gd name="T32" fmla="*/ 5 w 12"/>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9">
                    <a:moveTo>
                      <a:pt x="5" y="9"/>
                    </a:moveTo>
                    <a:cubicBezTo>
                      <a:pt x="6" y="9"/>
                      <a:pt x="6" y="7"/>
                      <a:pt x="6" y="7"/>
                    </a:cubicBezTo>
                    <a:cubicBezTo>
                      <a:pt x="7" y="8"/>
                      <a:pt x="8" y="9"/>
                      <a:pt x="8" y="8"/>
                    </a:cubicBezTo>
                    <a:cubicBezTo>
                      <a:pt x="7" y="8"/>
                      <a:pt x="8" y="6"/>
                      <a:pt x="6" y="6"/>
                    </a:cubicBezTo>
                    <a:cubicBezTo>
                      <a:pt x="6" y="6"/>
                      <a:pt x="6" y="6"/>
                      <a:pt x="6" y="6"/>
                    </a:cubicBezTo>
                    <a:cubicBezTo>
                      <a:pt x="5" y="6"/>
                      <a:pt x="5" y="5"/>
                      <a:pt x="5" y="5"/>
                    </a:cubicBezTo>
                    <a:cubicBezTo>
                      <a:pt x="6" y="5"/>
                      <a:pt x="8" y="5"/>
                      <a:pt x="9" y="7"/>
                    </a:cubicBezTo>
                    <a:cubicBezTo>
                      <a:pt x="10" y="6"/>
                      <a:pt x="9" y="6"/>
                      <a:pt x="9" y="5"/>
                    </a:cubicBezTo>
                    <a:cubicBezTo>
                      <a:pt x="10" y="5"/>
                      <a:pt x="10" y="5"/>
                      <a:pt x="11" y="6"/>
                    </a:cubicBezTo>
                    <a:cubicBezTo>
                      <a:pt x="11" y="5"/>
                      <a:pt x="8" y="2"/>
                      <a:pt x="11" y="4"/>
                    </a:cubicBezTo>
                    <a:cubicBezTo>
                      <a:pt x="12" y="3"/>
                      <a:pt x="9" y="2"/>
                      <a:pt x="9" y="3"/>
                    </a:cubicBezTo>
                    <a:cubicBezTo>
                      <a:pt x="8" y="2"/>
                      <a:pt x="9" y="1"/>
                      <a:pt x="10" y="1"/>
                    </a:cubicBezTo>
                    <a:cubicBezTo>
                      <a:pt x="10" y="0"/>
                      <a:pt x="6" y="2"/>
                      <a:pt x="6" y="3"/>
                    </a:cubicBezTo>
                    <a:cubicBezTo>
                      <a:pt x="6" y="3"/>
                      <a:pt x="4" y="2"/>
                      <a:pt x="4" y="2"/>
                    </a:cubicBezTo>
                    <a:cubicBezTo>
                      <a:pt x="2" y="2"/>
                      <a:pt x="1" y="3"/>
                      <a:pt x="0" y="4"/>
                    </a:cubicBezTo>
                    <a:cubicBezTo>
                      <a:pt x="1" y="4"/>
                      <a:pt x="2" y="4"/>
                      <a:pt x="3" y="4"/>
                    </a:cubicBezTo>
                    <a:cubicBezTo>
                      <a:pt x="5" y="6"/>
                      <a:pt x="4" y="8"/>
                      <a:pt x="5" y="9"/>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5259">
                <a:extLst>
                  <a:ext uri="{FF2B5EF4-FFF2-40B4-BE49-F238E27FC236}">
                    <a16:creationId xmlns:a16="http://schemas.microsoft.com/office/drawing/2014/main" id="{AD60886F-77B7-4EC7-A537-FDB02161DE0E}"/>
                  </a:ext>
                </a:extLst>
              </p:cNvPr>
              <p:cNvSpPr>
                <a:spLocks/>
              </p:cNvSpPr>
              <p:nvPr/>
            </p:nvSpPr>
            <p:spPr bwMode="auto">
              <a:xfrm>
                <a:off x="-4269" y="1293"/>
                <a:ext cx="12" cy="9"/>
              </a:xfrm>
              <a:custGeom>
                <a:avLst/>
                <a:gdLst>
                  <a:gd name="T0" fmla="*/ 1 w 5"/>
                  <a:gd name="T1" fmla="*/ 1 h 4"/>
                  <a:gd name="T2" fmla="*/ 2 w 5"/>
                  <a:gd name="T3" fmla="*/ 3 h 4"/>
                  <a:gd name="T4" fmla="*/ 5 w 5"/>
                  <a:gd name="T5" fmla="*/ 2 h 4"/>
                  <a:gd name="T6" fmla="*/ 1 w 5"/>
                  <a:gd name="T7" fmla="*/ 1 h 4"/>
                </a:gdLst>
                <a:ahLst/>
                <a:cxnLst>
                  <a:cxn ang="0">
                    <a:pos x="T0" y="T1"/>
                  </a:cxn>
                  <a:cxn ang="0">
                    <a:pos x="T2" y="T3"/>
                  </a:cxn>
                  <a:cxn ang="0">
                    <a:pos x="T4" y="T5"/>
                  </a:cxn>
                  <a:cxn ang="0">
                    <a:pos x="T6" y="T7"/>
                  </a:cxn>
                </a:cxnLst>
                <a:rect l="0" t="0" r="r" b="b"/>
                <a:pathLst>
                  <a:path w="5" h="4">
                    <a:moveTo>
                      <a:pt x="1" y="1"/>
                    </a:moveTo>
                    <a:cubicBezTo>
                      <a:pt x="0" y="2"/>
                      <a:pt x="3" y="2"/>
                      <a:pt x="2" y="3"/>
                    </a:cubicBezTo>
                    <a:cubicBezTo>
                      <a:pt x="3" y="4"/>
                      <a:pt x="2" y="1"/>
                      <a:pt x="5" y="2"/>
                    </a:cubicBezTo>
                    <a:cubicBezTo>
                      <a:pt x="4" y="0"/>
                      <a:pt x="2" y="2"/>
                      <a:pt x="1"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5260">
                <a:extLst>
                  <a:ext uri="{FF2B5EF4-FFF2-40B4-BE49-F238E27FC236}">
                    <a16:creationId xmlns:a16="http://schemas.microsoft.com/office/drawing/2014/main" id="{A365A450-FDB1-4F8A-BA81-7A59E187C063}"/>
                  </a:ext>
                </a:extLst>
              </p:cNvPr>
              <p:cNvSpPr>
                <a:spLocks/>
              </p:cNvSpPr>
              <p:nvPr/>
            </p:nvSpPr>
            <p:spPr bwMode="auto">
              <a:xfrm>
                <a:off x="-4314" y="1250"/>
                <a:ext cx="10" cy="5"/>
              </a:xfrm>
              <a:custGeom>
                <a:avLst/>
                <a:gdLst>
                  <a:gd name="T0" fmla="*/ 0 w 4"/>
                  <a:gd name="T1" fmla="*/ 2 h 2"/>
                  <a:gd name="T2" fmla="*/ 2 w 4"/>
                  <a:gd name="T3" fmla="*/ 2 h 2"/>
                  <a:gd name="T4" fmla="*/ 2 w 4"/>
                  <a:gd name="T5" fmla="*/ 0 h 2"/>
                  <a:gd name="T6" fmla="*/ 0 w 4"/>
                  <a:gd name="T7" fmla="*/ 2 h 2"/>
                </a:gdLst>
                <a:ahLst/>
                <a:cxnLst>
                  <a:cxn ang="0">
                    <a:pos x="T0" y="T1"/>
                  </a:cxn>
                  <a:cxn ang="0">
                    <a:pos x="T2" y="T3"/>
                  </a:cxn>
                  <a:cxn ang="0">
                    <a:pos x="T4" y="T5"/>
                  </a:cxn>
                  <a:cxn ang="0">
                    <a:pos x="T6" y="T7"/>
                  </a:cxn>
                </a:cxnLst>
                <a:rect l="0" t="0" r="r" b="b"/>
                <a:pathLst>
                  <a:path w="4" h="2">
                    <a:moveTo>
                      <a:pt x="0" y="2"/>
                    </a:moveTo>
                    <a:cubicBezTo>
                      <a:pt x="1" y="1"/>
                      <a:pt x="2" y="1"/>
                      <a:pt x="2" y="2"/>
                    </a:cubicBezTo>
                    <a:cubicBezTo>
                      <a:pt x="4" y="1"/>
                      <a:pt x="2" y="1"/>
                      <a:pt x="2" y="0"/>
                    </a:cubicBezTo>
                    <a:cubicBezTo>
                      <a:pt x="2" y="1"/>
                      <a:pt x="0" y="0"/>
                      <a:pt x="0"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5261">
                <a:extLst>
                  <a:ext uri="{FF2B5EF4-FFF2-40B4-BE49-F238E27FC236}">
                    <a16:creationId xmlns:a16="http://schemas.microsoft.com/office/drawing/2014/main" id="{5CA76FF1-D7B3-412C-BB7C-ACBBD34E1C8B}"/>
                  </a:ext>
                </a:extLst>
              </p:cNvPr>
              <p:cNvSpPr>
                <a:spLocks/>
              </p:cNvSpPr>
              <p:nvPr/>
            </p:nvSpPr>
            <p:spPr bwMode="auto">
              <a:xfrm>
                <a:off x="-4312" y="1248"/>
                <a:ext cx="3"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1"/>
                      <a:pt x="0" y="0"/>
                    </a:cubicBezTo>
                    <a:cubicBezTo>
                      <a:pt x="0" y="1"/>
                      <a:pt x="0" y="1"/>
                      <a:pt x="1" y="1"/>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5262">
                <a:extLst>
                  <a:ext uri="{FF2B5EF4-FFF2-40B4-BE49-F238E27FC236}">
                    <a16:creationId xmlns:a16="http://schemas.microsoft.com/office/drawing/2014/main" id="{9AFE49B3-A7EB-4213-9B61-15A01B07C4B4}"/>
                  </a:ext>
                </a:extLst>
              </p:cNvPr>
              <p:cNvSpPr>
                <a:spLocks/>
              </p:cNvSpPr>
              <p:nvPr/>
            </p:nvSpPr>
            <p:spPr bwMode="auto">
              <a:xfrm>
                <a:off x="-4269" y="1300"/>
                <a:ext cx="10" cy="10"/>
              </a:xfrm>
              <a:custGeom>
                <a:avLst/>
                <a:gdLst>
                  <a:gd name="T0" fmla="*/ 3 w 4"/>
                  <a:gd name="T1" fmla="*/ 0 h 4"/>
                  <a:gd name="T2" fmla="*/ 1 w 4"/>
                  <a:gd name="T3" fmla="*/ 4 h 4"/>
                  <a:gd name="T4" fmla="*/ 2 w 4"/>
                  <a:gd name="T5" fmla="*/ 4 h 4"/>
                  <a:gd name="T6" fmla="*/ 3 w 4"/>
                  <a:gd name="T7" fmla="*/ 0 h 4"/>
                </a:gdLst>
                <a:ahLst/>
                <a:cxnLst>
                  <a:cxn ang="0">
                    <a:pos x="T0" y="T1"/>
                  </a:cxn>
                  <a:cxn ang="0">
                    <a:pos x="T2" y="T3"/>
                  </a:cxn>
                  <a:cxn ang="0">
                    <a:pos x="T4" y="T5"/>
                  </a:cxn>
                  <a:cxn ang="0">
                    <a:pos x="T6" y="T7"/>
                  </a:cxn>
                </a:cxnLst>
                <a:rect l="0" t="0" r="r" b="b"/>
                <a:pathLst>
                  <a:path w="4" h="4">
                    <a:moveTo>
                      <a:pt x="3" y="0"/>
                    </a:moveTo>
                    <a:cubicBezTo>
                      <a:pt x="2" y="2"/>
                      <a:pt x="0" y="2"/>
                      <a:pt x="1" y="4"/>
                    </a:cubicBezTo>
                    <a:cubicBezTo>
                      <a:pt x="1" y="4"/>
                      <a:pt x="2" y="4"/>
                      <a:pt x="2" y="4"/>
                    </a:cubicBezTo>
                    <a:cubicBezTo>
                      <a:pt x="0" y="2"/>
                      <a:pt x="4" y="3"/>
                      <a:pt x="3"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5263">
                <a:extLst>
                  <a:ext uri="{FF2B5EF4-FFF2-40B4-BE49-F238E27FC236}">
                    <a16:creationId xmlns:a16="http://schemas.microsoft.com/office/drawing/2014/main" id="{A5AEDAD6-A29A-404E-AEA8-69A3FE8DC33B}"/>
                  </a:ext>
                </a:extLst>
              </p:cNvPr>
              <p:cNvSpPr>
                <a:spLocks/>
              </p:cNvSpPr>
              <p:nvPr/>
            </p:nvSpPr>
            <p:spPr bwMode="auto">
              <a:xfrm>
                <a:off x="-4319" y="1241"/>
                <a:ext cx="17" cy="7"/>
              </a:xfrm>
              <a:custGeom>
                <a:avLst/>
                <a:gdLst>
                  <a:gd name="T0" fmla="*/ 3 w 7"/>
                  <a:gd name="T1" fmla="*/ 3 h 3"/>
                  <a:gd name="T2" fmla="*/ 6 w 7"/>
                  <a:gd name="T3" fmla="*/ 2 h 3"/>
                  <a:gd name="T4" fmla="*/ 3 w 7"/>
                  <a:gd name="T5" fmla="*/ 3 h 3"/>
                </a:gdLst>
                <a:ahLst/>
                <a:cxnLst>
                  <a:cxn ang="0">
                    <a:pos x="T0" y="T1"/>
                  </a:cxn>
                  <a:cxn ang="0">
                    <a:pos x="T2" y="T3"/>
                  </a:cxn>
                  <a:cxn ang="0">
                    <a:pos x="T4" y="T5"/>
                  </a:cxn>
                </a:cxnLst>
                <a:rect l="0" t="0" r="r" b="b"/>
                <a:pathLst>
                  <a:path w="7" h="3">
                    <a:moveTo>
                      <a:pt x="3" y="3"/>
                    </a:moveTo>
                    <a:cubicBezTo>
                      <a:pt x="3" y="1"/>
                      <a:pt x="5" y="2"/>
                      <a:pt x="6" y="2"/>
                    </a:cubicBezTo>
                    <a:cubicBezTo>
                      <a:pt x="7" y="2"/>
                      <a:pt x="0" y="0"/>
                      <a:pt x="3"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5264">
                <a:extLst>
                  <a:ext uri="{FF2B5EF4-FFF2-40B4-BE49-F238E27FC236}">
                    <a16:creationId xmlns:a16="http://schemas.microsoft.com/office/drawing/2014/main" id="{FE9F40A8-D544-48F9-A9C4-B3C55DD4C19E}"/>
                  </a:ext>
                </a:extLst>
              </p:cNvPr>
              <p:cNvSpPr>
                <a:spLocks/>
              </p:cNvSpPr>
              <p:nvPr/>
            </p:nvSpPr>
            <p:spPr bwMode="auto">
              <a:xfrm>
                <a:off x="-4252" y="1276"/>
                <a:ext cx="9" cy="5"/>
              </a:xfrm>
              <a:custGeom>
                <a:avLst/>
                <a:gdLst>
                  <a:gd name="T0" fmla="*/ 0 w 4"/>
                  <a:gd name="T1" fmla="*/ 2 h 2"/>
                  <a:gd name="T2" fmla="*/ 4 w 4"/>
                  <a:gd name="T3" fmla="*/ 1 h 2"/>
                  <a:gd name="T4" fmla="*/ 0 w 4"/>
                  <a:gd name="T5" fmla="*/ 2 h 2"/>
                </a:gdLst>
                <a:ahLst/>
                <a:cxnLst>
                  <a:cxn ang="0">
                    <a:pos x="T0" y="T1"/>
                  </a:cxn>
                  <a:cxn ang="0">
                    <a:pos x="T2" y="T3"/>
                  </a:cxn>
                  <a:cxn ang="0">
                    <a:pos x="T4" y="T5"/>
                  </a:cxn>
                </a:cxnLst>
                <a:rect l="0" t="0" r="r" b="b"/>
                <a:pathLst>
                  <a:path w="4" h="2">
                    <a:moveTo>
                      <a:pt x="0" y="2"/>
                    </a:moveTo>
                    <a:cubicBezTo>
                      <a:pt x="0" y="2"/>
                      <a:pt x="2" y="1"/>
                      <a:pt x="4" y="1"/>
                    </a:cubicBezTo>
                    <a:cubicBezTo>
                      <a:pt x="2" y="0"/>
                      <a:pt x="0" y="0"/>
                      <a:pt x="0"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5265">
                <a:extLst>
                  <a:ext uri="{FF2B5EF4-FFF2-40B4-BE49-F238E27FC236}">
                    <a16:creationId xmlns:a16="http://schemas.microsoft.com/office/drawing/2014/main" id="{9C93D080-0A5C-479B-8F8E-B575CAB84236}"/>
                  </a:ext>
                </a:extLst>
              </p:cNvPr>
              <p:cNvSpPr>
                <a:spLocks noEditPoints="1"/>
              </p:cNvSpPr>
              <p:nvPr/>
            </p:nvSpPr>
            <p:spPr bwMode="auto">
              <a:xfrm>
                <a:off x="-4255" y="1260"/>
                <a:ext cx="22" cy="16"/>
              </a:xfrm>
              <a:custGeom>
                <a:avLst/>
                <a:gdLst>
                  <a:gd name="T0" fmla="*/ 7 w 9"/>
                  <a:gd name="T1" fmla="*/ 1 h 7"/>
                  <a:gd name="T2" fmla="*/ 7 w 9"/>
                  <a:gd name="T3" fmla="*/ 1 h 7"/>
                  <a:gd name="T4" fmla="*/ 4 w 9"/>
                  <a:gd name="T5" fmla="*/ 0 h 7"/>
                  <a:gd name="T6" fmla="*/ 3 w 9"/>
                  <a:gd name="T7" fmla="*/ 0 h 7"/>
                  <a:gd name="T8" fmla="*/ 2 w 9"/>
                  <a:gd name="T9" fmla="*/ 0 h 7"/>
                  <a:gd name="T10" fmla="*/ 3 w 9"/>
                  <a:gd name="T11" fmla="*/ 1 h 7"/>
                  <a:gd name="T12" fmla="*/ 4 w 9"/>
                  <a:gd name="T13" fmla="*/ 1 h 7"/>
                  <a:gd name="T14" fmla="*/ 1 w 9"/>
                  <a:gd name="T15" fmla="*/ 3 h 7"/>
                  <a:gd name="T16" fmla="*/ 2 w 9"/>
                  <a:gd name="T17" fmla="*/ 3 h 7"/>
                  <a:gd name="T18" fmla="*/ 0 w 9"/>
                  <a:gd name="T19" fmla="*/ 3 h 7"/>
                  <a:gd name="T20" fmla="*/ 1 w 9"/>
                  <a:gd name="T21" fmla="*/ 4 h 7"/>
                  <a:gd name="T22" fmla="*/ 5 w 9"/>
                  <a:gd name="T23" fmla="*/ 5 h 7"/>
                  <a:gd name="T24" fmla="*/ 7 w 9"/>
                  <a:gd name="T25" fmla="*/ 6 h 7"/>
                  <a:gd name="T26" fmla="*/ 7 w 9"/>
                  <a:gd name="T27" fmla="*/ 6 h 7"/>
                  <a:gd name="T28" fmla="*/ 8 w 9"/>
                  <a:gd name="T29" fmla="*/ 6 h 7"/>
                  <a:gd name="T30" fmla="*/ 4 w 9"/>
                  <a:gd name="T31" fmla="*/ 3 h 7"/>
                  <a:gd name="T32" fmla="*/ 4 w 9"/>
                  <a:gd name="T33" fmla="*/ 4 h 7"/>
                  <a:gd name="T34" fmla="*/ 4 w 9"/>
                  <a:gd name="T35" fmla="*/ 4 h 7"/>
                  <a:gd name="T36" fmla="*/ 4 w 9"/>
                  <a:gd name="T37" fmla="*/ 4 h 7"/>
                  <a:gd name="T38" fmla="*/ 7 w 9"/>
                  <a:gd name="T39" fmla="*/ 1 h 7"/>
                  <a:gd name="T40" fmla="*/ 2 w 9"/>
                  <a:gd name="T41" fmla="*/ 4 h 7"/>
                  <a:gd name="T42" fmla="*/ 4 w 9"/>
                  <a:gd name="T43" fmla="*/ 4 h 7"/>
                  <a:gd name="T44" fmla="*/ 2 w 9"/>
                  <a:gd name="T4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7">
                    <a:moveTo>
                      <a:pt x="7" y="1"/>
                    </a:moveTo>
                    <a:cubicBezTo>
                      <a:pt x="7" y="1"/>
                      <a:pt x="7" y="1"/>
                      <a:pt x="7" y="1"/>
                    </a:cubicBezTo>
                    <a:cubicBezTo>
                      <a:pt x="6" y="0"/>
                      <a:pt x="5" y="0"/>
                      <a:pt x="4" y="0"/>
                    </a:cubicBezTo>
                    <a:cubicBezTo>
                      <a:pt x="4" y="0"/>
                      <a:pt x="4" y="0"/>
                      <a:pt x="3" y="0"/>
                    </a:cubicBezTo>
                    <a:cubicBezTo>
                      <a:pt x="3" y="0"/>
                      <a:pt x="3" y="0"/>
                      <a:pt x="2" y="0"/>
                    </a:cubicBezTo>
                    <a:cubicBezTo>
                      <a:pt x="3" y="0"/>
                      <a:pt x="3" y="0"/>
                      <a:pt x="3" y="1"/>
                    </a:cubicBezTo>
                    <a:cubicBezTo>
                      <a:pt x="3" y="1"/>
                      <a:pt x="4" y="1"/>
                      <a:pt x="4" y="1"/>
                    </a:cubicBezTo>
                    <a:cubicBezTo>
                      <a:pt x="2" y="0"/>
                      <a:pt x="2" y="2"/>
                      <a:pt x="1" y="3"/>
                    </a:cubicBezTo>
                    <a:cubicBezTo>
                      <a:pt x="1" y="3"/>
                      <a:pt x="2" y="3"/>
                      <a:pt x="2" y="3"/>
                    </a:cubicBezTo>
                    <a:cubicBezTo>
                      <a:pt x="1" y="3"/>
                      <a:pt x="1" y="3"/>
                      <a:pt x="0" y="3"/>
                    </a:cubicBezTo>
                    <a:cubicBezTo>
                      <a:pt x="1" y="4"/>
                      <a:pt x="2" y="4"/>
                      <a:pt x="1" y="4"/>
                    </a:cubicBezTo>
                    <a:cubicBezTo>
                      <a:pt x="3" y="4"/>
                      <a:pt x="4" y="5"/>
                      <a:pt x="5" y="5"/>
                    </a:cubicBezTo>
                    <a:cubicBezTo>
                      <a:pt x="6" y="6"/>
                      <a:pt x="6" y="7"/>
                      <a:pt x="7" y="6"/>
                    </a:cubicBezTo>
                    <a:cubicBezTo>
                      <a:pt x="7" y="6"/>
                      <a:pt x="7" y="6"/>
                      <a:pt x="7" y="6"/>
                    </a:cubicBezTo>
                    <a:cubicBezTo>
                      <a:pt x="7" y="6"/>
                      <a:pt x="8" y="6"/>
                      <a:pt x="8" y="6"/>
                    </a:cubicBezTo>
                    <a:cubicBezTo>
                      <a:pt x="9" y="5"/>
                      <a:pt x="5" y="5"/>
                      <a:pt x="4" y="3"/>
                    </a:cubicBezTo>
                    <a:cubicBezTo>
                      <a:pt x="4" y="4"/>
                      <a:pt x="4" y="4"/>
                      <a:pt x="4" y="4"/>
                    </a:cubicBezTo>
                    <a:cubicBezTo>
                      <a:pt x="4" y="4"/>
                      <a:pt x="4" y="4"/>
                      <a:pt x="4" y="4"/>
                    </a:cubicBezTo>
                    <a:cubicBezTo>
                      <a:pt x="4" y="4"/>
                      <a:pt x="4" y="4"/>
                      <a:pt x="4" y="4"/>
                    </a:cubicBezTo>
                    <a:cubicBezTo>
                      <a:pt x="3" y="2"/>
                      <a:pt x="6" y="3"/>
                      <a:pt x="7" y="1"/>
                    </a:cubicBezTo>
                    <a:close/>
                    <a:moveTo>
                      <a:pt x="2" y="4"/>
                    </a:moveTo>
                    <a:cubicBezTo>
                      <a:pt x="3" y="4"/>
                      <a:pt x="3" y="4"/>
                      <a:pt x="4" y="4"/>
                    </a:cubicBezTo>
                    <a:cubicBezTo>
                      <a:pt x="3" y="4"/>
                      <a:pt x="3" y="4"/>
                      <a:pt x="2" y="4"/>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4" name="Freeform 5267">
              <a:extLst>
                <a:ext uri="{FF2B5EF4-FFF2-40B4-BE49-F238E27FC236}">
                  <a16:creationId xmlns:a16="http://schemas.microsoft.com/office/drawing/2014/main" id="{C5A05ECB-1F92-41B8-900B-0ABA93D50A57}"/>
                </a:ext>
              </a:extLst>
            </p:cNvPr>
            <p:cNvSpPr>
              <a:spLocks/>
            </p:cNvSpPr>
            <p:nvPr/>
          </p:nvSpPr>
          <p:spPr bwMode="auto">
            <a:xfrm>
              <a:off x="10845239" y="3173343"/>
              <a:ext cx="19050" cy="19050"/>
            </a:xfrm>
            <a:custGeom>
              <a:avLst/>
              <a:gdLst>
                <a:gd name="T0" fmla="*/ 0 w 5"/>
                <a:gd name="T1" fmla="*/ 2 h 5"/>
                <a:gd name="T2" fmla="*/ 3 w 5"/>
                <a:gd name="T3" fmla="*/ 5 h 5"/>
                <a:gd name="T4" fmla="*/ 5 w 5"/>
                <a:gd name="T5" fmla="*/ 3 h 5"/>
                <a:gd name="T6" fmla="*/ 0 w 5"/>
                <a:gd name="T7" fmla="*/ 2 h 5"/>
              </a:gdLst>
              <a:ahLst/>
              <a:cxnLst>
                <a:cxn ang="0">
                  <a:pos x="T0" y="T1"/>
                </a:cxn>
                <a:cxn ang="0">
                  <a:pos x="T2" y="T3"/>
                </a:cxn>
                <a:cxn ang="0">
                  <a:pos x="T4" y="T5"/>
                </a:cxn>
                <a:cxn ang="0">
                  <a:pos x="T6" y="T7"/>
                </a:cxn>
              </a:cxnLst>
              <a:rect l="0" t="0" r="r" b="b"/>
              <a:pathLst>
                <a:path w="5" h="5">
                  <a:moveTo>
                    <a:pt x="0" y="2"/>
                  </a:moveTo>
                  <a:cubicBezTo>
                    <a:pt x="1" y="2"/>
                    <a:pt x="2" y="4"/>
                    <a:pt x="3" y="5"/>
                  </a:cubicBezTo>
                  <a:cubicBezTo>
                    <a:pt x="4" y="4"/>
                    <a:pt x="5" y="3"/>
                    <a:pt x="5" y="3"/>
                  </a:cubicBezTo>
                  <a:cubicBezTo>
                    <a:pt x="4" y="2"/>
                    <a:pt x="2" y="0"/>
                    <a:pt x="0"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5268">
              <a:extLst>
                <a:ext uri="{FF2B5EF4-FFF2-40B4-BE49-F238E27FC236}">
                  <a16:creationId xmlns:a16="http://schemas.microsoft.com/office/drawing/2014/main" id="{EE62B980-6A9F-4DF8-90E6-CC9E3196982B}"/>
                </a:ext>
              </a:extLst>
            </p:cNvPr>
            <p:cNvSpPr>
              <a:spLocks/>
            </p:cNvSpPr>
            <p:nvPr/>
          </p:nvSpPr>
          <p:spPr bwMode="auto">
            <a:xfrm>
              <a:off x="10908739" y="3170168"/>
              <a:ext cx="41275" cy="33338"/>
            </a:xfrm>
            <a:custGeom>
              <a:avLst/>
              <a:gdLst>
                <a:gd name="T0" fmla="*/ 5 w 11"/>
                <a:gd name="T1" fmla="*/ 3 h 9"/>
                <a:gd name="T2" fmla="*/ 5 w 11"/>
                <a:gd name="T3" fmla="*/ 3 h 9"/>
                <a:gd name="T4" fmla="*/ 5 w 11"/>
                <a:gd name="T5" fmla="*/ 4 h 9"/>
                <a:gd name="T6" fmla="*/ 5 w 11"/>
                <a:gd name="T7" fmla="*/ 4 h 9"/>
                <a:gd name="T8" fmla="*/ 5 w 11"/>
                <a:gd name="T9" fmla="*/ 4 h 9"/>
                <a:gd name="T10" fmla="*/ 5 w 11"/>
                <a:gd name="T11" fmla="*/ 4 h 9"/>
                <a:gd name="T12" fmla="*/ 3 w 11"/>
                <a:gd name="T13" fmla="*/ 5 h 9"/>
                <a:gd name="T14" fmla="*/ 3 w 11"/>
                <a:gd name="T15" fmla="*/ 4 h 9"/>
                <a:gd name="T16" fmla="*/ 2 w 11"/>
                <a:gd name="T17" fmla="*/ 4 h 9"/>
                <a:gd name="T18" fmla="*/ 1 w 11"/>
                <a:gd name="T19" fmla="*/ 5 h 9"/>
                <a:gd name="T20" fmla="*/ 3 w 11"/>
                <a:gd name="T21" fmla="*/ 6 h 9"/>
                <a:gd name="T22" fmla="*/ 1 w 11"/>
                <a:gd name="T23" fmla="*/ 7 h 9"/>
                <a:gd name="T24" fmla="*/ 4 w 11"/>
                <a:gd name="T25" fmla="*/ 9 h 9"/>
                <a:gd name="T26" fmla="*/ 6 w 11"/>
                <a:gd name="T27" fmla="*/ 7 h 9"/>
                <a:gd name="T28" fmla="*/ 6 w 11"/>
                <a:gd name="T29" fmla="*/ 7 h 9"/>
                <a:gd name="T30" fmla="*/ 6 w 11"/>
                <a:gd name="T31" fmla="*/ 7 h 9"/>
                <a:gd name="T32" fmla="*/ 6 w 11"/>
                <a:gd name="T33" fmla="*/ 6 h 9"/>
                <a:gd name="T34" fmla="*/ 7 w 11"/>
                <a:gd name="T35" fmla="*/ 5 h 9"/>
                <a:gd name="T36" fmla="*/ 7 w 11"/>
                <a:gd name="T37" fmla="*/ 5 h 9"/>
                <a:gd name="T38" fmla="*/ 7 w 11"/>
                <a:gd name="T39" fmla="*/ 4 h 9"/>
                <a:gd name="T40" fmla="*/ 8 w 11"/>
                <a:gd name="T41" fmla="*/ 4 h 9"/>
                <a:gd name="T42" fmla="*/ 9 w 11"/>
                <a:gd name="T43" fmla="*/ 3 h 9"/>
                <a:gd name="T44" fmla="*/ 9 w 11"/>
                <a:gd name="T45" fmla="*/ 3 h 9"/>
                <a:gd name="T46" fmla="*/ 9 w 11"/>
                <a:gd name="T47" fmla="*/ 0 h 9"/>
                <a:gd name="T48" fmla="*/ 6 w 11"/>
                <a:gd name="T49" fmla="*/ 3 h 9"/>
                <a:gd name="T50" fmla="*/ 5 w 11"/>
                <a:gd name="T51"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 h="9">
                  <a:moveTo>
                    <a:pt x="5" y="3"/>
                  </a:moveTo>
                  <a:cubicBezTo>
                    <a:pt x="5" y="3"/>
                    <a:pt x="5" y="3"/>
                    <a:pt x="5" y="3"/>
                  </a:cubicBezTo>
                  <a:cubicBezTo>
                    <a:pt x="5" y="4"/>
                    <a:pt x="5" y="4"/>
                    <a:pt x="5" y="4"/>
                  </a:cubicBezTo>
                  <a:cubicBezTo>
                    <a:pt x="5" y="4"/>
                    <a:pt x="5" y="4"/>
                    <a:pt x="5" y="4"/>
                  </a:cubicBezTo>
                  <a:cubicBezTo>
                    <a:pt x="5" y="4"/>
                    <a:pt x="5" y="4"/>
                    <a:pt x="5" y="4"/>
                  </a:cubicBezTo>
                  <a:cubicBezTo>
                    <a:pt x="5" y="4"/>
                    <a:pt x="5" y="4"/>
                    <a:pt x="5" y="4"/>
                  </a:cubicBezTo>
                  <a:cubicBezTo>
                    <a:pt x="4" y="4"/>
                    <a:pt x="4" y="5"/>
                    <a:pt x="3" y="5"/>
                  </a:cubicBezTo>
                  <a:cubicBezTo>
                    <a:pt x="2" y="5"/>
                    <a:pt x="2" y="4"/>
                    <a:pt x="3" y="4"/>
                  </a:cubicBezTo>
                  <a:cubicBezTo>
                    <a:pt x="2" y="2"/>
                    <a:pt x="1" y="6"/>
                    <a:pt x="2" y="4"/>
                  </a:cubicBezTo>
                  <a:cubicBezTo>
                    <a:pt x="0" y="3"/>
                    <a:pt x="1" y="5"/>
                    <a:pt x="1" y="5"/>
                  </a:cubicBezTo>
                  <a:cubicBezTo>
                    <a:pt x="1" y="5"/>
                    <a:pt x="2" y="5"/>
                    <a:pt x="3" y="6"/>
                  </a:cubicBezTo>
                  <a:cubicBezTo>
                    <a:pt x="2" y="6"/>
                    <a:pt x="2" y="7"/>
                    <a:pt x="1" y="7"/>
                  </a:cubicBezTo>
                  <a:cubicBezTo>
                    <a:pt x="2" y="8"/>
                    <a:pt x="3" y="8"/>
                    <a:pt x="4" y="9"/>
                  </a:cubicBezTo>
                  <a:cubicBezTo>
                    <a:pt x="5" y="8"/>
                    <a:pt x="5" y="8"/>
                    <a:pt x="6" y="7"/>
                  </a:cubicBezTo>
                  <a:cubicBezTo>
                    <a:pt x="6" y="7"/>
                    <a:pt x="6" y="7"/>
                    <a:pt x="6" y="7"/>
                  </a:cubicBezTo>
                  <a:cubicBezTo>
                    <a:pt x="6" y="7"/>
                    <a:pt x="6" y="7"/>
                    <a:pt x="6" y="7"/>
                  </a:cubicBezTo>
                  <a:cubicBezTo>
                    <a:pt x="6" y="7"/>
                    <a:pt x="6" y="6"/>
                    <a:pt x="6" y="6"/>
                  </a:cubicBezTo>
                  <a:cubicBezTo>
                    <a:pt x="6" y="6"/>
                    <a:pt x="6" y="5"/>
                    <a:pt x="7" y="5"/>
                  </a:cubicBezTo>
                  <a:cubicBezTo>
                    <a:pt x="7" y="5"/>
                    <a:pt x="7" y="5"/>
                    <a:pt x="7" y="5"/>
                  </a:cubicBezTo>
                  <a:cubicBezTo>
                    <a:pt x="7" y="5"/>
                    <a:pt x="7" y="4"/>
                    <a:pt x="7" y="4"/>
                  </a:cubicBezTo>
                  <a:cubicBezTo>
                    <a:pt x="8" y="4"/>
                    <a:pt x="8" y="4"/>
                    <a:pt x="8" y="4"/>
                  </a:cubicBezTo>
                  <a:cubicBezTo>
                    <a:pt x="8" y="4"/>
                    <a:pt x="8" y="4"/>
                    <a:pt x="9" y="3"/>
                  </a:cubicBezTo>
                  <a:cubicBezTo>
                    <a:pt x="9" y="3"/>
                    <a:pt x="9" y="3"/>
                    <a:pt x="9" y="3"/>
                  </a:cubicBezTo>
                  <a:cubicBezTo>
                    <a:pt x="10" y="2"/>
                    <a:pt x="11" y="1"/>
                    <a:pt x="9" y="0"/>
                  </a:cubicBezTo>
                  <a:cubicBezTo>
                    <a:pt x="8" y="1"/>
                    <a:pt x="7" y="2"/>
                    <a:pt x="6" y="3"/>
                  </a:cubicBezTo>
                  <a:cubicBezTo>
                    <a:pt x="6" y="3"/>
                    <a:pt x="6" y="3"/>
                    <a:pt x="5"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5269">
              <a:extLst>
                <a:ext uri="{FF2B5EF4-FFF2-40B4-BE49-F238E27FC236}">
                  <a16:creationId xmlns:a16="http://schemas.microsoft.com/office/drawing/2014/main" id="{76325BE7-42E9-40B7-9B0B-4E8FDDD02AEB}"/>
                </a:ext>
              </a:extLst>
            </p:cNvPr>
            <p:cNvSpPr>
              <a:spLocks/>
            </p:cNvSpPr>
            <p:nvPr/>
          </p:nvSpPr>
          <p:spPr bwMode="auto">
            <a:xfrm>
              <a:off x="10977002" y="3222556"/>
              <a:ext cx="17462" cy="15875"/>
            </a:xfrm>
            <a:custGeom>
              <a:avLst/>
              <a:gdLst>
                <a:gd name="T0" fmla="*/ 3 w 5"/>
                <a:gd name="T1" fmla="*/ 4 h 4"/>
                <a:gd name="T2" fmla="*/ 2 w 5"/>
                <a:gd name="T3" fmla="*/ 0 h 4"/>
                <a:gd name="T4" fmla="*/ 0 w 5"/>
                <a:gd name="T5" fmla="*/ 4 h 4"/>
                <a:gd name="T6" fmla="*/ 3 w 5"/>
                <a:gd name="T7" fmla="*/ 4 h 4"/>
              </a:gdLst>
              <a:ahLst/>
              <a:cxnLst>
                <a:cxn ang="0">
                  <a:pos x="T0" y="T1"/>
                </a:cxn>
                <a:cxn ang="0">
                  <a:pos x="T2" y="T3"/>
                </a:cxn>
                <a:cxn ang="0">
                  <a:pos x="T4" y="T5"/>
                </a:cxn>
                <a:cxn ang="0">
                  <a:pos x="T6" y="T7"/>
                </a:cxn>
              </a:cxnLst>
              <a:rect l="0" t="0" r="r" b="b"/>
              <a:pathLst>
                <a:path w="5" h="4">
                  <a:moveTo>
                    <a:pt x="3" y="4"/>
                  </a:moveTo>
                  <a:cubicBezTo>
                    <a:pt x="5" y="3"/>
                    <a:pt x="5" y="1"/>
                    <a:pt x="2" y="0"/>
                  </a:cubicBezTo>
                  <a:cubicBezTo>
                    <a:pt x="0" y="1"/>
                    <a:pt x="2" y="2"/>
                    <a:pt x="0" y="4"/>
                  </a:cubicBezTo>
                  <a:cubicBezTo>
                    <a:pt x="1" y="4"/>
                    <a:pt x="2" y="3"/>
                    <a:pt x="3" y="4"/>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5270">
              <a:extLst>
                <a:ext uri="{FF2B5EF4-FFF2-40B4-BE49-F238E27FC236}">
                  <a16:creationId xmlns:a16="http://schemas.microsoft.com/office/drawing/2014/main" id="{2E70EACF-3433-4257-8244-43D0D4810553}"/>
                </a:ext>
              </a:extLst>
            </p:cNvPr>
            <p:cNvSpPr>
              <a:spLocks/>
            </p:cNvSpPr>
            <p:nvPr/>
          </p:nvSpPr>
          <p:spPr bwMode="auto">
            <a:xfrm>
              <a:off x="10911914" y="3238431"/>
              <a:ext cx="30162" cy="22225"/>
            </a:xfrm>
            <a:custGeom>
              <a:avLst/>
              <a:gdLst>
                <a:gd name="T0" fmla="*/ 8 w 8"/>
                <a:gd name="T1" fmla="*/ 4 h 6"/>
                <a:gd name="T2" fmla="*/ 6 w 8"/>
                <a:gd name="T3" fmla="*/ 2 h 6"/>
                <a:gd name="T4" fmla="*/ 4 w 8"/>
                <a:gd name="T5" fmla="*/ 0 h 6"/>
                <a:gd name="T6" fmla="*/ 0 w 8"/>
                <a:gd name="T7" fmla="*/ 3 h 6"/>
                <a:gd name="T8" fmla="*/ 2 w 8"/>
                <a:gd name="T9" fmla="*/ 5 h 6"/>
                <a:gd name="T10" fmla="*/ 8 w 8"/>
                <a:gd name="T11" fmla="*/ 4 h 6"/>
              </a:gdLst>
              <a:ahLst/>
              <a:cxnLst>
                <a:cxn ang="0">
                  <a:pos x="T0" y="T1"/>
                </a:cxn>
                <a:cxn ang="0">
                  <a:pos x="T2" y="T3"/>
                </a:cxn>
                <a:cxn ang="0">
                  <a:pos x="T4" y="T5"/>
                </a:cxn>
                <a:cxn ang="0">
                  <a:pos x="T6" y="T7"/>
                </a:cxn>
                <a:cxn ang="0">
                  <a:pos x="T8" y="T9"/>
                </a:cxn>
                <a:cxn ang="0">
                  <a:pos x="T10" y="T11"/>
                </a:cxn>
              </a:cxnLst>
              <a:rect l="0" t="0" r="r" b="b"/>
              <a:pathLst>
                <a:path w="8" h="6">
                  <a:moveTo>
                    <a:pt x="8" y="4"/>
                  </a:moveTo>
                  <a:cubicBezTo>
                    <a:pt x="7" y="3"/>
                    <a:pt x="7" y="3"/>
                    <a:pt x="6" y="2"/>
                  </a:cubicBezTo>
                  <a:cubicBezTo>
                    <a:pt x="5" y="2"/>
                    <a:pt x="5" y="1"/>
                    <a:pt x="4" y="0"/>
                  </a:cubicBezTo>
                  <a:cubicBezTo>
                    <a:pt x="3" y="1"/>
                    <a:pt x="1" y="2"/>
                    <a:pt x="0" y="3"/>
                  </a:cubicBezTo>
                  <a:cubicBezTo>
                    <a:pt x="1" y="4"/>
                    <a:pt x="1" y="4"/>
                    <a:pt x="2" y="5"/>
                  </a:cubicBezTo>
                  <a:cubicBezTo>
                    <a:pt x="4" y="3"/>
                    <a:pt x="6" y="6"/>
                    <a:pt x="8" y="4"/>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5271">
              <a:extLst>
                <a:ext uri="{FF2B5EF4-FFF2-40B4-BE49-F238E27FC236}">
                  <a16:creationId xmlns:a16="http://schemas.microsoft.com/office/drawing/2014/main" id="{D69D7168-F797-4183-AE6F-F01C8A501419}"/>
                </a:ext>
              </a:extLst>
            </p:cNvPr>
            <p:cNvSpPr>
              <a:spLocks/>
            </p:cNvSpPr>
            <p:nvPr/>
          </p:nvSpPr>
          <p:spPr bwMode="auto">
            <a:xfrm>
              <a:off x="10953189" y="3208268"/>
              <a:ext cx="23812" cy="25400"/>
            </a:xfrm>
            <a:custGeom>
              <a:avLst/>
              <a:gdLst>
                <a:gd name="T0" fmla="*/ 0 w 6"/>
                <a:gd name="T1" fmla="*/ 0 h 7"/>
                <a:gd name="T2" fmla="*/ 6 w 6"/>
                <a:gd name="T3" fmla="*/ 6 h 7"/>
                <a:gd name="T4" fmla="*/ 0 w 6"/>
                <a:gd name="T5" fmla="*/ 0 h 7"/>
              </a:gdLst>
              <a:ahLst/>
              <a:cxnLst>
                <a:cxn ang="0">
                  <a:pos x="T0" y="T1"/>
                </a:cxn>
                <a:cxn ang="0">
                  <a:pos x="T2" y="T3"/>
                </a:cxn>
                <a:cxn ang="0">
                  <a:pos x="T4" y="T5"/>
                </a:cxn>
              </a:cxnLst>
              <a:rect l="0" t="0" r="r" b="b"/>
              <a:pathLst>
                <a:path w="6" h="7">
                  <a:moveTo>
                    <a:pt x="0" y="0"/>
                  </a:moveTo>
                  <a:cubicBezTo>
                    <a:pt x="2" y="2"/>
                    <a:pt x="5" y="7"/>
                    <a:pt x="6" y="6"/>
                  </a:cubicBezTo>
                  <a:cubicBezTo>
                    <a:pt x="5" y="4"/>
                    <a:pt x="3" y="2"/>
                    <a:pt x="0"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5272">
              <a:extLst>
                <a:ext uri="{FF2B5EF4-FFF2-40B4-BE49-F238E27FC236}">
                  <a16:creationId xmlns:a16="http://schemas.microsoft.com/office/drawing/2014/main" id="{92ADCC8C-3123-4B6D-992C-CB25791AF75E}"/>
                </a:ext>
              </a:extLst>
            </p:cNvPr>
            <p:cNvSpPr>
              <a:spLocks/>
            </p:cNvSpPr>
            <p:nvPr/>
          </p:nvSpPr>
          <p:spPr bwMode="auto">
            <a:xfrm>
              <a:off x="10969064" y="3222556"/>
              <a:ext cx="11112" cy="11113"/>
            </a:xfrm>
            <a:custGeom>
              <a:avLst/>
              <a:gdLst>
                <a:gd name="T0" fmla="*/ 0 w 3"/>
                <a:gd name="T1" fmla="*/ 0 h 3"/>
                <a:gd name="T2" fmla="*/ 0 w 3"/>
                <a:gd name="T3" fmla="*/ 1 h 3"/>
                <a:gd name="T4" fmla="*/ 3 w 3"/>
                <a:gd name="T5" fmla="*/ 1 h 3"/>
                <a:gd name="T6" fmla="*/ 0 w 3"/>
                <a:gd name="T7" fmla="*/ 0 h 3"/>
              </a:gdLst>
              <a:ahLst/>
              <a:cxnLst>
                <a:cxn ang="0">
                  <a:pos x="T0" y="T1"/>
                </a:cxn>
                <a:cxn ang="0">
                  <a:pos x="T2" y="T3"/>
                </a:cxn>
                <a:cxn ang="0">
                  <a:pos x="T4" y="T5"/>
                </a:cxn>
                <a:cxn ang="0">
                  <a:pos x="T6" y="T7"/>
                </a:cxn>
              </a:cxnLst>
              <a:rect l="0" t="0" r="r" b="b"/>
              <a:pathLst>
                <a:path w="3" h="3">
                  <a:moveTo>
                    <a:pt x="0" y="0"/>
                  </a:moveTo>
                  <a:cubicBezTo>
                    <a:pt x="1" y="1"/>
                    <a:pt x="1" y="1"/>
                    <a:pt x="0" y="1"/>
                  </a:cubicBezTo>
                  <a:cubicBezTo>
                    <a:pt x="1" y="3"/>
                    <a:pt x="2" y="1"/>
                    <a:pt x="3" y="1"/>
                  </a:cubicBezTo>
                  <a:cubicBezTo>
                    <a:pt x="2" y="0"/>
                    <a:pt x="2" y="0"/>
                    <a:pt x="0"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5273">
              <a:extLst>
                <a:ext uri="{FF2B5EF4-FFF2-40B4-BE49-F238E27FC236}">
                  <a16:creationId xmlns:a16="http://schemas.microsoft.com/office/drawing/2014/main" id="{16F4E0D7-74C7-43D2-AE2D-FA08D7525E2A}"/>
                </a:ext>
              </a:extLst>
            </p:cNvPr>
            <p:cNvSpPr>
              <a:spLocks/>
            </p:cNvSpPr>
            <p:nvPr/>
          </p:nvSpPr>
          <p:spPr bwMode="auto">
            <a:xfrm>
              <a:off x="10961127" y="3211443"/>
              <a:ext cx="15875" cy="11113"/>
            </a:xfrm>
            <a:custGeom>
              <a:avLst/>
              <a:gdLst>
                <a:gd name="T0" fmla="*/ 3 w 4"/>
                <a:gd name="T1" fmla="*/ 0 h 3"/>
                <a:gd name="T2" fmla="*/ 0 w 4"/>
                <a:gd name="T3" fmla="*/ 1 h 3"/>
                <a:gd name="T4" fmla="*/ 2 w 4"/>
                <a:gd name="T5" fmla="*/ 3 h 3"/>
                <a:gd name="T6" fmla="*/ 4 w 4"/>
                <a:gd name="T7" fmla="*/ 3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cubicBezTo>
                    <a:pt x="2" y="2"/>
                    <a:pt x="2" y="2"/>
                    <a:pt x="0" y="1"/>
                  </a:cubicBezTo>
                  <a:cubicBezTo>
                    <a:pt x="0" y="2"/>
                    <a:pt x="1" y="2"/>
                    <a:pt x="2" y="3"/>
                  </a:cubicBezTo>
                  <a:cubicBezTo>
                    <a:pt x="2" y="3"/>
                    <a:pt x="3" y="3"/>
                    <a:pt x="4" y="3"/>
                  </a:cubicBezTo>
                  <a:cubicBezTo>
                    <a:pt x="4" y="2"/>
                    <a:pt x="3" y="0"/>
                    <a:pt x="3"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5274">
              <a:extLst>
                <a:ext uri="{FF2B5EF4-FFF2-40B4-BE49-F238E27FC236}">
                  <a16:creationId xmlns:a16="http://schemas.microsoft.com/office/drawing/2014/main" id="{964E3BAB-BCB3-4123-BECF-3427CE109691}"/>
                </a:ext>
              </a:extLst>
            </p:cNvPr>
            <p:cNvSpPr>
              <a:spLocks/>
            </p:cNvSpPr>
            <p:nvPr/>
          </p:nvSpPr>
          <p:spPr bwMode="auto">
            <a:xfrm>
              <a:off x="10900802" y="3159056"/>
              <a:ext cx="57150" cy="49213"/>
            </a:xfrm>
            <a:custGeom>
              <a:avLst/>
              <a:gdLst>
                <a:gd name="T0" fmla="*/ 10 w 15"/>
                <a:gd name="T1" fmla="*/ 9 h 13"/>
                <a:gd name="T2" fmla="*/ 9 w 15"/>
                <a:gd name="T3" fmla="*/ 7 h 13"/>
                <a:gd name="T4" fmla="*/ 11 w 15"/>
                <a:gd name="T5" fmla="*/ 7 h 13"/>
                <a:gd name="T6" fmla="*/ 10 w 15"/>
                <a:gd name="T7" fmla="*/ 5 h 13"/>
                <a:gd name="T8" fmla="*/ 12 w 15"/>
                <a:gd name="T9" fmla="*/ 7 h 13"/>
                <a:gd name="T10" fmla="*/ 13 w 15"/>
                <a:gd name="T11" fmla="*/ 6 h 13"/>
                <a:gd name="T12" fmla="*/ 14 w 15"/>
                <a:gd name="T13" fmla="*/ 4 h 13"/>
                <a:gd name="T14" fmla="*/ 14 w 15"/>
                <a:gd name="T15" fmla="*/ 1 h 13"/>
                <a:gd name="T16" fmla="*/ 12 w 15"/>
                <a:gd name="T17" fmla="*/ 4 h 13"/>
                <a:gd name="T18" fmla="*/ 10 w 15"/>
                <a:gd name="T19" fmla="*/ 4 h 13"/>
                <a:gd name="T20" fmla="*/ 7 w 15"/>
                <a:gd name="T21" fmla="*/ 3 h 13"/>
                <a:gd name="T22" fmla="*/ 8 w 15"/>
                <a:gd name="T23" fmla="*/ 3 h 13"/>
                <a:gd name="T24" fmla="*/ 6 w 15"/>
                <a:gd name="T25" fmla="*/ 4 h 13"/>
                <a:gd name="T26" fmla="*/ 9 w 15"/>
                <a:gd name="T27" fmla="*/ 5 h 13"/>
                <a:gd name="T28" fmla="*/ 4 w 15"/>
                <a:gd name="T29" fmla="*/ 6 h 13"/>
                <a:gd name="T30" fmla="*/ 5 w 15"/>
                <a:gd name="T31" fmla="*/ 2 h 13"/>
                <a:gd name="T32" fmla="*/ 0 w 15"/>
                <a:gd name="T33" fmla="*/ 3 h 13"/>
                <a:gd name="T34" fmla="*/ 2 w 15"/>
                <a:gd name="T35" fmla="*/ 3 h 13"/>
                <a:gd name="T36" fmla="*/ 3 w 15"/>
                <a:gd name="T37" fmla="*/ 4 h 13"/>
                <a:gd name="T38" fmla="*/ 1 w 15"/>
                <a:gd name="T39" fmla="*/ 4 h 13"/>
                <a:gd name="T40" fmla="*/ 2 w 15"/>
                <a:gd name="T41" fmla="*/ 9 h 13"/>
                <a:gd name="T42" fmla="*/ 3 w 15"/>
                <a:gd name="T43" fmla="*/ 9 h 13"/>
                <a:gd name="T44" fmla="*/ 5 w 15"/>
                <a:gd name="T45" fmla="*/ 9 h 13"/>
                <a:gd name="T46" fmla="*/ 4 w 15"/>
                <a:gd name="T47" fmla="*/ 7 h 13"/>
                <a:gd name="T48" fmla="*/ 8 w 15"/>
                <a:gd name="T49" fmla="*/ 7 h 13"/>
                <a:gd name="T50" fmla="*/ 4 w 15"/>
                <a:gd name="T51" fmla="*/ 11 h 13"/>
                <a:gd name="T52" fmla="*/ 7 w 15"/>
                <a:gd name="T53" fmla="*/ 13 h 13"/>
                <a:gd name="T54" fmla="*/ 8 w 15"/>
                <a:gd name="T55" fmla="*/ 13 h 13"/>
                <a:gd name="T56" fmla="*/ 10 w 15"/>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13">
                  <a:moveTo>
                    <a:pt x="10" y="9"/>
                  </a:moveTo>
                  <a:cubicBezTo>
                    <a:pt x="11" y="9"/>
                    <a:pt x="9" y="8"/>
                    <a:pt x="9" y="7"/>
                  </a:cubicBezTo>
                  <a:cubicBezTo>
                    <a:pt x="10" y="7"/>
                    <a:pt x="11" y="7"/>
                    <a:pt x="11" y="7"/>
                  </a:cubicBezTo>
                  <a:cubicBezTo>
                    <a:pt x="13" y="6"/>
                    <a:pt x="10" y="6"/>
                    <a:pt x="10" y="5"/>
                  </a:cubicBezTo>
                  <a:cubicBezTo>
                    <a:pt x="11" y="5"/>
                    <a:pt x="12" y="6"/>
                    <a:pt x="12" y="7"/>
                  </a:cubicBezTo>
                  <a:cubicBezTo>
                    <a:pt x="13" y="6"/>
                    <a:pt x="12" y="5"/>
                    <a:pt x="13" y="6"/>
                  </a:cubicBezTo>
                  <a:cubicBezTo>
                    <a:pt x="14" y="6"/>
                    <a:pt x="11" y="4"/>
                    <a:pt x="14" y="4"/>
                  </a:cubicBezTo>
                  <a:cubicBezTo>
                    <a:pt x="14" y="2"/>
                    <a:pt x="15" y="3"/>
                    <a:pt x="14" y="1"/>
                  </a:cubicBezTo>
                  <a:cubicBezTo>
                    <a:pt x="12" y="2"/>
                    <a:pt x="13" y="4"/>
                    <a:pt x="12" y="4"/>
                  </a:cubicBezTo>
                  <a:cubicBezTo>
                    <a:pt x="11" y="4"/>
                    <a:pt x="10" y="2"/>
                    <a:pt x="10" y="4"/>
                  </a:cubicBezTo>
                  <a:cubicBezTo>
                    <a:pt x="9" y="4"/>
                    <a:pt x="8" y="4"/>
                    <a:pt x="7" y="3"/>
                  </a:cubicBezTo>
                  <a:cubicBezTo>
                    <a:pt x="7" y="2"/>
                    <a:pt x="8" y="4"/>
                    <a:pt x="8" y="3"/>
                  </a:cubicBezTo>
                  <a:cubicBezTo>
                    <a:pt x="7" y="0"/>
                    <a:pt x="7" y="3"/>
                    <a:pt x="6" y="4"/>
                  </a:cubicBezTo>
                  <a:cubicBezTo>
                    <a:pt x="6" y="5"/>
                    <a:pt x="8" y="4"/>
                    <a:pt x="9" y="5"/>
                  </a:cubicBezTo>
                  <a:cubicBezTo>
                    <a:pt x="8" y="7"/>
                    <a:pt x="5" y="3"/>
                    <a:pt x="4" y="6"/>
                  </a:cubicBezTo>
                  <a:cubicBezTo>
                    <a:pt x="3" y="4"/>
                    <a:pt x="6" y="4"/>
                    <a:pt x="5" y="2"/>
                  </a:cubicBezTo>
                  <a:cubicBezTo>
                    <a:pt x="3" y="2"/>
                    <a:pt x="2" y="1"/>
                    <a:pt x="0" y="3"/>
                  </a:cubicBezTo>
                  <a:cubicBezTo>
                    <a:pt x="1" y="4"/>
                    <a:pt x="2" y="3"/>
                    <a:pt x="2" y="3"/>
                  </a:cubicBezTo>
                  <a:cubicBezTo>
                    <a:pt x="3" y="2"/>
                    <a:pt x="3" y="3"/>
                    <a:pt x="3" y="4"/>
                  </a:cubicBezTo>
                  <a:cubicBezTo>
                    <a:pt x="3" y="5"/>
                    <a:pt x="2" y="4"/>
                    <a:pt x="1" y="4"/>
                  </a:cubicBezTo>
                  <a:cubicBezTo>
                    <a:pt x="2" y="6"/>
                    <a:pt x="3" y="7"/>
                    <a:pt x="2" y="9"/>
                  </a:cubicBezTo>
                  <a:cubicBezTo>
                    <a:pt x="2" y="10"/>
                    <a:pt x="4" y="8"/>
                    <a:pt x="3" y="9"/>
                  </a:cubicBezTo>
                  <a:cubicBezTo>
                    <a:pt x="5" y="12"/>
                    <a:pt x="4" y="7"/>
                    <a:pt x="5" y="9"/>
                  </a:cubicBezTo>
                  <a:cubicBezTo>
                    <a:pt x="6" y="8"/>
                    <a:pt x="4" y="7"/>
                    <a:pt x="4" y="7"/>
                  </a:cubicBezTo>
                  <a:cubicBezTo>
                    <a:pt x="5" y="6"/>
                    <a:pt x="8" y="8"/>
                    <a:pt x="8" y="7"/>
                  </a:cubicBezTo>
                  <a:cubicBezTo>
                    <a:pt x="8" y="9"/>
                    <a:pt x="6" y="10"/>
                    <a:pt x="4" y="11"/>
                  </a:cubicBezTo>
                  <a:cubicBezTo>
                    <a:pt x="5" y="12"/>
                    <a:pt x="7" y="11"/>
                    <a:pt x="7" y="13"/>
                  </a:cubicBezTo>
                  <a:cubicBezTo>
                    <a:pt x="7" y="13"/>
                    <a:pt x="8" y="13"/>
                    <a:pt x="8" y="13"/>
                  </a:cubicBezTo>
                  <a:cubicBezTo>
                    <a:pt x="6" y="11"/>
                    <a:pt x="10" y="9"/>
                    <a:pt x="10" y="9"/>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5275">
              <a:extLst>
                <a:ext uri="{FF2B5EF4-FFF2-40B4-BE49-F238E27FC236}">
                  <a16:creationId xmlns:a16="http://schemas.microsoft.com/office/drawing/2014/main" id="{752765C0-26FD-427C-A11B-8812CC887103}"/>
                </a:ext>
              </a:extLst>
            </p:cNvPr>
            <p:cNvSpPr>
              <a:spLocks/>
            </p:cNvSpPr>
            <p:nvPr/>
          </p:nvSpPr>
          <p:spPr bwMode="auto">
            <a:xfrm>
              <a:off x="10924614" y="3203506"/>
              <a:ext cx="11112" cy="11113"/>
            </a:xfrm>
            <a:custGeom>
              <a:avLst/>
              <a:gdLst>
                <a:gd name="T0" fmla="*/ 2 w 3"/>
                <a:gd name="T1" fmla="*/ 0 h 3"/>
                <a:gd name="T2" fmla="*/ 1 w 3"/>
                <a:gd name="T3" fmla="*/ 1 h 3"/>
                <a:gd name="T4" fmla="*/ 3 w 3"/>
                <a:gd name="T5" fmla="*/ 2 h 3"/>
                <a:gd name="T6" fmla="*/ 2 w 3"/>
                <a:gd name="T7" fmla="*/ 2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1" y="1"/>
                    <a:pt x="1" y="2"/>
                    <a:pt x="1" y="1"/>
                  </a:cubicBezTo>
                  <a:cubicBezTo>
                    <a:pt x="0" y="2"/>
                    <a:pt x="2" y="3"/>
                    <a:pt x="3" y="2"/>
                  </a:cubicBezTo>
                  <a:cubicBezTo>
                    <a:pt x="3" y="2"/>
                    <a:pt x="2" y="2"/>
                    <a:pt x="2" y="2"/>
                  </a:cubicBezTo>
                  <a:cubicBezTo>
                    <a:pt x="2" y="2"/>
                    <a:pt x="3" y="1"/>
                    <a:pt x="2" y="0"/>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5276">
              <a:extLst>
                <a:ext uri="{FF2B5EF4-FFF2-40B4-BE49-F238E27FC236}">
                  <a16:creationId xmlns:a16="http://schemas.microsoft.com/office/drawing/2014/main" id="{513B2108-EA76-4A1A-823E-732ADDA2FD54}"/>
                </a:ext>
              </a:extLst>
            </p:cNvPr>
            <p:cNvSpPr>
              <a:spLocks/>
            </p:cNvSpPr>
            <p:nvPr/>
          </p:nvSpPr>
          <p:spPr bwMode="auto">
            <a:xfrm>
              <a:off x="10935727" y="3241606"/>
              <a:ext cx="17462" cy="7938"/>
            </a:xfrm>
            <a:custGeom>
              <a:avLst/>
              <a:gdLst>
                <a:gd name="T0" fmla="*/ 5 w 5"/>
                <a:gd name="T1" fmla="*/ 2 h 2"/>
                <a:gd name="T2" fmla="*/ 1 w 5"/>
                <a:gd name="T3" fmla="*/ 0 h 2"/>
                <a:gd name="T4" fmla="*/ 2 w 5"/>
                <a:gd name="T5" fmla="*/ 2 h 2"/>
                <a:gd name="T6" fmla="*/ 5 w 5"/>
                <a:gd name="T7" fmla="*/ 2 h 2"/>
              </a:gdLst>
              <a:ahLst/>
              <a:cxnLst>
                <a:cxn ang="0">
                  <a:pos x="T0" y="T1"/>
                </a:cxn>
                <a:cxn ang="0">
                  <a:pos x="T2" y="T3"/>
                </a:cxn>
                <a:cxn ang="0">
                  <a:pos x="T4" y="T5"/>
                </a:cxn>
                <a:cxn ang="0">
                  <a:pos x="T6" y="T7"/>
                </a:cxn>
              </a:cxnLst>
              <a:rect l="0" t="0" r="r" b="b"/>
              <a:pathLst>
                <a:path w="5" h="2">
                  <a:moveTo>
                    <a:pt x="5" y="2"/>
                  </a:moveTo>
                  <a:cubicBezTo>
                    <a:pt x="3" y="0"/>
                    <a:pt x="2" y="1"/>
                    <a:pt x="1" y="0"/>
                  </a:cubicBezTo>
                  <a:cubicBezTo>
                    <a:pt x="0" y="1"/>
                    <a:pt x="1" y="0"/>
                    <a:pt x="2" y="2"/>
                  </a:cubicBezTo>
                  <a:cubicBezTo>
                    <a:pt x="3" y="2"/>
                    <a:pt x="4" y="2"/>
                    <a:pt x="5" y="2"/>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5277">
              <a:extLst>
                <a:ext uri="{FF2B5EF4-FFF2-40B4-BE49-F238E27FC236}">
                  <a16:creationId xmlns:a16="http://schemas.microsoft.com/office/drawing/2014/main" id="{39F1AE5E-C518-42AB-B9F5-F5FD035D7369}"/>
                </a:ext>
              </a:extLst>
            </p:cNvPr>
            <p:cNvSpPr>
              <a:spLocks/>
            </p:cNvSpPr>
            <p:nvPr/>
          </p:nvSpPr>
          <p:spPr bwMode="auto">
            <a:xfrm>
              <a:off x="10935727" y="3197156"/>
              <a:ext cx="33337" cy="36513"/>
            </a:xfrm>
            <a:custGeom>
              <a:avLst/>
              <a:gdLst>
                <a:gd name="T0" fmla="*/ 4 w 9"/>
                <a:gd name="T1" fmla="*/ 3 h 10"/>
                <a:gd name="T2" fmla="*/ 4 w 9"/>
                <a:gd name="T3" fmla="*/ 3 h 10"/>
                <a:gd name="T4" fmla="*/ 4 w 9"/>
                <a:gd name="T5" fmla="*/ 2 h 10"/>
                <a:gd name="T6" fmla="*/ 1 w 9"/>
                <a:gd name="T7" fmla="*/ 4 h 10"/>
                <a:gd name="T8" fmla="*/ 2 w 9"/>
                <a:gd name="T9" fmla="*/ 3 h 10"/>
                <a:gd name="T10" fmla="*/ 3 w 9"/>
                <a:gd name="T11" fmla="*/ 4 h 10"/>
                <a:gd name="T12" fmla="*/ 1 w 9"/>
                <a:gd name="T13" fmla="*/ 6 h 10"/>
                <a:gd name="T14" fmla="*/ 7 w 9"/>
                <a:gd name="T15" fmla="*/ 0 h 10"/>
                <a:gd name="T16" fmla="*/ 4 w 9"/>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3"/>
                  </a:moveTo>
                  <a:cubicBezTo>
                    <a:pt x="4" y="3"/>
                    <a:pt x="4" y="3"/>
                    <a:pt x="4" y="3"/>
                  </a:cubicBezTo>
                  <a:cubicBezTo>
                    <a:pt x="4" y="3"/>
                    <a:pt x="4" y="2"/>
                    <a:pt x="4" y="2"/>
                  </a:cubicBezTo>
                  <a:cubicBezTo>
                    <a:pt x="2" y="2"/>
                    <a:pt x="0" y="2"/>
                    <a:pt x="1" y="4"/>
                  </a:cubicBezTo>
                  <a:cubicBezTo>
                    <a:pt x="2" y="4"/>
                    <a:pt x="2" y="4"/>
                    <a:pt x="2" y="3"/>
                  </a:cubicBezTo>
                  <a:cubicBezTo>
                    <a:pt x="2" y="4"/>
                    <a:pt x="2" y="4"/>
                    <a:pt x="3" y="4"/>
                  </a:cubicBezTo>
                  <a:cubicBezTo>
                    <a:pt x="2" y="5"/>
                    <a:pt x="2" y="5"/>
                    <a:pt x="1" y="6"/>
                  </a:cubicBezTo>
                  <a:cubicBezTo>
                    <a:pt x="5" y="10"/>
                    <a:pt x="9" y="3"/>
                    <a:pt x="7" y="0"/>
                  </a:cubicBezTo>
                  <a:cubicBezTo>
                    <a:pt x="6" y="1"/>
                    <a:pt x="5" y="2"/>
                    <a:pt x="4" y="3"/>
                  </a:cubicBezTo>
                  <a:close/>
                </a:path>
              </a:pathLst>
            </a:custGeom>
            <a:solidFill>
              <a:srgbClr val="3A21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34" name="组合 173">
            <a:extLst>
              <a:ext uri="{FF2B5EF4-FFF2-40B4-BE49-F238E27FC236}">
                <a16:creationId xmlns:a16="http://schemas.microsoft.com/office/drawing/2014/main" id="{290883FC-D18D-4341-BCA4-1F0B3F930005}"/>
              </a:ext>
            </a:extLst>
          </p:cNvPr>
          <p:cNvGrpSpPr/>
          <p:nvPr/>
        </p:nvGrpSpPr>
        <p:grpSpPr>
          <a:xfrm>
            <a:off x="9341189" y="2117725"/>
            <a:ext cx="637777" cy="1081952"/>
            <a:chOff x="12218988" y="2264569"/>
            <a:chExt cx="2471737" cy="4383088"/>
          </a:xfrm>
        </p:grpSpPr>
        <p:sp>
          <p:nvSpPr>
            <p:cNvPr id="435" name="Freeform 5">
              <a:extLst>
                <a:ext uri="{FF2B5EF4-FFF2-40B4-BE49-F238E27FC236}">
                  <a16:creationId xmlns:a16="http://schemas.microsoft.com/office/drawing/2014/main" id="{A1E96830-5471-4285-A8E6-347B7B6E2ED5}"/>
                </a:ext>
              </a:extLst>
            </p:cNvPr>
            <p:cNvSpPr>
              <a:spLocks/>
            </p:cNvSpPr>
            <p:nvPr/>
          </p:nvSpPr>
          <p:spPr bwMode="auto">
            <a:xfrm>
              <a:off x="13020675" y="4504532"/>
              <a:ext cx="1352550" cy="1976438"/>
            </a:xfrm>
            <a:custGeom>
              <a:avLst/>
              <a:gdLst>
                <a:gd name="T0" fmla="*/ 88 w 852"/>
                <a:gd name="T1" fmla="*/ 869 h 1245"/>
                <a:gd name="T2" fmla="*/ 191 w 852"/>
                <a:gd name="T3" fmla="*/ 1022 h 1245"/>
                <a:gd name="T4" fmla="*/ 312 w 852"/>
                <a:gd name="T5" fmla="*/ 1245 h 1245"/>
                <a:gd name="T6" fmla="*/ 852 w 852"/>
                <a:gd name="T7" fmla="*/ 1242 h 1245"/>
                <a:gd name="T8" fmla="*/ 555 w 852"/>
                <a:gd name="T9" fmla="*/ 748 h 1245"/>
                <a:gd name="T10" fmla="*/ 420 w 852"/>
                <a:gd name="T11" fmla="*/ 148 h 1245"/>
                <a:gd name="T12" fmla="*/ 0 w 852"/>
                <a:gd name="T13" fmla="*/ 0 h 1245"/>
                <a:gd name="T14" fmla="*/ 157 w 852"/>
                <a:gd name="T15" fmla="*/ 284 h 1245"/>
                <a:gd name="T16" fmla="*/ 88 w 852"/>
                <a:gd name="T17" fmla="*/ 869 h 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2" h="1245">
                  <a:moveTo>
                    <a:pt x="88" y="869"/>
                  </a:moveTo>
                  <a:lnTo>
                    <a:pt x="191" y="1022"/>
                  </a:lnTo>
                  <a:lnTo>
                    <a:pt x="312" y="1245"/>
                  </a:lnTo>
                  <a:lnTo>
                    <a:pt x="852" y="1242"/>
                  </a:lnTo>
                  <a:lnTo>
                    <a:pt x="555" y="748"/>
                  </a:lnTo>
                  <a:lnTo>
                    <a:pt x="420" y="148"/>
                  </a:lnTo>
                  <a:lnTo>
                    <a:pt x="0" y="0"/>
                  </a:lnTo>
                  <a:lnTo>
                    <a:pt x="157" y="284"/>
                  </a:lnTo>
                  <a:lnTo>
                    <a:pt x="88" y="869"/>
                  </a:lnTo>
                  <a:close/>
                </a:path>
              </a:pathLst>
            </a:custGeom>
            <a:solidFill>
              <a:srgbClr val="F9BB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6" name="Freeform 6">
              <a:extLst>
                <a:ext uri="{FF2B5EF4-FFF2-40B4-BE49-F238E27FC236}">
                  <a16:creationId xmlns:a16="http://schemas.microsoft.com/office/drawing/2014/main" id="{0FD81906-1981-4F7D-975E-F33E7DD0AF0C}"/>
                </a:ext>
              </a:extLst>
            </p:cNvPr>
            <p:cNvSpPr>
              <a:spLocks/>
            </p:cNvSpPr>
            <p:nvPr/>
          </p:nvSpPr>
          <p:spPr bwMode="auto">
            <a:xfrm>
              <a:off x="12973050" y="4045744"/>
              <a:ext cx="328613" cy="1855788"/>
            </a:xfrm>
            <a:custGeom>
              <a:avLst/>
              <a:gdLst>
                <a:gd name="T0" fmla="*/ 176 w 176"/>
                <a:gd name="T1" fmla="*/ 941 h 994"/>
                <a:gd name="T2" fmla="*/ 88 w 176"/>
                <a:gd name="T3" fmla="*/ 994 h 994"/>
                <a:gd name="T4" fmla="*/ 88 w 176"/>
                <a:gd name="T5" fmla="*/ 994 h 994"/>
                <a:gd name="T6" fmla="*/ 0 w 176"/>
                <a:gd name="T7" fmla="*/ 941 h 994"/>
                <a:gd name="T8" fmla="*/ 0 w 176"/>
                <a:gd name="T9" fmla="*/ 29 h 994"/>
                <a:gd name="T10" fmla="*/ 88 w 176"/>
                <a:gd name="T11" fmla="*/ 4 h 994"/>
                <a:gd name="T12" fmla="*/ 88 w 176"/>
                <a:gd name="T13" fmla="*/ 4 h 994"/>
                <a:gd name="T14" fmla="*/ 176 w 176"/>
                <a:gd name="T15" fmla="*/ 29 h 994"/>
                <a:gd name="T16" fmla="*/ 176 w 176"/>
                <a:gd name="T17" fmla="*/ 941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994">
                  <a:moveTo>
                    <a:pt x="176" y="941"/>
                  </a:moveTo>
                  <a:cubicBezTo>
                    <a:pt x="176" y="970"/>
                    <a:pt x="136" y="994"/>
                    <a:pt x="88" y="994"/>
                  </a:cubicBezTo>
                  <a:cubicBezTo>
                    <a:pt x="88" y="994"/>
                    <a:pt x="88" y="994"/>
                    <a:pt x="88" y="994"/>
                  </a:cubicBezTo>
                  <a:cubicBezTo>
                    <a:pt x="39" y="994"/>
                    <a:pt x="0" y="970"/>
                    <a:pt x="0" y="941"/>
                  </a:cubicBezTo>
                  <a:cubicBezTo>
                    <a:pt x="0" y="29"/>
                    <a:pt x="0" y="29"/>
                    <a:pt x="0" y="29"/>
                  </a:cubicBezTo>
                  <a:cubicBezTo>
                    <a:pt x="0" y="0"/>
                    <a:pt x="39" y="4"/>
                    <a:pt x="88" y="4"/>
                  </a:cubicBezTo>
                  <a:cubicBezTo>
                    <a:pt x="88" y="4"/>
                    <a:pt x="88" y="4"/>
                    <a:pt x="88" y="4"/>
                  </a:cubicBezTo>
                  <a:cubicBezTo>
                    <a:pt x="136" y="4"/>
                    <a:pt x="176" y="0"/>
                    <a:pt x="176" y="29"/>
                  </a:cubicBezTo>
                  <a:lnTo>
                    <a:pt x="176" y="941"/>
                  </a:lnTo>
                  <a:close/>
                </a:path>
              </a:pathLst>
            </a:custGeom>
            <a:solidFill>
              <a:srgbClr val="606C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7" name="Freeform 7">
              <a:extLst>
                <a:ext uri="{FF2B5EF4-FFF2-40B4-BE49-F238E27FC236}">
                  <a16:creationId xmlns:a16="http://schemas.microsoft.com/office/drawing/2014/main" id="{680B584B-1510-4D20-B1A5-F82C77579B34}"/>
                </a:ext>
              </a:extLst>
            </p:cNvPr>
            <p:cNvSpPr>
              <a:spLocks/>
            </p:cNvSpPr>
            <p:nvPr/>
          </p:nvSpPr>
          <p:spPr bwMode="auto">
            <a:xfrm>
              <a:off x="13063538" y="4045744"/>
              <a:ext cx="238125" cy="1855788"/>
            </a:xfrm>
            <a:custGeom>
              <a:avLst/>
              <a:gdLst>
                <a:gd name="T0" fmla="*/ 0 w 127"/>
                <a:gd name="T1" fmla="*/ 4 h 994"/>
                <a:gd name="T2" fmla="*/ 48 w 127"/>
                <a:gd name="T3" fmla="*/ 29 h 994"/>
                <a:gd name="T4" fmla="*/ 48 w 127"/>
                <a:gd name="T5" fmla="*/ 941 h 994"/>
                <a:gd name="T6" fmla="*/ 0 w 127"/>
                <a:gd name="T7" fmla="*/ 988 h 994"/>
                <a:gd name="T8" fmla="*/ 39 w 127"/>
                <a:gd name="T9" fmla="*/ 994 h 994"/>
                <a:gd name="T10" fmla="*/ 127 w 127"/>
                <a:gd name="T11" fmla="*/ 941 h 994"/>
                <a:gd name="T12" fmla="*/ 127 w 127"/>
                <a:gd name="T13" fmla="*/ 29 h 994"/>
                <a:gd name="T14" fmla="*/ 39 w 127"/>
                <a:gd name="T15" fmla="*/ 4 h 994"/>
                <a:gd name="T16" fmla="*/ 0 w 127"/>
                <a:gd name="T17" fmla="*/ 4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994">
                  <a:moveTo>
                    <a:pt x="0" y="4"/>
                  </a:moveTo>
                  <a:cubicBezTo>
                    <a:pt x="28" y="5"/>
                    <a:pt x="48" y="8"/>
                    <a:pt x="48" y="29"/>
                  </a:cubicBezTo>
                  <a:cubicBezTo>
                    <a:pt x="48" y="941"/>
                    <a:pt x="48" y="941"/>
                    <a:pt x="48" y="941"/>
                  </a:cubicBezTo>
                  <a:cubicBezTo>
                    <a:pt x="48" y="962"/>
                    <a:pt x="28" y="980"/>
                    <a:pt x="0" y="988"/>
                  </a:cubicBezTo>
                  <a:cubicBezTo>
                    <a:pt x="11" y="992"/>
                    <a:pt x="25" y="994"/>
                    <a:pt x="39" y="994"/>
                  </a:cubicBezTo>
                  <a:cubicBezTo>
                    <a:pt x="87" y="994"/>
                    <a:pt x="127" y="970"/>
                    <a:pt x="127" y="941"/>
                  </a:cubicBezTo>
                  <a:cubicBezTo>
                    <a:pt x="127" y="29"/>
                    <a:pt x="127" y="29"/>
                    <a:pt x="127" y="29"/>
                  </a:cubicBezTo>
                  <a:cubicBezTo>
                    <a:pt x="127" y="0"/>
                    <a:pt x="87" y="4"/>
                    <a:pt x="39" y="4"/>
                  </a:cubicBezTo>
                  <a:cubicBezTo>
                    <a:pt x="25" y="4"/>
                    <a:pt x="11" y="4"/>
                    <a:pt x="0" y="4"/>
                  </a:cubicBezTo>
                  <a:close/>
                </a:path>
              </a:pathLst>
            </a:custGeom>
            <a:solidFill>
              <a:srgbClr val="364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8" name="Freeform 8">
              <a:extLst>
                <a:ext uri="{FF2B5EF4-FFF2-40B4-BE49-F238E27FC236}">
                  <a16:creationId xmlns:a16="http://schemas.microsoft.com/office/drawing/2014/main" id="{6644A6D9-165A-4BED-8271-BCA96BE76928}"/>
                </a:ext>
              </a:extLst>
            </p:cNvPr>
            <p:cNvSpPr>
              <a:spLocks/>
            </p:cNvSpPr>
            <p:nvPr/>
          </p:nvSpPr>
          <p:spPr bwMode="auto">
            <a:xfrm>
              <a:off x="12736513" y="5374482"/>
              <a:ext cx="333375" cy="431800"/>
            </a:xfrm>
            <a:custGeom>
              <a:avLst/>
              <a:gdLst>
                <a:gd name="T0" fmla="*/ 0 w 178"/>
                <a:gd name="T1" fmla="*/ 0 h 231"/>
                <a:gd name="T2" fmla="*/ 13 w 178"/>
                <a:gd name="T3" fmla="*/ 151 h 231"/>
                <a:gd name="T4" fmla="*/ 175 w 178"/>
                <a:gd name="T5" fmla="*/ 231 h 231"/>
                <a:gd name="T6" fmla="*/ 148 w 178"/>
                <a:gd name="T7" fmla="*/ 120 h 231"/>
                <a:gd name="T8" fmla="*/ 0 w 178"/>
                <a:gd name="T9" fmla="*/ 0 h 231"/>
              </a:gdLst>
              <a:ahLst/>
              <a:cxnLst>
                <a:cxn ang="0">
                  <a:pos x="T0" y="T1"/>
                </a:cxn>
                <a:cxn ang="0">
                  <a:pos x="T2" y="T3"/>
                </a:cxn>
                <a:cxn ang="0">
                  <a:pos x="T4" y="T5"/>
                </a:cxn>
                <a:cxn ang="0">
                  <a:pos x="T6" y="T7"/>
                </a:cxn>
                <a:cxn ang="0">
                  <a:pos x="T8" y="T9"/>
                </a:cxn>
              </a:cxnLst>
              <a:rect l="0" t="0" r="r" b="b"/>
              <a:pathLst>
                <a:path w="178" h="231">
                  <a:moveTo>
                    <a:pt x="0" y="0"/>
                  </a:moveTo>
                  <a:cubicBezTo>
                    <a:pt x="13" y="151"/>
                    <a:pt x="13" y="151"/>
                    <a:pt x="13" y="151"/>
                  </a:cubicBezTo>
                  <a:cubicBezTo>
                    <a:pt x="175" y="231"/>
                    <a:pt x="175" y="231"/>
                    <a:pt x="175" y="231"/>
                  </a:cubicBezTo>
                  <a:cubicBezTo>
                    <a:pt x="175" y="231"/>
                    <a:pt x="178" y="159"/>
                    <a:pt x="148" y="120"/>
                  </a:cubicBezTo>
                  <a:cubicBezTo>
                    <a:pt x="125" y="90"/>
                    <a:pt x="0" y="0"/>
                    <a:pt x="0" y="0"/>
                  </a:cubicBezTo>
                  <a:close/>
                </a:path>
              </a:pathLst>
            </a:custGeom>
            <a:solidFill>
              <a:srgbClr val="F9BB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9" name="Freeform 9">
              <a:extLst>
                <a:ext uri="{FF2B5EF4-FFF2-40B4-BE49-F238E27FC236}">
                  <a16:creationId xmlns:a16="http://schemas.microsoft.com/office/drawing/2014/main" id="{1EB85ABB-2F91-4FCE-BA89-FE3C9B8C7C72}"/>
                </a:ext>
              </a:extLst>
            </p:cNvPr>
            <p:cNvSpPr>
              <a:spLocks/>
            </p:cNvSpPr>
            <p:nvPr/>
          </p:nvSpPr>
          <p:spPr bwMode="auto">
            <a:xfrm>
              <a:off x="12736513" y="5374482"/>
              <a:ext cx="333375" cy="431800"/>
            </a:xfrm>
            <a:custGeom>
              <a:avLst/>
              <a:gdLst>
                <a:gd name="T0" fmla="*/ 148 w 178"/>
                <a:gd name="T1" fmla="*/ 120 h 231"/>
                <a:gd name="T2" fmla="*/ 0 w 178"/>
                <a:gd name="T3" fmla="*/ 0 h 231"/>
                <a:gd name="T4" fmla="*/ 7 w 178"/>
                <a:gd name="T5" fmla="*/ 80 h 231"/>
                <a:gd name="T6" fmla="*/ 123 w 178"/>
                <a:gd name="T7" fmla="*/ 155 h 231"/>
                <a:gd name="T8" fmla="*/ 152 w 178"/>
                <a:gd name="T9" fmla="*/ 220 h 231"/>
                <a:gd name="T10" fmla="*/ 175 w 178"/>
                <a:gd name="T11" fmla="*/ 231 h 231"/>
                <a:gd name="T12" fmla="*/ 148 w 178"/>
                <a:gd name="T13" fmla="*/ 120 h 231"/>
              </a:gdLst>
              <a:ahLst/>
              <a:cxnLst>
                <a:cxn ang="0">
                  <a:pos x="T0" y="T1"/>
                </a:cxn>
                <a:cxn ang="0">
                  <a:pos x="T2" y="T3"/>
                </a:cxn>
                <a:cxn ang="0">
                  <a:pos x="T4" y="T5"/>
                </a:cxn>
                <a:cxn ang="0">
                  <a:pos x="T6" y="T7"/>
                </a:cxn>
                <a:cxn ang="0">
                  <a:pos x="T8" y="T9"/>
                </a:cxn>
                <a:cxn ang="0">
                  <a:pos x="T10" y="T11"/>
                </a:cxn>
                <a:cxn ang="0">
                  <a:pos x="T12" y="T13"/>
                </a:cxn>
              </a:cxnLst>
              <a:rect l="0" t="0" r="r" b="b"/>
              <a:pathLst>
                <a:path w="178" h="231">
                  <a:moveTo>
                    <a:pt x="148" y="120"/>
                  </a:moveTo>
                  <a:cubicBezTo>
                    <a:pt x="125" y="90"/>
                    <a:pt x="0" y="0"/>
                    <a:pt x="0" y="0"/>
                  </a:cubicBezTo>
                  <a:cubicBezTo>
                    <a:pt x="7" y="80"/>
                    <a:pt x="7" y="80"/>
                    <a:pt x="7" y="80"/>
                  </a:cubicBezTo>
                  <a:cubicBezTo>
                    <a:pt x="60" y="110"/>
                    <a:pt x="100" y="133"/>
                    <a:pt x="123" y="155"/>
                  </a:cubicBezTo>
                  <a:cubicBezTo>
                    <a:pt x="135" y="167"/>
                    <a:pt x="144" y="194"/>
                    <a:pt x="152" y="220"/>
                  </a:cubicBezTo>
                  <a:cubicBezTo>
                    <a:pt x="175" y="231"/>
                    <a:pt x="175" y="231"/>
                    <a:pt x="175" y="231"/>
                  </a:cubicBezTo>
                  <a:cubicBezTo>
                    <a:pt x="175" y="231"/>
                    <a:pt x="178" y="159"/>
                    <a:pt x="148" y="120"/>
                  </a:cubicBezTo>
                  <a:close/>
                </a:path>
              </a:pathLst>
            </a:custGeom>
            <a:solidFill>
              <a:srgbClr val="EAA1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0" name="Freeform 10">
              <a:extLst>
                <a:ext uri="{FF2B5EF4-FFF2-40B4-BE49-F238E27FC236}">
                  <a16:creationId xmlns:a16="http://schemas.microsoft.com/office/drawing/2014/main" id="{A8403748-110C-42DA-92DE-155E7F568485}"/>
                </a:ext>
              </a:extLst>
            </p:cNvPr>
            <p:cNvSpPr>
              <a:spLocks/>
            </p:cNvSpPr>
            <p:nvPr/>
          </p:nvSpPr>
          <p:spPr bwMode="auto">
            <a:xfrm>
              <a:off x="12934950" y="5669757"/>
              <a:ext cx="103188" cy="123825"/>
            </a:xfrm>
            <a:custGeom>
              <a:avLst/>
              <a:gdLst>
                <a:gd name="T0" fmla="*/ 55 w 55"/>
                <a:gd name="T1" fmla="*/ 66 h 66"/>
                <a:gd name="T2" fmla="*/ 51 w 55"/>
                <a:gd name="T3" fmla="*/ 43 h 66"/>
                <a:gd name="T4" fmla="*/ 4 w 55"/>
                <a:gd name="T5" fmla="*/ 0 h 66"/>
                <a:gd name="T6" fmla="*/ 0 w 55"/>
                <a:gd name="T7" fmla="*/ 39 h 66"/>
                <a:gd name="T8" fmla="*/ 55 w 55"/>
                <a:gd name="T9" fmla="*/ 66 h 66"/>
              </a:gdLst>
              <a:ahLst/>
              <a:cxnLst>
                <a:cxn ang="0">
                  <a:pos x="T0" y="T1"/>
                </a:cxn>
                <a:cxn ang="0">
                  <a:pos x="T2" y="T3"/>
                </a:cxn>
                <a:cxn ang="0">
                  <a:pos x="T4" y="T5"/>
                </a:cxn>
                <a:cxn ang="0">
                  <a:pos x="T6" y="T7"/>
                </a:cxn>
                <a:cxn ang="0">
                  <a:pos x="T8" y="T9"/>
                </a:cxn>
              </a:cxnLst>
              <a:rect l="0" t="0" r="r" b="b"/>
              <a:pathLst>
                <a:path w="55" h="66">
                  <a:moveTo>
                    <a:pt x="55" y="66"/>
                  </a:moveTo>
                  <a:cubicBezTo>
                    <a:pt x="54" y="58"/>
                    <a:pt x="53" y="50"/>
                    <a:pt x="51" y="43"/>
                  </a:cubicBezTo>
                  <a:cubicBezTo>
                    <a:pt x="44" y="22"/>
                    <a:pt x="4" y="0"/>
                    <a:pt x="4" y="0"/>
                  </a:cubicBezTo>
                  <a:cubicBezTo>
                    <a:pt x="0" y="39"/>
                    <a:pt x="0" y="39"/>
                    <a:pt x="0" y="39"/>
                  </a:cubicBezTo>
                  <a:lnTo>
                    <a:pt x="55" y="66"/>
                  </a:lnTo>
                  <a:close/>
                </a:path>
              </a:pathLst>
            </a:custGeom>
            <a:solidFill>
              <a:srgbClr val="FFE2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1" name="Freeform 11">
              <a:extLst>
                <a:ext uri="{FF2B5EF4-FFF2-40B4-BE49-F238E27FC236}">
                  <a16:creationId xmlns:a16="http://schemas.microsoft.com/office/drawing/2014/main" id="{4B54E7F0-ECFC-4203-8837-B2A7723B9BC2}"/>
                </a:ext>
              </a:extLst>
            </p:cNvPr>
            <p:cNvSpPr>
              <a:spLocks/>
            </p:cNvSpPr>
            <p:nvPr/>
          </p:nvSpPr>
          <p:spPr bwMode="auto">
            <a:xfrm>
              <a:off x="12696825" y="5015707"/>
              <a:ext cx="347663" cy="623888"/>
            </a:xfrm>
            <a:custGeom>
              <a:avLst/>
              <a:gdLst>
                <a:gd name="T0" fmla="*/ 43 w 187"/>
                <a:gd name="T1" fmla="*/ 0 h 334"/>
                <a:gd name="T2" fmla="*/ 0 w 187"/>
                <a:gd name="T3" fmla="*/ 179 h 334"/>
                <a:gd name="T4" fmla="*/ 156 w 187"/>
                <a:gd name="T5" fmla="*/ 334 h 334"/>
                <a:gd name="T6" fmla="*/ 168 w 187"/>
                <a:gd name="T7" fmla="*/ 195 h 334"/>
                <a:gd name="T8" fmla="*/ 43 w 187"/>
                <a:gd name="T9" fmla="*/ 0 h 334"/>
              </a:gdLst>
              <a:ahLst/>
              <a:cxnLst>
                <a:cxn ang="0">
                  <a:pos x="T0" y="T1"/>
                </a:cxn>
                <a:cxn ang="0">
                  <a:pos x="T2" y="T3"/>
                </a:cxn>
                <a:cxn ang="0">
                  <a:pos x="T4" y="T5"/>
                </a:cxn>
                <a:cxn ang="0">
                  <a:pos x="T6" y="T7"/>
                </a:cxn>
                <a:cxn ang="0">
                  <a:pos x="T8" y="T9"/>
                </a:cxn>
              </a:cxnLst>
              <a:rect l="0" t="0" r="r" b="b"/>
              <a:pathLst>
                <a:path w="187" h="334">
                  <a:moveTo>
                    <a:pt x="43" y="0"/>
                  </a:moveTo>
                  <a:cubicBezTo>
                    <a:pt x="0" y="179"/>
                    <a:pt x="0" y="179"/>
                    <a:pt x="0" y="179"/>
                  </a:cubicBezTo>
                  <a:cubicBezTo>
                    <a:pt x="156" y="334"/>
                    <a:pt x="156" y="334"/>
                    <a:pt x="156" y="334"/>
                  </a:cubicBezTo>
                  <a:cubicBezTo>
                    <a:pt x="156" y="334"/>
                    <a:pt x="187" y="252"/>
                    <a:pt x="168" y="195"/>
                  </a:cubicBezTo>
                  <a:cubicBezTo>
                    <a:pt x="153" y="152"/>
                    <a:pt x="43" y="0"/>
                    <a:pt x="43" y="0"/>
                  </a:cubicBezTo>
                  <a:close/>
                </a:path>
              </a:pathLst>
            </a:custGeom>
            <a:solidFill>
              <a:srgbClr val="F9BB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2" name="Freeform 12">
              <a:extLst>
                <a:ext uri="{FF2B5EF4-FFF2-40B4-BE49-F238E27FC236}">
                  <a16:creationId xmlns:a16="http://schemas.microsoft.com/office/drawing/2014/main" id="{D6F01ED6-BADF-4C8D-8460-F3D3802F3B3A}"/>
                </a:ext>
              </a:extLst>
            </p:cNvPr>
            <p:cNvSpPr>
              <a:spLocks/>
            </p:cNvSpPr>
            <p:nvPr/>
          </p:nvSpPr>
          <p:spPr bwMode="auto">
            <a:xfrm>
              <a:off x="12733338" y="5015707"/>
              <a:ext cx="311150" cy="623888"/>
            </a:xfrm>
            <a:custGeom>
              <a:avLst/>
              <a:gdLst>
                <a:gd name="T0" fmla="*/ 148 w 167"/>
                <a:gd name="T1" fmla="*/ 195 h 334"/>
                <a:gd name="T2" fmla="*/ 23 w 167"/>
                <a:gd name="T3" fmla="*/ 0 h 334"/>
                <a:gd name="T4" fmla="*/ 0 w 167"/>
                <a:gd name="T5" fmla="*/ 95 h 334"/>
                <a:gd name="T6" fmla="*/ 105 w 167"/>
                <a:gd name="T7" fmla="*/ 226 h 334"/>
                <a:gd name="T8" fmla="*/ 114 w 167"/>
                <a:gd name="T9" fmla="*/ 312 h 334"/>
                <a:gd name="T10" fmla="*/ 136 w 167"/>
                <a:gd name="T11" fmla="*/ 334 h 334"/>
                <a:gd name="T12" fmla="*/ 148 w 167"/>
                <a:gd name="T13" fmla="*/ 195 h 334"/>
              </a:gdLst>
              <a:ahLst/>
              <a:cxnLst>
                <a:cxn ang="0">
                  <a:pos x="T0" y="T1"/>
                </a:cxn>
                <a:cxn ang="0">
                  <a:pos x="T2" y="T3"/>
                </a:cxn>
                <a:cxn ang="0">
                  <a:pos x="T4" y="T5"/>
                </a:cxn>
                <a:cxn ang="0">
                  <a:pos x="T6" y="T7"/>
                </a:cxn>
                <a:cxn ang="0">
                  <a:pos x="T8" y="T9"/>
                </a:cxn>
                <a:cxn ang="0">
                  <a:pos x="T10" y="T11"/>
                </a:cxn>
                <a:cxn ang="0">
                  <a:pos x="T12" y="T13"/>
                </a:cxn>
              </a:cxnLst>
              <a:rect l="0" t="0" r="r" b="b"/>
              <a:pathLst>
                <a:path w="167" h="334">
                  <a:moveTo>
                    <a:pt x="148" y="195"/>
                  </a:moveTo>
                  <a:cubicBezTo>
                    <a:pt x="133" y="152"/>
                    <a:pt x="23" y="0"/>
                    <a:pt x="23" y="0"/>
                  </a:cubicBezTo>
                  <a:cubicBezTo>
                    <a:pt x="0" y="95"/>
                    <a:pt x="0" y="95"/>
                    <a:pt x="0" y="95"/>
                  </a:cubicBezTo>
                  <a:cubicBezTo>
                    <a:pt x="50" y="149"/>
                    <a:pt x="87" y="192"/>
                    <a:pt x="105" y="226"/>
                  </a:cubicBezTo>
                  <a:cubicBezTo>
                    <a:pt x="114" y="244"/>
                    <a:pt x="114" y="279"/>
                    <a:pt x="114" y="312"/>
                  </a:cubicBezTo>
                  <a:cubicBezTo>
                    <a:pt x="136" y="334"/>
                    <a:pt x="136" y="334"/>
                    <a:pt x="136" y="334"/>
                  </a:cubicBezTo>
                  <a:cubicBezTo>
                    <a:pt x="136" y="334"/>
                    <a:pt x="167" y="252"/>
                    <a:pt x="148" y="195"/>
                  </a:cubicBezTo>
                  <a:close/>
                </a:path>
              </a:pathLst>
            </a:custGeom>
            <a:solidFill>
              <a:srgbClr val="EAA1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3" name="Freeform 13">
              <a:extLst>
                <a:ext uri="{FF2B5EF4-FFF2-40B4-BE49-F238E27FC236}">
                  <a16:creationId xmlns:a16="http://schemas.microsoft.com/office/drawing/2014/main" id="{CE9993EF-E7C0-4AA2-8E79-C0E0524FABE0}"/>
                </a:ext>
              </a:extLst>
            </p:cNvPr>
            <p:cNvSpPr>
              <a:spLocks/>
            </p:cNvSpPr>
            <p:nvPr/>
          </p:nvSpPr>
          <p:spPr bwMode="auto">
            <a:xfrm>
              <a:off x="12861925" y="5434807"/>
              <a:ext cx="107950" cy="179388"/>
            </a:xfrm>
            <a:custGeom>
              <a:avLst/>
              <a:gdLst>
                <a:gd name="T0" fmla="*/ 53 w 58"/>
                <a:gd name="T1" fmla="*/ 96 h 96"/>
                <a:gd name="T2" fmla="*/ 58 w 58"/>
                <a:gd name="T3" fmla="*/ 68 h 96"/>
                <a:gd name="T4" fmla="*/ 20 w 58"/>
                <a:gd name="T5" fmla="*/ 0 h 96"/>
                <a:gd name="T6" fmla="*/ 0 w 58"/>
                <a:gd name="T7" fmla="*/ 44 h 96"/>
                <a:gd name="T8" fmla="*/ 53 w 58"/>
                <a:gd name="T9" fmla="*/ 96 h 96"/>
              </a:gdLst>
              <a:ahLst/>
              <a:cxnLst>
                <a:cxn ang="0">
                  <a:pos x="T0" y="T1"/>
                </a:cxn>
                <a:cxn ang="0">
                  <a:pos x="T2" y="T3"/>
                </a:cxn>
                <a:cxn ang="0">
                  <a:pos x="T4" y="T5"/>
                </a:cxn>
                <a:cxn ang="0">
                  <a:pos x="T6" y="T7"/>
                </a:cxn>
                <a:cxn ang="0">
                  <a:pos x="T8" y="T9"/>
                </a:cxn>
              </a:cxnLst>
              <a:rect l="0" t="0" r="r" b="b"/>
              <a:pathLst>
                <a:path w="58" h="96">
                  <a:moveTo>
                    <a:pt x="53" y="96"/>
                  </a:moveTo>
                  <a:cubicBezTo>
                    <a:pt x="55" y="86"/>
                    <a:pt x="57" y="76"/>
                    <a:pt x="58" y="68"/>
                  </a:cubicBezTo>
                  <a:cubicBezTo>
                    <a:pt x="58" y="41"/>
                    <a:pt x="20" y="0"/>
                    <a:pt x="20" y="0"/>
                  </a:cubicBezTo>
                  <a:cubicBezTo>
                    <a:pt x="0" y="44"/>
                    <a:pt x="0" y="44"/>
                    <a:pt x="0" y="44"/>
                  </a:cubicBezTo>
                  <a:lnTo>
                    <a:pt x="53" y="96"/>
                  </a:lnTo>
                  <a:close/>
                </a:path>
              </a:pathLst>
            </a:custGeom>
            <a:solidFill>
              <a:srgbClr val="FFE2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4" name="Freeform 14">
              <a:extLst>
                <a:ext uri="{FF2B5EF4-FFF2-40B4-BE49-F238E27FC236}">
                  <a16:creationId xmlns:a16="http://schemas.microsoft.com/office/drawing/2014/main" id="{354934F0-E2DD-4522-B026-83B8341B961B}"/>
                </a:ext>
              </a:extLst>
            </p:cNvPr>
            <p:cNvSpPr>
              <a:spLocks/>
            </p:cNvSpPr>
            <p:nvPr/>
          </p:nvSpPr>
          <p:spPr bwMode="auto">
            <a:xfrm>
              <a:off x="12717463" y="4733132"/>
              <a:ext cx="336550" cy="636588"/>
            </a:xfrm>
            <a:custGeom>
              <a:avLst/>
              <a:gdLst>
                <a:gd name="T0" fmla="*/ 56 w 181"/>
                <a:gd name="T1" fmla="*/ 0 h 341"/>
                <a:gd name="T2" fmla="*/ 0 w 181"/>
                <a:gd name="T3" fmla="*/ 175 h 341"/>
                <a:gd name="T4" fmla="*/ 144 w 181"/>
                <a:gd name="T5" fmla="*/ 341 h 341"/>
                <a:gd name="T6" fmla="*/ 166 w 181"/>
                <a:gd name="T7" fmla="*/ 203 h 341"/>
                <a:gd name="T8" fmla="*/ 56 w 181"/>
                <a:gd name="T9" fmla="*/ 0 h 341"/>
              </a:gdLst>
              <a:ahLst/>
              <a:cxnLst>
                <a:cxn ang="0">
                  <a:pos x="T0" y="T1"/>
                </a:cxn>
                <a:cxn ang="0">
                  <a:pos x="T2" y="T3"/>
                </a:cxn>
                <a:cxn ang="0">
                  <a:pos x="T4" y="T5"/>
                </a:cxn>
                <a:cxn ang="0">
                  <a:pos x="T6" y="T7"/>
                </a:cxn>
                <a:cxn ang="0">
                  <a:pos x="T8" y="T9"/>
                </a:cxn>
              </a:cxnLst>
              <a:rect l="0" t="0" r="r" b="b"/>
              <a:pathLst>
                <a:path w="181" h="341">
                  <a:moveTo>
                    <a:pt x="56" y="0"/>
                  </a:moveTo>
                  <a:cubicBezTo>
                    <a:pt x="0" y="175"/>
                    <a:pt x="0" y="175"/>
                    <a:pt x="0" y="175"/>
                  </a:cubicBezTo>
                  <a:cubicBezTo>
                    <a:pt x="144" y="341"/>
                    <a:pt x="144" y="341"/>
                    <a:pt x="144" y="341"/>
                  </a:cubicBezTo>
                  <a:cubicBezTo>
                    <a:pt x="144" y="341"/>
                    <a:pt x="181" y="261"/>
                    <a:pt x="166" y="203"/>
                  </a:cubicBezTo>
                  <a:cubicBezTo>
                    <a:pt x="155" y="159"/>
                    <a:pt x="56" y="0"/>
                    <a:pt x="56" y="0"/>
                  </a:cubicBezTo>
                  <a:close/>
                </a:path>
              </a:pathLst>
            </a:custGeom>
            <a:solidFill>
              <a:srgbClr val="F9BB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5" name="Freeform 15">
              <a:extLst>
                <a:ext uri="{FF2B5EF4-FFF2-40B4-BE49-F238E27FC236}">
                  <a16:creationId xmlns:a16="http://schemas.microsoft.com/office/drawing/2014/main" id="{EC3993C4-2DFF-4A9B-87E9-CE108F4D242D}"/>
                </a:ext>
              </a:extLst>
            </p:cNvPr>
            <p:cNvSpPr>
              <a:spLocks/>
            </p:cNvSpPr>
            <p:nvPr/>
          </p:nvSpPr>
          <p:spPr bwMode="auto">
            <a:xfrm>
              <a:off x="12765088" y="4733132"/>
              <a:ext cx="288925" cy="636588"/>
            </a:xfrm>
            <a:custGeom>
              <a:avLst/>
              <a:gdLst>
                <a:gd name="T0" fmla="*/ 140 w 155"/>
                <a:gd name="T1" fmla="*/ 203 h 341"/>
                <a:gd name="T2" fmla="*/ 30 w 155"/>
                <a:gd name="T3" fmla="*/ 0 h 341"/>
                <a:gd name="T4" fmla="*/ 0 w 155"/>
                <a:gd name="T5" fmla="*/ 93 h 341"/>
                <a:gd name="T6" fmla="*/ 95 w 155"/>
                <a:gd name="T7" fmla="*/ 231 h 341"/>
                <a:gd name="T8" fmla="*/ 98 w 155"/>
                <a:gd name="T9" fmla="*/ 318 h 341"/>
                <a:gd name="T10" fmla="*/ 118 w 155"/>
                <a:gd name="T11" fmla="*/ 341 h 341"/>
                <a:gd name="T12" fmla="*/ 140 w 155"/>
                <a:gd name="T13" fmla="*/ 203 h 341"/>
              </a:gdLst>
              <a:ahLst/>
              <a:cxnLst>
                <a:cxn ang="0">
                  <a:pos x="T0" y="T1"/>
                </a:cxn>
                <a:cxn ang="0">
                  <a:pos x="T2" y="T3"/>
                </a:cxn>
                <a:cxn ang="0">
                  <a:pos x="T4" y="T5"/>
                </a:cxn>
                <a:cxn ang="0">
                  <a:pos x="T6" y="T7"/>
                </a:cxn>
                <a:cxn ang="0">
                  <a:pos x="T8" y="T9"/>
                </a:cxn>
                <a:cxn ang="0">
                  <a:pos x="T10" y="T11"/>
                </a:cxn>
                <a:cxn ang="0">
                  <a:pos x="T12" y="T13"/>
                </a:cxn>
              </a:cxnLst>
              <a:rect l="0" t="0" r="r" b="b"/>
              <a:pathLst>
                <a:path w="155" h="341">
                  <a:moveTo>
                    <a:pt x="140" y="203"/>
                  </a:moveTo>
                  <a:cubicBezTo>
                    <a:pt x="129" y="159"/>
                    <a:pt x="30" y="0"/>
                    <a:pt x="30" y="0"/>
                  </a:cubicBezTo>
                  <a:cubicBezTo>
                    <a:pt x="0" y="93"/>
                    <a:pt x="0" y="93"/>
                    <a:pt x="0" y="93"/>
                  </a:cubicBezTo>
                  <a:cubicBezTo>
                    <a:pt x="46" y="150"/>
                    <a:pt x="80" y="196"/>
                    <a:pt x="95" y="231"/>
                  </a:cubicBezTo>
                  <a:cubicBezTo>
                    <a:pt x="103" y="249"/>
                    <a:pt x="101" y="284"/>
                    <a:pt x="98" y="318"/>
                  </a:cubicBezTo>
                  <a:cubicBezTo>
                    <a:pt x="118" y="341"/>
                    <a:pt x="118" y="341"/>
                    <a:pt x="118" y="341"/>
                  </a:cubicBezTo>
                  <a:cubicBezTo>
                    <a:pt x="118" y="341"/>
                    <a:pt x="155" y="261"/>
                    <a:pt x="140" y="203"/>
                  </a:cubicBezTo>
                  <a:close/>
                </a:path>
              </a:pathLst>
            </a:custGeom>
            <a:solidFill>
              <a:srgbClr val="EAA1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6" name="Freeform 16">
              <a:extLst>
                <a:ext uri="{FF2B5EF4-FFF2-40B4-BE49-F238E27FC236}">
                  <a16:creationId xmlns:a16="http://schemas.microsoft.com/office/drawing/2014/main" id="{3601D2A9-2C7C-4C30-B901-FACE0A2045AB}"/>
                </a:ext>
              </a:extLst>
            </p:cNvPr>
            <p:cNvSpPr>
              <a:spLocks/>
            </p:cNvSpPr>
            <p:nvPr/>
          </p:nvSpPr>
          <p:spPr bwMode="auto">
            <a:xfrm>
              <a:off x="12871450" y="5158582"/>
              <a:ext cx="107950" cy="182563"/>
            </a:xfrm>
            <a:custGeom>
              <a:avLst/>
              <a:gdLst>
                <a:gd name="T0" fmla="*/ 49 w 58"/>
                <a:gd name="T1" fmla="*/ 98 h 98"/>
                <a:gd name="T2" fmla="*/ 55 w 58"/>
                <a:gd name="T3" fmla="*/ 70 h 98"/>
                <a:gd name="T4" fmla="*/ 23 w 58"/>
                <a:gd name="T5" fmla="*/ 0 h 98"/>
                <a:gd name="T6" fmla="*/ 0 w 58"/>
                <a:gd name="T7" fmla="*/ 42 h 98"/>
                <a:gd name="T8" fmla="*/ 49 w 58"/>
                <a:gd name="T9" fmla="*/ 98 h 98"/>
              </a:gdLst>
              <a:ahLst/>
              <a:cxnLst>
                <a:cxn ang="0">
                  <a:pos x="T0" y="T1"/>
                </a:cxn>
                <a:cxn ang="0">
                  <a:pos x="T2" y="T3"/>
                </a:cxn>
                <a:cxn ang="0">
                  <a:pos x="T4" y="T5"/>
                </a:cxn>
                <a:cxn ang="0">
                  <a:pos x="T6" y="T7"/>
                </a:cxn>
                <a:cxn ang="0">
                  <a:pos x="T8" y="T9"/>
                </a:cxn>
              </a:cxnLst>
              <a:rect l="0" t="0" r="r" b="b"/>
              <a:pathLst>
                <a:path w="58" h="98">
                  <a:moveTo>
                    <a:pt x="49" y="98"/>
                  </a:moveTo>
                  <a:cubicBezTo>
                    <a:pt x="51" y="89"/>
                    <a:pt x="54" y="78"/>
                    <a:pt x="55" y="70"/>
                  </a:cubicBezTo>
                  <a:cubicBezTo>
                    <a:pt x="58" y="44"/>
                    <a:pt x="23" y="0"/>
                    <a:pt x="23" y="0"/>
                  </a:cubicBezTo>
                  <a:cubicBezTo>
                    <a:pt x="0" y="42"/>
                    <a:pt x="0" y="42"/>
                    <a:pt x="0" y="42"/>
                  </a:cubicBezTo>
                  <a:lnTo>
                    <a:pt x="49" y="98"/>
                  </a:lnTo>
                  <a:close/>
                </a:path>
              </a:pathLst>
            </a:custGeom>
            <a:solidFill>
              <a:srgbClr val="FFE2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7" name="Freeform 17">
              <a:extLst>
                <a:ext uri="{FF2B5EF4-FFF2-40B4-BE49-F238E27FC236}">
                  <a16:creationId xmlns:a16="http://schemas.microsoft.com/office/drawing/2014/main" id="{5725CAC5-3FB1-47EB-9DD8-000F6A8AD364}"/>
                </a:ext>
              </a:extLst>
            </p:cNvPr>
            <p:cNvSpPr>
              <a:spLocks/>
            </p:cNvSpPr>
            <p:nvPr/>
          </p:nvSpPr>
          <p:spPr bwMode="auto">
            <a:xfrm>
              <a:off x="12766675" y="4512469"/>
              <a:ext cx="263525" cy="512763"/>
            </a:xfrm>
            <a:custGeom>
              <a:avLst/>
              <a:gdLst>
                <a:gd name="T0" fmla="*/ 109 w 141"/>
                <a:gd name="T1" fmla="*/ 0 h 275"/>
                <a:gd name="T2" fmla="*/ 0 w 141"/>
                <a:gd name="T3" fmla="*/ 127 h 275"/>
                <a:gd name="T4" fmla="*/ 93 w 141"/>
                <a:gd name="T5" fmla="*/ 275 h 275"/>
                <a:gd name="T6" fmla="*/ 131 w 141"/>
                <a:gd name="T7" fmla="*/ 183 h 275"/>
                <a:gd name="T8" fmla="*/ 110 w 141"/>
                <a:gd name="T9" fmla="*/ 119 h 275"/>
                <a:gd name="T10" fmla="*/ 109 w 141"/>
                <a:gd name="T11" fmla="*/ 0 h 275"/>
              </a:gdLst>
              <a:ahLst/>
              <a:cxnLst>
                <a:cxn ang="0">
                  <a:pos x="T0" y="T1"/>
                </a:cxn>
                <a:cxn ang="0">
                  <a:pos x="T2" y="T3"/>
                </a:cxn>
                <a:cxn ang="0">
                  <a:pos x="T4" y="T5"/>
                </a:cxn>
                <a:cxn ang="0">
                  <a:pos x="T6" y="T7"/>
                </a:cxn>
                <a:cxn ang="0">
                  <a:pos x="T8" y="T9"/>
                </a:cxn>
                <a:cxn ang="0">
                  <a:pos x="T10" y="T11"/>
                </a:cxn>
              </a:cxnLst>
              <a:rect l="0" t="0" r="r" b="b"/>
              <a:pathLst>
                <a:path w="141" h="275">
                  <a:moveTo>
                    <a:pt x="109" y="0"/>
                  </a:moveTo>
                  <a:cubicBezTo>
                    <a:pt x="0" y="127"/>
                    <a:pt x="0" y="127"/>
                    <a:pt x="0" y="127"/>
                  </a:cubicBezTo>
                  <a:cubicBezTo>
                    <a:pt x="93" y="275"/>
                    <a:pt x="93" y="275"/>
                    <a:pt x="93" y="275"/>
                  </a:cubicBezTo>
                  <a:cubicBezTo>
                    <a:pt x="93" y="275"/>
                    <a:pt x="141" y="243"/>
                    <a:pt x="131" y="183"/>
                  </a:cubicBezTo>
                  <a:cubicBezTo>
                    <a:pt x="124" y="137"/>
                    <a:pt x="110" y="119"/>
                    <a:pt x="110" y="119"/>
                  </a:cubicBezTo>
                  <a:lnTo>
                    <a:pt x="109" y="0"/>
                  </a:lnTo>
                  <a:close/>
                </a:path>
              </a:pathLst>
            </a:custGeom>
            <a:solidFill>
              <a:srgbClr val="F9BB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8" name="Freeform 18">
              <a:extLst>
                <a:ext uri="{FF2B5EF4-FFF2-40B4-BE49-F238E27FC236}">
                  <a16:creationId xmlns:a16="http://schemas.microsoft.com/office/drawing/2014/main" id="{91DF7BFF-EB4E-4AF1-8F48-AC971B4D4CEE}"/>
                </a:ext>
              </a:extLst>
            </p:cNvPr>
            <p:cNvSpPr>
              <a:spLocks/>
            </p:cNvSpPr>
            <p:nvPr/>
          </p:nvSpPr>
          <p:spPr bwMode="auto">
            <a:xfrm>
              <a:off x="12855575" y="4822032"/>
              <a:ext cx="103188" cy="180975"/>
            </a:xfrm>
            <a:custGeom>
              <a:avLst/>
              <a:gdLst>
                <a:gd name="T0" fmla="*/ 0 w 56"/>
                <a:gd name="T1" fmla="*/ 36 h 97"/>
                <a:gd name="T2" fmla="*/ 38 w 56"/>
                <a:gd name="T3" fmla="*/ 97 h 97"/>
                <a:gd name="T4" fmla="*/ 48 w 56"/>
                <a:gd name="T5" fmla="*/ 75 h 97"/>
                <a:gd name="T6" fmla="*/ 31 w 56"/>
                <a:gd name="T7" fmla="*/ 0 h 97"/>
                <a:gd name="T8" fmla="*/ 0 w 56"/>
                <a:gd name="T9" fmla="*/ 36 h 97"/>
              </a:gdLst>
              <a:ahLst/>
              <a:cxnLst>
                <a:cxn ang="0">
                  <a:pos x="T0" y="T1"/>
                </a:cxn>
                <a:cxn ang="0">
                  <a:pos x="T2" y="T3"/>
                </a:cxn>
                <a:cxn ang="0">
                  <a:pos x="T4" y="T5"/>
                </a:cxn>
                <a:cxn ang="0">
                  <a:pos x="T6" y="T7"/>
                </a:cxn>
                <a:cxn ang="0">
                  <a:pos x="T8" y="T9"/>
                </a:cxn>
              </a:cxnLst>
              <a:rect l="0" t="0" r="r" b="b"/>
              <a:pathLst>
                <a:path w="56" h="97">
                  <a:moveTo>
                    <a:pt x="0" y="36"/>
                  </a:moveTo>
                  <a:cubicBezTo>
                    <a:pt x="38" y="97"/>
                    <a:pt x="38" y="97"/>
                    <a:pt x="38" y="97"/>
                  </a:cubicBezTo>
                  <a:cubicBezTo>
                    <a:pt x="43" y="89"/>
                    <a:pt x="46" y="81"/>
                    <a:pt x="48" y="75"/>
                  </a:cubicBezTo>
                  <a:cubicBezTo>
                    <a:pt x="56" y="50"/>
                    <a:pt x="31" y="0"/>
                    <a:pt x="31" y="0"/>
                  </a:cubicBezTo>
                  <a:lnTo>
                    <a:pt x="0" y="36"/>
                  </a:lnTo>
                  <a:close/>
                </a:path>
              </a:pathLst>
            </a:custGeom>
            <a:solidFill>
              <a:srgbClr val="FFE2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9" name="Freeform 19">
              <a:extLst>
                <a:ext uri="{FF2B5EF4-FFF2-40B4-BE49-F238E27FC236}">
                  <a16:creationId xmlns:a16="http://schemas.microsoft.com/office/drawing/2014/main" id="{C304A700-8E15-4299-BEF0-E2F6F9272D3D}"/>
                </a:ext>
              </a:extLst>
            </p:cNvPr>
            <p:cNvSpPr>
              <a:spLocks/>
            </p:cNvSpPr>
            <p:nvPr/>
          </p:nvSpPr>
          <p:spPr bwMode="auto">
            <a:xfrm>
              <a:off x="12847638" y="4512469"/>
              <a:ext cx="158750" cy="309563"/>
            </a:xfrm>
            <a:custGeom>
              <a:avLst/>
              <a:gdLst>
                <a:gd name="T0" fmla="*/ 66 w 85"/>
                <a:gd name="T1" fmla="*/ 0 h 166"/>
                <a:gd name="T2" fmla="*/ 0 w 85"/>
                <a:gd name="T3" fmla="*/ 77 h 166"/>
                <a:gd name="T4" fmla="*/ 79 w 85"/>
                <a:gd name="T5" fmla="*/ 149 h 166"/>
                <a:gd name="T6" fmla="*/ 85 w 85"/>
                <a:gd name="T7" fmla="*/ 166 h 166"/>
                <a:gd name="T8" fmla="*/ 67 w 85"/>
                <a:gd name="T9" fmla="*/ 119 h 166"/>
                <a:gd name="T10" fmla="*/ 66 w 85"/>
                <a:gd name="T11" fmla="*/ 0 h 166"/>
              </a:gdLst>
              <a:ahLst/>
              <a:cxnLst>
                <a:cxn ang="0">
                  <a:pos x="T0" y="T1"/>
                </a:cxn>
                <a:cxn ang="0">
                  <a:pos x="T2" y="T3"/>
                </a:cxn>
                <a:cxn ang="0">
                  <a:pos x="T4" y="T5"/>
                </a:cxn>
                <a:cxn ang="0">
                  <a:pos x="T6" y="T7"/>
                </a:cxn>
                <a:cxn ang="0">
                  <a:pos x="T8" y="T9"/>
                </a:cxn>
                <a:cxn ang="0">
                  <a:pos x="T10" y="T11"/>
                </a:cxn>
              </a:cxnLst>
              <a:rect l="0" t="0" r="r" b="b"/>
              <a:pathLst>
                <a:path w="85" h="166">
                  <a:moveTo>
                    <a:pt x="66" y="0"/>
                  </a:moveTo>
                  <a:cubicBezTo>
                    <a:pt x="0" y="77"/>
                    <a:pt x="0" y="77"/>
                    <a:pt x="0" y="77"/>
                  </a:cubicBezTo>
                  <a:cubicBezTo>
                    <a:pt x="41" y="98"/>
                    <a:pt x="64" y="111"/>
                    <a:pt x="79" y="149"/>
                  </a:cubicBezTo>
                  <a:cubicBezTo>
                    <a:pt x="81" y="155"/>
                    <a:pt x="83" y="161"/>
                    <a:pt x="85" y="166"/>
                  </a:cubicBezTo>
                  <a:cubicBezTo>
                    <a:pt x="78" y="133"/>
                    <a:pt x="67" y="119"/>
                    <a:pt x="67" y="119"/>
                  </a:cubicBezTo>
                  <a:lnTo>
                    <a:pt x="66" y="0"/>
                  </a:lnTo>
                  <a:close/>
                </a:path>
              </a:pathLst>
            </a:custGeom>
            <a:solidFill>
              <a:srgbClr val="EAA1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0" name="Freeform 20">
              <a:extLst>
                <a:ext uri="{FF2B5EF4-FFF2-40B4-BE49-F238E27FC236}">
                  <a16:creationId xmlns:a16="http://schemas.microsoft.com/office/drawing/2014/main" id="{1E884AD3-DB17-41B2-837D-339E9CBA271A}"/>
                </a:ext>
              </a:extLst>
            </p:cNvPr>
            <p:cNvSpPr>
              <a:spLocks/>
            </p:cNvSpPr>
            <p:nvPr/>
          </p:nvSpPr>
          <p:spPr bwMode="auto">
            <a:xfrm>
              <a:off x="12919075" y="4026694"/>
              <a:ext cx="438150" cy="190500"/>
            </a:xfrm>
            <a:custGeom>
              <a:avLst/>
              <a:gdLst>
                <a:gd name="T0" fmla="*/ 235 w 235"/>
                <a:gd name="T1" fmla="*/ 51 h 102"/>
                <a:gd name="T2" fmla="*/ 184 w 235"/>
                <a:gd name="T3" fmla="*/ 102 h 102"/>
                <a:gd name="T4" fmla="*/ 51 w 235"/>
                <a:gd name="T5" fmla="*/ 102 h 102"/>
                <a:gd name="T6" fmla="*/ 0 w 235"/>
                <a:gd name="T7" fmla="*/ 51 h 102"/>
                <a:gd name="T8" fmla="*/ 0 w 235"/>
                <a:gd name="T9" fmla="*/ 51 h 102"/>
                <a:gd name="T10" fmla="*/ 51 w 235"/>
                <a:gd name="T11" fmla="*/ 0 h 102"/>
                <a:gd name="T12" fmla="*/ 184 w 235"/>
                <a:gd name="T13" fmla="*/ 0 h 102"/>
                <a:gd name="T14" fmla="*/ 235 w 235"/>
                <a:gd name="T15" fmla="*/ 51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 h="102">
                  <a:moveTo>
                    <a:pt x="235" y="51"/>
                  </a:moveTo>
                  <a:cubicBezTo>
                    <a:pt x="235" y="79"/>
                    <a:pt x="212" y="102"/>
                    <a:pt x="184" y="102"/>
                  </a:cubicBezTo>
                  <a:cubicBezTo>
                    <a:pt x="51" y="102"/>
                    <a:pt x="51" y="102"/>
                    <a:pt x="51" y="102"/>
                  </a:cubicBezTo>
                  <a:cubicBezTo>
                    <a:pt x="22" y="102"/>
                    <a:pt x="0" y="79"/>
                    <a:pt x="0" y="51"/>
                  </a:cubicBezTo>
                  <a:cubicBezTo>
                    <a:pt x="0" y="51"/>
                    <a:pt x="0" y="51"/>
                    <a:pt x="0" y="51"/>
                  </a:cubicBezTo>
                  <a:cubicBezTo>
                    <a:pt x="0" y="22"/>
                    <a:pt x="22" y="0"/>
                    <a:pt x="51" y="0"/>
                  </a:cubicBezTo>
                  <a:cubicBezTo>
                    <a:pt x="184" y="0"/>
                    <a:pt x="184" y="0"/>
                    <a:pt x="184" y="0"/>
                  </a:cubicBezTo>
                  <a:cubicBezTo>
                    <a:pt x="212" y="0"/>
                    <a:pt x="235" y="22"/>
                    <a:pt x="235" y="51"/>
                  </a:cubicBezTo>
                  <a:close/>
                </a:path>
              </a:pathLst>
            </a:custGeom>
            <a:solidFill>
              <a:srgbClr val="606C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1" name="Freeform 21">
              <a:extLst>
                <a:ext uri="{FF2B5EF4-FFF2-40B4-BE49-F238E27FC236}">
                  <a16:creationId xmlns:a16="http://schemas.microsoft.com/office/drawing/2014/main" id="{F69BEF12-40A1-4270-953F-5F051BDA1966}"/>
                </a:ext>
              </a:extLst>
            </p:cNvPr>
            <p:cNvSpPr>
              <a:spLocks noEditPoints="1"/>
            </p:cNvSpPr>
            <p:nvPr/>
          </p:nvSpPr>
          <p:spPr bwMode="auto">
            <a:xfrm>
              <a:off x="12218988" y="2264569"/>
              <a:ext cx="1831975" cy="1831975"/>
            </a:xfrm>
            <a:custGeom>
              <a:avLst/>
              <a:gdLst>
                <a:gd name="T0" fmla="*/ 491 w 982"/>
                <a:gd name="T1" fmla="*/ 0 h 981"/>
                <a:gd name="T2" fmla="*/ 0 w 982"/>
                <a:gd name="T3" fmla="*/ 490 h 981"/>
                <a:gd name="T4" fmla="*/ 491 w 982"/>
                <a:gd name="T5" fmla="*/ 981 h 981"/>
                <a:gd name="T6" fmla="*/ 982 w 982"/>
                <a:gd name="T7" fmla="*/ 490 h 981"/>
                <a:gd name="T8" fmla="*/ 491 w 982"/>
                <a:gd name="T9" fmla="*/ 0 h 981"/>
                <a:gd name="T10" fmla="*/ 491 w 982"/>
                <a:gd name="T11" fmla="*/ 913 h 981"/>
                <a:gd name="T12" fmla="*/ 69 w 982"/>
                <a:gd name="T13" fmla="*/ 490 h 981"/>
                <a:gd name="T14" fmla="*/ 491 w 982"/>
                <a:gd name="T15" fmla="*/ 68 h 981"/>
                <a:gd name="T16" fmla="*/ 914 w 982"/>
                <a:gd name="T17" fmla="*/ 490 h 981"/>
                <a:gd name="T18" fmla="*/ 491 w 982"/>
                <a:gd name="T19" fmla="*/ 913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2" h="981">
                  <a:moveTo>
                    <a:pt x="491" y="0"/>
                  </a:moveTo>
                  <a:cubicBezTo>
                    <a:pt x="220" y="0"/>
                    <a:pt x="0" y="219"/>
                    <a:pt x="0" y="490"/>
                  </a:cubicBezTo>
                  <a:cubicBezTo>
                    <a:pt x="0" y="762"/>
                    <a:pt x="220" y="981"/>
                    <a:pt x="491" y="981"/>
                  </a:cubicBezTo>
                  <a:cubicBezTo>
                    <a:pt x="762" y="981"/>
                    <a:pt x="982" y="762"/>
                    <a:pt x="982" y="490"/>
                  </a:cubicBezTo>
                  <a:cubicBezTo>
                    <a:pt x="982" y="219"/>
                    <a:pt x="762" y="0"/>
                    <a:pt x="491" y="0"/>
                  </a:cubicBezTo>
                  <a:close/>
                  <a:moveTo>
                    <a:pt x="491" y="913"/>
                  </a:moveTo>
                  <a:cubicBezTo>
                    <a:pt x="258" y="913"/>
                    <a:pt x="69" y="724"/>
                    <a:pt x="69" y="490"/>
                  </a:cubicBezTo>
                  <a:cubicBezTo>
                    <a:pt x="69" y="257"/>
                    <a:pt x="258" y="68"/>
                    <a:pt x="491" y="68"/>
                  </a:cubicBezTo>
                  <a:cubicBezTo>
                    <a:pt x="725" y="68"/>
                    <a:pt x="914" y="257"/>
                    <a:pt x="914" y="490"/>
                  </a:cubicBezTo>
                  <a:cubicBezTo>
                    <a:pt x="914" y="724"/>
                    <a:pt x="724" y="913"/>
                    <a:pt x="491" y="913"/>
                  </a:cubicBezTo>
                  <a:close/>
                </a:path>
              </a:pathLst>
            </a:custGeom>
            <a:solidFill>
              <a:srgbClr val="606C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2" name="Freeform 22">
              <a:extLst>
                <a:ext uri="{FF2B5EF4-FFF2-40B4-BE49-F238E27FC236}">
                  <a16:creationId xmlns:a16="http://schemas.microsoft.com/office/drawing/2014/main" id="{F876E17F-CA8A-4A52-A272-76335ADC9E10}"/>
                </a:ext>
              </a:extLst>
            </p:cNvPr>
            <p:cNvSpPr>
              <a:spLocks/>
            </p:cNvSpPr>
            <p:nvPr/>
          </p:nvSpPr>
          <p:spPr bwMode="auto">
            <a:xfrm>
              <a:off x="13100050" y="2264569"/>
              <a:ext cx="950913" cy="1831975"/>
            </a:xfrm>
            <a:custGeom>
              <a:avLst/>
              <a:gdLst>
                <a:gd name="T0" fmla="*/ 472 w 510"/>
                <a:gd name="T1" fmla="*/ 490 h 981"/>
                <a:gd name="T2" fmla="*/ 0 w 510"/>
                <a:gd name="T3" fmla="*/ 981 h 981"/>
                <a:gd name="T4" fmla="*/ 19 w 510"/>
                <a:gd name="T5" fmla="*/ 981 h 981"/>
                <a:gd name="T6" fmla="*/ 510 w 510"/>
                <a:gd name="T7" fmla="*/ 490 h 981"/>
                <a:gd name="T8" fmla="*/ 19 w 510"/>
                <a:gd name="T9" fmla="*/ 0 h 981"/>
                <a:gd name="T10" fmla="*/ 0 w 510"/>
                <a:gd name="T11" fmla="*/ 0 h 981"/>
                <a:gd name="T12" fmla="*/ 472 w 510"/>
                <a:gd name="T13" fmla="*/ 490 h 981"/>
              </a:gdLst>
              <a:ahLst/>
              <a:cxnLst>
                <a:cxn ang="0">
                  <a:pos x="T0" y="T1"/>
                </a:cxn>
                <a:cxn ang="0">
                  <a:pos x="T2" y="T3"/>
                </a:cxn>
                <a:cxn ang="0">
                  <a:pos x="T4" y="T5"/>
                </a:cxn>
                <a:cxn ang="0">
                  <a:pos x="T6" y="T7"/>
                </a:cxn>
                <a:cxn ang="0">
                  <a:pos x="T8" y="T9"/>
                </a:cxn>
                <a:cxn ang="0">
                  <a:pos x="T10" y="T11"/>
                </a:cxn>
                <a:cxn ang="0">
                  <a:pos x="T12" y="T13"/>
                </a:cxn>
              </a:cxnLst>
              <a:rect l="0" t="0" r="r" b="b"/>
              <a:pathLst>
                <a:path w="510" h="981">
                  <a:moveTo>
                    <a:pt x="472" y="490"/>
                  </a:moveTo>
                  <a:cubicBezTo>
                    <a:pt x="472" y="755"/>
                    <a:pt x="262" y="971"/>
                    <a:pt x="0" y="981"/>
                  </a:cubicBezTo>
                  <a:cubicBezTo>
                    <a:pt x="7" y="981"/>
                    <a:pt x="13" y="981"/>
                    <a:pt x="19" y="981"/>
                  </a:cubicBezTo>
                  <a:cubicBezTo>
                    <a:pt x="290" y="981"/>
                    <a:pt x="510" y="762"/>
                    <a:pt x="510" y="490"/>
                  </a:cubicBezTo>
                  <a:cubicBezTo>
                    <a:pt x="510" y="219"/>
                    <a:pt x="290" y="0"/>
                    <a:pt x="19" y="0"/>
                  </a:cubicBezTo>
                  <a:cubicBezTo>
                    <a:pt x="13" y="0"/>
                    <a:pt x="7" y="0"/>
                    <a:pt x="0" y="0"/>
                  </a:cubicBezTo>
                  <a:cubicBezTo>
                    <a:pt x="262" y="10"/>
                    <a:pt x="472" y="226"/>
                    <a:pt x="472" y="490"/>
                  </a:cubicBezTo>
                  <a:close/>
                </a:path>
              </a:pathLst>
            </a:custGeom>
            <a:solidFill>
              <a:srgbClr val="364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3" name="Freeform 23">
              <a:extLst>
                <a:ext uri="{FF2B5EF4-FFF2-40B4-BE49-F238E27FC236}">
                  <a16:creationId xmlns:a16="http://schemas.microsoft.com/office/drawing/2014/main" id="{50D8263E-26D5-43A9-924A-7B53307D39E0}"/>
                </a:ext>
              </a:extLst>
            </p:cNvPr>
            <p:cNvSpPr>
              <a:spLocks/>
            </p:cNvSpPr>
            <p:nvPr/>
          </p:nvSpPr>
          <p:spPr bwMode="auto">
            <a:xfrm>
              <a:off x="12276138" y="2391569"/>
              <a:ext cx="823913" cy="1577975"/>
            </a:xfrm>
            <a:custGeom>
              <a:avLst/>
              <a:gdLst>
                <a:gd name="T0" fmla="*/ 0 w 441"/>
                <a:gd name="T1" fmla="*/ 422 h 845"/>
                <a:gd name="T2" fmla="*/ 422 w 441"/>
                <a:gd name="T3" fmla="*/ 845 h 845"/>
                <a:gd name="T4" fmla="*/ 441 w 441"/>
                <a:gd name="T5" fmla="*/ 844 h 845"/>
                <a:gd name="T6" fmla="*/ 38 w 441"/>
                <a:gd name="T7" fmla="*/ 422 h 845"/>
                <a:gd name="T8" fmla="*/ 441 w 441"/>
                <a:gd name="T9" fmla="*/ 1 h 845"/>
                <a:gd name="T10" fmla="*/ 422 w 441"/>
                <a:gd name="T11" fmla="*/ 0 h 845"/>
                <a:gd name="T12" fmla="*/ 0 w 441"/>
                <a:gd name="T13" fmla="*/ 422 h 845"/>
              </a:gdLst>
              <a:ahLst/>
              <a:cxnLst>
                <a:cxn ang="0">
                  <a:pos x="T0" y="T1"/>
                </a:cxn>
                <a:cxn ang="0">
                  <a:pos x="T2" y="T3"/>
                </a:cxn>
                <a:cxn ang="0">
                  <a:pos x="T4" y="T5"/>
                </a:cxn>
                <a:cxn ang="0">
                  <a:pos x="T6" y="T7"/>
                </a:cxn>
                <a:cxn ang="0">
                  <a:pos x="T8" y="T9"/>
                </a:cxn>
                <a:cxn ang="0">
                  <a:pos x="T10" y="T11"/>
                </a:cxn>
                <a:cxn ang="0">
                  <a:pos x="T12" y="T13"/>
                </a:cxn>
              </a:cxnLst>
              <a:rect l="0" t="0" r="r" b="b"/>
              <a:pathLst>
                <a:path w="441" h="845">
                  <a:moveTo>
                    <a:pt x="0" y="422"/>
                  </a:moveTo>
                  <a:cubicBezTo>
                    <a:pt x="0" y="656"/>
                    <a:pt x="189" y="845"/>
                    <a:pt x="422" y="845"/>
                  </a:cubicBezTo>
                  <a:cubicBezTo>
                    <a:pt x="429" y="845"/>
                    <a:pt x="435" y="844"/>
                    <a:pt x="441" y="844"/>
                  </a:cubicBezTo>
                  <a:cubicBezTo>
                    <a:pt x="217" y="834"/>
                    <a:pt x="38" y="649"/>
                    <a:pt x="38" y="422"/>
                  </a:cubicBezTo>
                  <a:cubicBezTo>
                    <a:pt x="38" y="196"/>
                    <a:pt x="217" y="11"/>
                    <a:pt x="441" y="1"/>
                  </a:cubicBezTo>
                  <a:cubicBezTo>
                    <a:pt x="435" y="0"/>
                    <a:pt x="429" y="0"/>
                    <a:pt x="422" y="0"/>
                  </a:cubicBezTo>
                  <a:cubicBezTo>
                    <a:pt x="189" y="0"/>
                    <a:pt x="0" y="189"/>
                    <a:pt x="0" y="422"/>
                  </a:cubicBezTo>
                  <a:close/>
                </a:path>
              </a:pathLst>
            </a:custGeom>
            <a:solidFill>
              <a:srgbClr val="364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4" name="Freeform 24">
              <a:extLst>
                <a:ext uri="{FF2B5EF4-FFF2-40B4-BE49-F238E27FC236}">
                  <a16:creationId xmlns:a16="http://schemas.microsoft.com/office/drawing/2014/main" id="{53B4D33C-13B4-4C73-B693-48465137D256}"/>
                </a:ext>
              </a:extLst>
            </p:cNvPr>
            <p:cNvSpPr>
              <a:spLocks/>
            </p:cNvSpPr>
            <p:nvPr/>
          </p:nvSpPr>
          <p:spPr bwMode="auto">
            <a:xfrm>
              <a:off x="13271500" y="5698332"/>
              <a:ext cx="1419225" cy="949325"/>
            </a:xfrm>
            <a:custGeom>
              <a:avLst/>
              <a:gdLst>
                <a:gd name="T0" fmla="*/ 0 w 894"/>
                <a:gd name="T1" fmla="*/ 278 h 598"/>
                <a:gd name="T2" fmla="*/ 162 w 894"/>
                <a:gd name="T3" fmla="*/ 598 h 598"/>
                <a:gd name="T4" fmla="*/ 894 w 894"/>
                <a:gd name="T5" fmla="*/ 598 h 598"/>
                <a:gd name="T6" fmla="*/ 422 w 894"/>
                <a:gd name="T7" fmla="*/ 0 h 598"/>
                <a:gd name="T8" fmla="*/ 0 w 894"/>
                <a:gd name="T9" fmla="*/ 278 h 598"/>
              </a:gdLst>
              <a:ahLst/>
              <a:cxnLst>
                <a:cxn ang="0">
                  <a:pos x="T0" y="T1"/>
                </a:cxn>
                <a:cxn ang="0">
                  <a:pos x="T2" y="T3"/>
                </a:cxn>
                <a:cxn ang="0">
                  <a:pos x="T4" y="T5"/>
                </a:cxn>
                <a:cxn ang="0">
                  <a:pos x="T6" y="T7"/>
                </a:cxn>
                <a:cxn ang="0">
                  <a:pos x="T8" y="T9"/>
                </a:cxn>
              </a:cxnLst>
              <a:rect l="0" t="0" r="r" b="b"/>
              <a:pathLst>
                <a:path w="894" h="598">
                  <a:moveTo>
                    <a:pt x="0" y="278"/>
                  </a:moveTo>
                  <a:lnTo>
                    <a:pt x="162" y="598"/>
                  </a:lnTo>
                  <a:lnTo>
                    <a:pt x="894" y="598"/>
                  </a:lnTo>
                  <a:lnTo>
                    <a:pt x="422" y="0"/>
                  </a:lnTo>
                  <a:lnTo>
                    <a:pt x="0" y="278"/>
                  </a:lnTo>
                  <a:close/>
                </a:path>
              </a:pathLst>
            </a:custGeom>
            <a:solidFill>
              <a:srgbClr val="CE48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5" name="Freeform 25">
              <a:extLst>
                <a:ext uri="{FF2B5EF4-FFF2-40B4-BE49-F238E27FC236}">
                  <a16:creationId xmlns:a16="http://schemas.microsoft.com/office/drawing/2014/main" id="{9AEAB487-9C8A-4597-A1AC-C4325E819D09}"/>
                </a:ext>
              </a:extLst>
            </p:cNvPr>
            <p:cNvSpPr>
              <a:spLocks/>
            </p:cNvSpPr>
            <p:nvPr/>
          </p:nvSpPr>
          <p:spPr bwMode="auto">
            <a:xfrm>
              <a:off x="13271500" y="5796757"/>
              <a:ext cx="1116013" cy="850900"/>
            </a:xfrm>
            <a:custGeom>
              <a:avLst/>
              <a:gdLst>
                <a:gd name="T0" fmla="*/ 107 w 703"/>
                <a:gd name="T1" fmla="*/ 536 h 536"/>
                <a:gd name="T2" fmla="*/ 703 w 703"/>
                <a:gd name="T3" fmla="*/ 536 h 536"/>
                <a:gd name="T4" fmla="*/ 328 w 703"/>
                <a:gd name="T5" fmla="*/ 0 h 536"/>
                <a:gd name="T6" fmla="*/ 0 w 703"/>
                <a:gd name="T7" fmla="*/ 216 h 536"/>
                <a:gd name="T8" fmla="*/ 107 w 703"/>
                <a:gd name="T9" fmla="*/ 536 h 536"/>
              </a:gdLst>
              <a:ahLst/>
              <a:cxnLst>
                <a:cxn ang="0">
                  <a:pos x="T0" y="T1"/>
                </a:cxn>
                <a:cxn ang="0">
                  <a:pos x="T2" y="T3"/>
                </a:cxn>
                <a:cxn ang="0">
                  <a:pos x="T4" y="T5"/>
                </a:cxn>
                <a:cxn ang="0">
                  <a:pos x="T6" y="T7"/>
                </a:cxn>
                <a:cxn ang="0">
                  <a:pos x="T8" y="T9"/>
                </a:cxn>
              </a:cxnLst>
              <a:rect l="0" t="0" r="r" b="b"/>
              <a:pathLst>
                <a:path w="703" h="536">
                  <a:moveTo>
                    <a:pt x="107" y="536"/>
                  </a:moveTo>
                  <a:lnTo>
                    <a:pt x="703" y="536"/>
                  </a:lnTo>
                  <a:lnTo>
                    <a:pt x="328" y="0"/>
                  </a:lnTo>
                  <a:lnTo>
                    <a:pt x="0" y="216"/>
                  </a:lnTo>
                  <a:lnTo>
                    <a:pt x="107" y="536"/>
                  </a:lnTo>
                  <a:close/>
                </a:path>
              </a:pathLst>
            </a:custGeom>
            <a:solidFill>
              <a:srgbClr val="E672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6" name="Freeform 26">
              <a:hlinkClick r:id="rId4"/>
              <a:extLst>
                <a:ext uri="{FF2B5EF4-FFF2-40B4-BE49-F238E27FC236}">
                  <a16:creationId xmlns:a16="http://schemas.microsoft.com/office/drawing/2014/main" id="{D8CAEEA6-E469-4433-A215-9BB46644131F}"/>
                </a:ext>
              </a:extLst>
            </p:cNvPr>
            <p:cNvSpPr>
              <a:spLocks/>
            </p:cNvSpPr>
            <p:nvPr/>
          </p:nvSpPr>
          <p:spPr bwMode="auto">
            <a:xfrm>
              <a:off x="13168313" y="4442619"/>
              <a:ext cx="720725" cy="1522413"/>
            </a:xfrm>
            <a:custGeom>
              <a:avLst/>
              <a:gdLst>
                <a:gd name="T0" fmla="*/ 10 w 386"/>
                <a:gd name="T1" fmla="*/ 0 h 815"/>
                <a:gd name="T2" fmla="*/ 21 w 386"/>
                <a:gd name="T3" fmla="*/ 198 h 815"/>
                <a:gd name="T4" fmla="*/ 32 w 386"/>
                <a:gd name="T5" fmla="*/ 466 h 815"/>
                <a:gd name="T6" fmla="*/ 346 w 386"/>
                <a:gd name="T7" fmla="*/ 492 h 815"/>
                <a:gd name="T8" fmla="*/ 121 w 386"/>
                <a:gd name="T9" fmla="*/ 20 h 815"/>
                <a:gd name="T10" fmla="*/ 10 w 386"/>
                <a:gd name="T11" fmla="*/ 0 h 815"/>
              </a:gdLst>
              <a:ahLst/>
              <a:cxnLst>
                <a:cxn ang="0">
                  <a:pos x="T0" y="T1"/>
                </a:cxn>
                <a:cxn ang="0">
                  <a:pos x="T2" y="T3"/>
                </a:cxn>
                <a:cxn ang="0">
                  <a:pos x="T4" y="T5"/>
                </a:cxn>
                <a:cxn ang="0">
                  <a:pos x="T6" y="T7"/>
                </a:cxn>
                <a:cxn ang="0">
                  <a:pos x="T8" y="T9"/>
                </a:cxn>
                <a:cxn ang="0">
                  <a:pos x="T10" y="T11"/>
                </a:cxn>
              </a:cxnLst>
              <a:rect l="0" t="0" r="r" b="b"/>
              <a:pathLst>
                <a:path w="386" h="815">
                  <a:moveTo>
                    <a:pt x="10" y="0"/>
                  </a:moveTo>
                  <a:cubicBezTo>
                    <a:pt x="10" y="0"/>
                    <a:pt x="25" y="99"/>
                    <a:pt x="21" y="198"/>
                  </a:cubicBezTo>
                  <a:cubicBezTo>
                    <a:pt x="18" y="291"/>
                    <a:pt x="0" y="398"/>
                    <a:pt x="32" y="466"/>
                  </a:cubicBezTo>
                  <a:cubicBezTo>
                    <a:pt x="191" y="815"/>
                    <a:pt x="386" y="600"/>
                    <a:pt x="346" y="492"/>
                  </a:cubicBezTo>
                  <a:cubicBezTo>
                    <a:pt x="315" y="408"/>
                    <a:pt x="121" y="20"/>
                    <a:pt x="121" y="20"/>
                  </a:cubicBezTo>
                  <a:lnTo>
                    <a:pt x="10" y="0"/>
                  </a:lnTo>
                  <a:close/>
                </a:path>
              </a:pathLst>
            </a:custGeom>
            <a:solidFill>
              <a:srgbClr val="F9BB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7" name="Freeform 27">
              <a:extLst>
                <a:ext uri="{FF2B5EF4-FFF2-40B4-BE49-F238E27FC236}">
                  <a16:creationId xmlns:a16="http://schemas.microsoft.com/office/drawing/2014/main" id="{21FFF873-0430-4D89-A40B-23910878A339}"/>
                </a:ext>
              </a:extLst>
            </p:cNvPr>
            <p:cNvSpPr>
              <a:spLocks/>
            </p:cNvSpPr>
            <p:nvPr/>
          </p:nvSpPr>
          <p:spPr bwMode="auto">
            <a:xfrm>
              <a:off x="13049250" y="4048919"/>
              <a:ext cx="557213" cy="920750"/>
            </a:xfrm>
            <a:custGeom>
              <a:avLst/>
              <a:gdLst>
                <a:gd name="T0" fmla="*/ 286 w 299"/>
                <a:gd name="T1" fmla="*/ 458 h 493"/>
                <a:gd name="T2" fmla="*/ 170 w 299"/>
                <a:gd name="T3" fmla="*/ 334 h 493"/>
                <a:gd name="T4" fmla="*/ 170 w 299"/>
                <a:gd name="T5" fmla="*/ 334 h 493"/>
                <a:gd name="T6" fmla="*/ 109 w 299"/>
                <a:gd name="T7" fmla="*/ 392 h 493"/>
                <a:gd name="T8" fmla="*/ 13 w 299"/>
                <a:gd name="T9" fmla="*/ 100 h 493"/>
                <a:gd name="T10" fmla="*/ 53 w 299"/>
                <a:gd name="T11" fmla="*/ 13 h 493"/>
                <a:gd name="T12" fmla="*/ 53 w 299"/>
                <a:gd name="T13" fmla="*/ 13 h 493"/>
                <a:gd name="T14" fmla="*/ 140 w 299"/>
                <a:gd name="T15" fmla="*/ 53 h 493"/>
                <a:gd name="T16" fmla="*/ 286 w 299"/>
                <a:gd name="T17" fmla="*/ 458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493">
                  <a:moveTo>
                    <a:pt x="286" y="458"/>
                  </a:moveTo>
                  <a:cubicBezTo>
                    <a:pt x="299" y="493"/>
                    <a:pt x="205" y="321"/>
                    <a:pt x="170" y="334"/>
                  </a:cubicBezTo>
                  <a:cubicBezTo>
                    <a:pt x="170" y="334"/>
                    <a:pt x="170" y="334"/>
                    <a:pt x="170" y="334"/>
                  </a:cubicBezTo>
                  <a:cubicBezTo>
                    <a:pt x="135" y="347"/>
                    <a:pt x="122" y="427"/>
                    <a:pt x="109" y="392"/>
                  </a:cubicBezTo>
                  <a:cubicBezTo>
                    <a:pt x="13" y="100"/>
                    <a:pt x="13" y="100"/>
                    <a:pt x="13" y="100"/>
                  </a:cubicBezTo>
                  <a:cubicBezTo>
                    <a:pt x="0" y="64"/>
                    <a:pt x="18" y="26"/>
                    <a:pt x="53" y="13"/>
                  </a:cubicBezTo>
                  <a:cubicBezTo>
                    <a:pt x="53" y="13"/>
                    <a:pt x="53" y="13"/>
                    <a:pt x="53" y="13"/>
                  </a:cubicBezTo>
                  <a:cubicBezTo>
                    <a:pt x="88" y="0"/>
                    <a:pt x="127" y="18"/>
                    <a:pt x="140" y="53"/>
                  </a:cubicBezTo>
                  <a:lnTo>
                    <a:pt x="286" y="458"/>
                  </a:lnTo>
                  <a:close/>
                </a:path>
              </a:pathLst>
            </a:custGeom>
            <a:solidFill>
              <a:srgbClr val="F9BB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8" name="Freeform 28">
              <a:extLst>
                <a:ext uri="{FF2B5EF4-FFF2-40B4-BE49-F238E27FC236}">
                  <a16:creationId xmlns:a16="http://schemas.microsoft.com/office/drawing/2014/main" id="{5424DE8D-3FDA-4998-871F-847DEAB5B67D}"/>
                </a:ext>
              </a:extLst>
            </p:cNvPr>
            <p:cNvSpPr>
              <a:spLocks/>
            </p:cNvSpPr>
            <p:nvPr/>
          </p:nvSpPr>
          <p:spPr bwMode="auto">
            <a:xfrm>
              <a:off x="13107988" y="4117182"/>
              <a:ext cx="166688" cy="155575"/>
            </a:xfrm>
            <a:custGeom>
              <a:avLst/>
              <a:gdLst>
                <a:gd name="T0" fmla="*/ 0 w 89"/>
                <a:gd name="T1" fmla="*/ 29 h 84"/>
                <a:gd name="T2" fmla="*/ 9 w 89"/>
                <a:gd name="T3" fmla="*/ 56 h 84"/>
                <a:gd name="T4" fmla="*/ 58 w 89"/>
                <a:gd name="T5" fmla="*/ 77 h 84"/>
                <a:gd name="T6" fmla="*/ 82 w 89"/>
                <a:gd name="T7" fmla="*/ 29 h 84"/>
                <a:gd name="T8" fmla="*/ 72 w 89"/>
                <a:gd name="T9" fmla="*/ 3 h 84"/>
                <a:gd name="T10" fmla="*/ 35 w 89"/>
                <a:gd name="T11" fmla="*/ 9 h 84"/>
                <a:gd name="T12" fmla="*/ 0 w 89"/>
                <a:gd name="T13" fmla="*/ 29 h 84"/>
              </a:gdLst>
              <a:ahLst/>
              <a:cxnLst>
                <a:cxn ang="0">
                  <a:pos x="T0" y="T1"/>
                </a:cxn>
                <a:cxn ang="0">
                  <a:pos x="T2" y="T3"/>
                </a:cxn>
                <a:cxn ang="0">
                  <a:pos x="T4" y="T5"/>
                </a:cxn>
                <a:cxn ang="0">
                  <a:pos x="T6" y="T7"/>
                </a:cxn>
                <a:cxn ang="0">
                  <a:pos x="T8" y="T9"/>
                </a:cxn>
                <a:cxn ang="0">
                  <a:pos x="T10" y="T11"/>
                </a:cxn>
                <a:cxn ang="0">
                  <a:pos x="T12" y="T13"/>
                </a:cxn>
              </a:cxnLst>
              <a:rect l="0" t="0" r="r" b="b"/>
              <a:pathLst>
                <a:path w="89" h="84">
                  <a:moveTo>
                    <a:pt x="0" y="29"/>
                  </a:moveTo>
                  <a:cubicBezTo>
                    <a:pt x="9" y="56"/>
                    <a:pt x="9" y="56"/>
                    <a:pt x="9" y="56"/>
                  </a:cubicBezTo>
                  <a:cubicBezTo>
                    <a:pt x="16" y="75"/>
                    <a:pt x="38" y="84"/>
                    <a:pt x="58" y="77"/>
                  </a:cubicBezTo>
                  <a:cubicBezTo>
                    <a:pt x="78" y="69"/>
                    <a:pt x="89" y="48"/>
                    <a:pt x="82" y="29"/>
                  </a:cubicBezTo>
                  <a:cubicBezTo>
                    <a:pt x="72" y="3"/>
                    <a:pt x="72" y="3"/>
                    <a:pt x="72" y="3"/>
                  </a:cubicBezTo>
                  <a:cubicBezTo>
                    <a:pt x="72" y="3"/>
                    <a:pt x="59" y="0"/>
                    <a:pt x="35" y="9"/>
                  </a:cubicBezTo>
                  <a:cubicBezTo>
                    <a:pt x="6" y="21"/>
                    <a:pt x="6" y="24"/>
                    <a:pt x="0" y="29"/>
                  </a:cubicBezTo>
                  <a:close/>
                </a:path>
              </a:pathLst>
            </a:custGeom>
            <a:solidFill>
              <a:srgbClr val="FFE2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9" name="Freeform 29">
              <a:extLst>
                <a:ext uri="{FF2B5EF4-FFF2-40B4-BE49-F238E27FC236}">
                  <a16:creationId xmlns:a16="http://schemas.microsoft.com/office/drawing/2014/main" id="{7CB68487-193F-4927-A7B1-42E6718C0439}"/>
                </a:ext>
              </a:extLst>
            </p:cNvPr>
            <p:cNvSpPr>
              <a:spLocks/>
            </p:cNvSpPr>
            <p:nvPr/>
          </p:nvSpPr>
          <p:spPr bwMode="auto">
            <a:xfrm>
              <a:off x="13201650" y="4409282"/>
              <a:ext cx="153988" cy="65088"/>
            </a:xfrm>
            <a:custGeom>
              <a:avLst/>
              <a:gdLst>
                <a:gd name="T0" fmla="*/ 1 w 82"/>
                <a:gd name="T1" fmla="*/ 32 h 35"/>
                <a:gd name="T2" fmla="*/ 4 w 82"/>
                <a:gd name="T3" fmla="*/ 27 h 35"/>
                <a:gd name="T4" fmla="*/ 76 w 82"/>
                <a:gd name="T5" fmla="*/ 1 h 35"/>
                <a:gd name="T6" fmla="*/ 81 w 82"/>
                <a:gd name="T7" fmla="*/ 3 h 35"/>
                <a:gd name="T8" fmla="*/ 81 w 82"/>
                <a:gd name="T9" fmla="*/ 3 h 35"/>
                <a:gd name="T10" fmla="*/ 79 w 82"/>
                <a:gd name="T11" fmla="*/ 8 h 35"/>
                <a:gd name="T12" fmla="*/ 7 w 82"/>
                <a:gd name="T13" fmla="*/ 35 h 35"/>
                <a:gd name="T14" fmla="*/ 1 w 82"/>
                <a:gd name="T15" fmla="*/ 32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35">
                  <a:moveTo>
                    <a:pt x="1" y="32"/>
                  </a:moveTo>
                  <a:cubicBezTo>
                    <a:pt x="0" y="30"/>
                    <a:pt x="1" y="28"/>
                    <a:pt x="4" y="27"/>
                  </a:cubicBezTo>
                  <a:cubicBezTo>
                    <a:pt x="76" y="1"/>
                    <a:pt x="76" y="1"/>
                    <a:pt x="76" y="1"/>
                  </a:cubicBezTo>
                  <a:cubicBezTo>
                    <a:pt x="78" y="0"/>
                    <a:pt x="81" y="1"/>
                    <a:pt x="81" y="3"/>
                  </a:cubicBezTo>
                  <a:cubicBezTo>
                    <a:pt x="81" y="3"/>
                    <a:pt x="81" y="3"/>
                    <a:pt x="81" y="3"/>
                  </a:cubicBezTo>
                  <a:cubicBezTo>
                    <a:pt x="82" y="5"/>
                    <a:pt x="81" y="7"/>
                    <a:pt x="79" y="8"/>
                  </a:cubicBezTo>
                  <a:cubicBezTo>
                    <a:pt x="7" y="35"/>
                    <a:pt x="7" y="35"/>
                    <a:pt x="7" y="35"/>
                  </a:cubicBezTo>
                  <a:cubicBezTo>
                    <a:pt x="4" y="35"/>
                    <a:pt x="2" y="34"/>
                    <a:pt x="1" y="32"/>
                  </a:cubicBezTo>
                  <a:close/>
                </a:path>
              </a:pathLst>
            </a:custGeom>
            <a:solidFill>
              <a:srgbClr val="FFE2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0" name="Freeform 30">
              <a:extLst>
                <a:ext uri="{FF2B5EF4-FFF2-40B4-BE49-F238E27FC236}">
                  <a16:creationId xmlns:a16="http://schemas.microsoft.com/office/drawing/2014/main" id="{3DEB49A7-6703-4D3C-BED4-96B2358C8A08}"/>
                </a:ext>
              </a:extLst>
            </p:cNvPr>
            <p:cNvSpPr>
              <a:spLocks/>
            </p:cNvSpPr>
            <p:nvPr/>
          </p:nvSpPr>
          <p:spPr bwMode="auto">
            <a:xfrm>
              <a:off x="13223875" y="4387057"/>
              <a:ext cx="82550" cy="39688"/>
            </a:xfrm>
            <a:custGeom>
              <a:avLst/>
              <a:gdLst>
                <a:gd name="T0" fmla="*/ 1 w 44"/>
                <a:gd name="T1" fmla="*/ 18 h 21"/>
                <a:gd name="T2" fmla="*/ 3 w 44"/>
                <a:gd name="T3" fmla="*/ 14 h 21"/>
                <a:gd name="T4" fmla="*/ 39 w 44"/>
                <a:gd name="T5" fmla="*/ 0 h 21"/>
                <a:gd name="T6" fmla="*/ 44 w 44"/>
                <a:gd name="T7" fmla="*/ 3 h 21"/>
                <a:gd name="T8" fmla="*/ 44 w 44"/>
                <a:gd name="T9" fmla="*/ 3 h 21"/>
                <a:gd name="T10" fmla="*/ 41 w 44"/>
                <a:gd name="T11" fmla="*/ 7 h 21"/>
                <a:gd name="T12" fmla="*/ 6 w 44"/>
                <a:gd name="T13" fmla="*/ 20 h 21"/>
                <a:gd name="T14" fmla="*/ 1 w 44"/>
                <a:gd name="T15" fmla="*/ 1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1">
                  <a:moveTo>
                    <a:pt x="1" y="18"/>
                  </a:moveTo>
                  <a:cubicBezTo>
                    <a:pt x="0" y="16"/>
                    <a:pt x="1" y="14"/>
                    <a:pt x="3" y="14"/>
                  </a:cubicBezTo>
                  <a:cubicBezTo>
                    <a:pt x="39" y="0"/>
                    <a:pt x="39" y="0"/>
                    <a:pt x="39" y="0"/>
                  </a:cubicBezTo>
                  <a:cubicBezTo>
                    <a:pt x="41" y="0"/>
                    <a:pt x="43" y="1"/>
                    <a:pt x="44" y="3"/>
                  </a:cubicBezTo>
                  <a:cubicBezTo>
                    <a:pt x="44" y="3"/>
                    <a:pt x="44" y="3"/>
                    <a:pt x="44" y="3"/>
                  </a:cubicBezTo>
                  <a:cubicBezTo>
                    <a:pt x="44" y="4"/>
                    <a:pt x="43" y="7"/>
                    <a:pt x="41" y="7"/>
                  </a:cubicBezTo>
                  <a:cubicBezTo>
                    <a:pt x="6" y="20"/>
                    <a:pt x="6" y="20"/>
                    <a:pt x="6" y="20"/>
                  </a:cubicBezTo>
                  <a:cubicBezTo>
                    <a:pt x="4" y="21"/>
                    <a:pt x="1" y="20"/>
                    <a:pt x="1" y="18"/>
                  </a:cubicBezTo>
                  <a:close/>
                </a:path>
              </a:pathLst>
            </a:custGeom>
            <a:solidFill>
              <a:srgbClr val="FFE2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61" name="文字方塊 460">
            <a:extLst>
              <a:ext uri="{FF2B5EF4-FFF2-40B4-BE49-F238E27FC236}">
                <a16:creationId xmlns:a16="http://schemas.microsoft.com/office/drawing/2014/main" id="{E34D64B1-B032-4E88-BD68-9C6542269DFA}"/>
              </a:ext>
            </a:extLst>
          </p:cNvPr>
          <p:cNvSpPr txBox="1"/>
          <p:nvPr/>
        </p:nvSpPr>
        <p:spPr>
          <a:xfrm>
            <a:off x="1011290" y="4914664"/>
            <a:ext cx="1244271" cy="1155988"/>
          </a:xfrm>
          <a:prstGeom prst="roundRect">
            <a:avLst/>
          </a:prstGeom>
          <a:solidFill>
            <a:srgbClr val="7030A0"/>
          </a:solidFill>
          <a:ln w="63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32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rPr>
              <a:t>策進作為</a:t>
            </a:r>
          </a:p>
        </p:txBody>
      </p:sp>
      <p:sp>
        <p:nvSpPr>
          <p:cNvPr id="462" name="文字方塊 10">
            <a:extLst>
              <a:ext uri="{FF2B5EF4-FFF2-40B4-BE49-F238E27FC236}">
                <a16:creationId xmlns:a16="http://schemas.microsoft.com/office/drawing/2014/main" id="{6D54008B-226A-40C2-94C2-6A7B8A932274}"/>
              </a:ext>
            </a:extLst>
          </p:cNvPr>
          <p:cNvSpPr txBox="1"/>
          <p:nvPr/>
        </p:nvSpPr>
        <p:spPr>
          <a:xfrm>
            <a:off x="2459044" y="4903777"/>
            <a:ext cx="8457773" cy="1468941"/>
          </a:xfrm>
          <a:prstGeom prst="foldedCorner">
            <a:avLst>
              <a:gd name="adj" fmla="val 42721"/>
            </a:avLst>
          </a:prstGeom>
          <a:solidFill>
            <a:srgbClr val="BEBFEE"/>
          </a:solidFill>
          <a:ln w="9525">
            <a:noFill/>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432000" marR="0" lvl="0" indent="-432000" algn="just" fontAlgn="auto">
              <a:lnSpc>
                <a:spcPts val="5000"/>
              </a:lnSpc>
              <a:spcBef>
                <a:spcPts val="0"/>
              </a:spcBef>
              <a:spcAft>
                <a:spcPts val="0"/>
              </a:spcAft>
              <a:buClrTx/>
              <a:buSzTx/>
              <a:buFont typeface="新細明體" panose="02020500000000000000" pitchFamily="18" charset="-120"/>
              <a:buChar char="•"/>
              <a:tabLst>
                <a:tab pos="457200" algn="l"/>
              </a:tabLst>
              <a:defRPr kumimoji="0" sz="3400" b="0" i="0" u="none" strike="noStrike" cap="none" spc="0" normalizeH="0" baseline="0">
                <a:ln>
                  <a:noFill/>
                </a:ln>
                <a:solidFill>
                  <a:prstClr val="black"/>
                </a:solidFill>
                <a:effectLst/>
                <a:uLnTx/>
                <a:uFillTx/>
                <a:latin typeface="標楷體" panose="03000509000000000000" pitchFamily="65" charset="-120"/>
                <a:ea typeface="標楷體" panose="03000509000000000000" pitchFamily="65" charset="-120"/>
              </a:defRPr>
            </a:lvl1pPr>
          </a:lstStyle>
          <a:p>
            <a:pPr lvl="0">
              <a:lnSpc>
                <a:spcPts val="3600"/>
              </a:lnSpc>
              <a:buFont typeface="Arial" panose="020B0604020202020204" pitchFamily="34" charset="0"/>
              <a:buChar char="•"/>
              <a:defRPr/>
            </a:pPr>
            <a:r>
              <a:rPr lang="zh-TW" altLang="en-US" sz="3000" dirty="0">
                <a:latin typeface="微軟正黑體" panose="020B0604030504040204" pitchFamily="34" charset="-120"/>
                <a:ea typeface="微軟正黑體" panose="020B0604030504040204" pitchFamily="34" charset="-120"/>
                <a:cs typeface="Times New Roman" panose="02020603050405020304" pitchFamily="18" charset="0"/>
              </a:rPr>
              <a:t>加強密件文件管理。</a:t>
            </a:r>
            <a:endParaRPr lang="en-US" altLang="zh-TW" sz="3000" dirty="0">
              <a:latin typeface="微軟正黑體" panose="020B0604030504040204" pitchFamily="34" charset="-120"/>
              <a:ea typeface="微軟正黑體" panose="020B0604030504040204" pitchFamily="34" charset="-120"/>
              <a:cs typeface="Times New Roman" panose="02020603050405020304" pitchFamily="18" charset="0"/>
            </a:endParaRPr>
          </a:p>
          <a:p>
            <a:pPr lvl="0">
              <a:lnSpc>
                <a:spcPts val="3600"/>
              </a:lnSpc>
              <a:buFont typeface="Arial" panose="020B0604020202020204" pitchFamily="34" charset="0"/>
              <a:buChar char="•"/>
              <a:defRPr/>
            </a:pPr>
            <a:r>
              <a:rPr lang="zh-TW" altLang="en-US" sz="3000" dirty="0">
                <a:latin typeface="微軟正黑體" panose="020B0604030504040204" pitchFamily="34" charset="-120"/>
                <a:ea typeface="微軟正黑體" panose="020B0604030504040204" pitchFamily="34" charset="-120"/>
                <a:cs typeface="Times New Roman" panose="02020603050405020304" pitchFamily="18" charset="0"/>
              </a:rPr>
              <a:t>密件文件</a:t>
            </a:r>
            <a:r>
              <a:rPr lang="zh-TW" altLang="en-US" sz="3000" b="1" dirty="0">
                <a:latin typeface="微軟正黑體" panose="020B0604030504040204" pitchFamily="34" charset="-120"/>
                <a:ea typeface="微軟正黑體" panose="020B0604030504040204" pitchFamily="34" charset="-120"/>
                <a:cs typeface="Times New Roman" panose="02020603050405020304" pitchFamily="18" charset="0"/>
              </a:rPr>
              <a:t>編號列管</a:t>
            </a:r>
            <a:r>
              <a:rPr lang="zh-TW" altLang="en-US" sz="30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3000" dirty="0">
              <a:latin typeface="微軟正黑體" panose="020B0604030504040204" pitchFamily="34" charset="-120"/>
              <a:ea typeface="微軟正黑體" panose="020B0604030504040204" pitchFamily="34" charset="-120"/>
              <a:cs typeface="Times New Roman" panose="02020603050405020304" pitchFamily="18" charset="0"/>
            </a:endParaRPr>
          </a:p>
          <a:p>
            <a:pPr lvl="0">
              <a:lnSpc>
                <a:spcPts val="3600"/>
              </a:lnSpc>
              <a:buFont typeface="Arial" panose="020B0604020202020204" pitchFamily="34" charset="0"/>
              <a:buChar char="•"/>
              <a:defRPr/>
            </a:pPr>
            <a:r>
              <a:rPr kumimoji="0" lang="zh-TW" altLang="en-US"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加強宣導。</a:t>
            </a:r>
            <a:endPar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984035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1">
            <a:extLst>
              <a:ext uri="{FF2B5EF4-FFF2-40B4-BE49-F238E27FC236}">
                <a16:creationId xmlns:a16="http://schemas.microsoft.com/office/drawing/2014/main" id="{E1D2F652-2716-490E-AC59-05538EE34B85}"/>
              </a:ext>
            </a:extLst>
          </p:cNvPr>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6" name="矩形 2">
            <a:extLst>
              <a:ext uri="{FF2B5EF4-FFF2-40B4-BE49-F238E27FC236}">
                <a16:creationId xmlns:a16="http://schemas.microsoft.com/office/drawing/2014/main" id="{7B2047B0-C681-4FBD-A378-8CBE00D07307}"/>
              </a:ext>
            </a:extLst>
          </p:cNvPr>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7" name="矩形 4">
            <a:extLst>
              <a:ext uri="{FF2B5EF4-FFF2-40B4-BE49-F238E27FC236}">
                <a16:creationId xmlns:a16="http://schemas.microsoft.com/office/drawing/2014/main" id="{110FE0AD-34EC-4BFD-A083-BC98507B60FC}"/>
              </a:ext>
            </a:extLst>
          </p:cNvPr>
          <p:cNvSpPr>
            <a:spLocks noChangeArrowheads="1"/>
          </p:cNvSpPr>
          <p:nvPr/>
        </p:nvSpPr>
        <p:spPr bwMode="auto">
          <a:xfrm>
            <a:off x="0" y="4740275"/>
            <a:ext cx="12192000" cy="2117725"/>
          </a:xfrm>
          <a:prstGeom prst="rect">
            <a:avLst/>
          </a:prstGeom>
          <a:solidFill>
            <a:srgbClr val="FFA14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2" name="矩形 3">
            <a:extLst>
              <a:ext uri="{FF2B5EF4-FFF2-40B4-BE49-F238E27FC236}">
                <a16:creationId xmlns:a16="http://schemas.microsoft.com/office/drawing/2014/main" id="{5A5AD796-5FC7-4ADE-B1A2-8A3360BCEC66}"/>
              </a:ext>
            </a:extLst>
          </p:cNvPr>
          <p:cNvSpPr>
            <a:spLocks noChangeArrowheads="1"/>
          </p:cNvSpPr>
          <p:nvPr/>
        </p:nvSpPr>
        <p:spPr bwMode="auto">
          <a:xfrm>
            <a:off x="0" y="0"/>
            <a:ext cx="12192000" cy="2117725"/>
          </a:xfrm>
          <a:prstGeom prst="rect">
            <a:avLst/>
          </a:prstGeom>
          <a:solidFill>
            <a:srgbClr val="FF4664"/>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3" name="矩形 10">
            <a:extLst>
              <a:ext uri="{FF2B5EF4-FFF2-40B4-BE49-F238E27FC236}">
                <a16:creationId xmlns:a16="http://schemas.microsoft.com/office/drawing/2014/main" id="{16AA5B52-B02F-42BB-A4BB-8B4E2C9254CF}"/>
              </a:ext>
            </a:extLst>
          </p:cNvPr>
          <p:cNvSpPr>
            <a:spLocks noChangeArrowheads="1"/>
          </p:cNvSpPr>
          <p:nvPr/>
        </p:nvSpPr>
        <p:spPr bwMode="auto">
          <a:xfrm>
            <a:off x="335688" y="229760"/>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62" name="矩形 61">
            <a:extLst>
              <a:ext uri="{FF2B5EF4-FFF2-40B4-BE49-F238E27FC236}">
                <a16:creationId xmlns:a16="http://schemas.microsoft.com/office/drawing/2014/main" id="{45D96E73-ACF5-4402-B595-B0F7AAACAA83}"/>
              </a:ext>
            </a:extLst>
          </p:cNvPr>
          <p:cNvSpPr/>
          <p:nvPr/>
        </p:nvSpPr>
        <p:spPr>
          <a:xfrm>
            <a:off x="11504645" y="6207162"/>
            <a:ext cx="507354" cy="421078"/>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TW" sz="2400" b="1" i="0" u="none" strike="noStrike" kern="1200" cap="none" spc="0" normalizeH="0" baseline="0" noProof="0" dirty="0">
                <a:ln>
                  <a:noFill/>
                </a:ln>
                <a:solidFill>
                  <a:srgbClr val="000000"/>
                </a:solidFill>
                <a:effectLst/>
                <a:uLnTx/>
                <a:uFillTx/>
                <a:latin typeface="Calibri"/>
                <a:ea typeface="宋体"/>
                <a:cs typeface="+mn-cs"/>
              </a:rPr>
              <a:t>12</a:t>
            </a:r>
            <a:endParaRPr kumimoji="0" lang="zh-TW" altLang="en-US" sz="2400" b="1" i="0" u="none" strike="noStrike" kern="1200" cap="none" spc="0" normalizeH="0" baseline="0" noProof="0" dirty="0">
              <a:ln>
                <a:noFill/>
              </a:ln>
              <a:solidFill>
                <a:srgbClr val="000000"/>
              </a:solidFill>
              <a:effectLst/>
              <a:uLnTx/>
              <a:uFillTx/>
              <a:latin typeface="Calibri"/>
              <a:ea typeface="宋体"/>
              <a:cs typeface="+mn-cs"/>
            </a:endParaRPr>
          </a:p>
        </p:txBody>
      </p:sp>
      <p:sp>
        <p:nvSpPr>
          <p:cNvPr id="48" name="標題 1">
            <a:extLst>
              <a:ext uri="{FF2B5EF4-FFF2-40B4-BE49-F238E27FC236}">
                <a16:creationId xmlns:a16="http://schemas.microsoft.com/office/drawing/2014/main" id="{E0D9CDC1-B3DC-485B-975E-7D14D2C2DE06}"/>
              </a:ext>
            </a:extLst>
          </p:cNvPr>
          <p:cNvSpPr txBox="1">
            <a:spLocks/>
          </p:cNvSpPr>
          <p:nvPr/>
        </p:nvSpPr>
        <p:spPr>
          <a:xfrm>
            <a:off x="1867219" y="393084"/>
            <a:ext cx="8404821" cy="859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2800"/>
              <a:buFont typeface="Montserrat"/>
              <a:buNone/>
              <a:defRPr sz="2800" b="1" i="0" u="none" strike="noStrike" cap="none">
                <a:solidFill>
                  <a:schemeClr val="lt2"/>
                </a:solidFill>
                <a:latin typeface="Montserrat"/>
                <a:ea typeface="Montserrat"/>
                <a:cs typeface="Montserrat"/>
                <a:sym typeface="Montserrat"/>
              </a:defRPr>
            </a:lvl1pPr>
            <a:lvl2pPr marR="0" lvl="1"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11E50"/>
              </a:buClr>
              <a:buSzPts val="2800"/>
              <a:buFont typeface="Montserrat"/>
              <a:buNone/>
              <a:tabLst/>
              <a:defRPr/>
            </a:pPr>
            <a:r>
              <a:rPr kumimoji="0" lang="zh-TW" altLang="en-US" sz="4400" b="1"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Montserrat"/>
              </a:rPr>
              <a:t>案例</a:t>
            </a:r>
            <a:r>
              <a:rPr lang="en-US" altLang="zh-TW" sz="4400" b="0" kern="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a:t>
            </a:r>
            <a:r>
              <a:rPr kumimoji="0" lang="zh-TW" altLang="en-US" sz="4400" b="1"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Montserrat"/>
              </a:rPr>
              <a:t> </a:t>
            </a:r>
            <a:r>
              <a:rPr lang="en-US" altLang="zh-TW" sz="4400" kern="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CCTV</a:t>
            </a:r>
            <a:r>
              <a:rPr lang="zh-TW" altLang="en-US" sz="4400" kern="0" dirty="0">
                <a:solidFill>
                  <a:srgbClr val="000000"/>
                </a:solidFill>
                <a:latin typeface="標楷體" panose="03000509000000000000" pitchFamily="65" charset="-120"/>
                <a:ea typeface="標楷體" panose="03000509000000000000" pitchFamily="65" charset="-120"/>
              </a:rPr>
              <a:t>影像外流媒體</a:t>
            </a:r>
            <a:endParaRPr kumimoji="0" lang="en-US" altLang="zh-TW" sz="4400" b="1"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Montserrat"/>
            </a:endParaRPr>
          </a:p>
        </p:txBody>
      </p:sp>
      <p:sp>
        <p:nvSpPr>
          <p:cNvPr id="101" name="文字方塊 100">
            <a:extLst>
              <a:ext uri="{FF2B5EF4-FFF2-40B4-BE49-F238E27FC236}">
                <a16:creationId xmlns:a16="http://schemas.microsoft.com/office/drawing/2014/main" id="{F2C56E8E-5F68-4EC9-92BD-CB35A474F81D}"/>
              </a:ext>
            </a:extLst>
          </p:cNvPr>
          <p:cNvSpPr txBox="1"/>
          <p:nvPr/>
        </p:nvSpPr>
        <p:spPr>
          <a:xfrm>
            <a:off x="716995" y="1918358"/>
            <a:ext cx="10395764" cy="3860609"/>
          </a:xfrm>
          <a:prstGeom prst="rect">
            <a:avLst/>
          </a:prstGeom>
          <a:solidFill>
            <a:srgbClr val="FF93A5"/>
          </a:solidFill>
          <a:effectLst>
            <a:outerShdw blurRad="50800" dist="38100" dir="2700000" algn="tl" rotWithShape="0">
              <a:prstClr val="black">
                <a:alpha val="40000"/>
              </a:prstClr>
            </a:outerShdw>
          </a:effectLst>
        </p:spPr>
        <p:txBody>
          <a:bodyPr wrap="square" rtlCol="0">
            <a:spAutoFit/>
          </a:bodyPr>
          <a:lstStyle/>
          <a:p>
            <a:pPr marL="180000" lvl="0" algn="just">
              <a:lnSpc>
                <a:spcPts val="5000"/>
              </a:lnSpc>
              <a:spcBef>
                <a:spcPts val="0"/>
              </a:spcBef>
              <a:spcAft>
                <a:spcPts val="0"/>
              </a:spcAft>
              <a:defRPr/>
            </a:pPr>
            <a:r>
              <a:rPr kumimoji="0" lang="en-US" altLang="zh-TW"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1.</a:t>
            </a:r>
            <a:r>
              <a:rPr kumimoji="0" lang="zh-TW" altLang="en-US"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新聞媒體</a:t>
            </a:r>
            <a:r>
              <a:rPr lang="zh-TW" altLang="en-US" sz="3200" b="1" dirty="0">
                <a:solidFill>
                  <a:srgbClr val="000000"/>
                </a:solidFill>
                <a:latin typeface="微軟正黑體" panose="020B0604030504040204" pitchFamily="34" charset="-120"/>
                <a:ea typeface="微軟正黑體" panose="020B0604030504040204" pitchFamily="34" charset="-120"/>
              </a:rPr>
              <a:t>披露</a:t>
            </a:r>
            <a:endParaRPr lang="en-US" altLang="zh-TW" sz="3200" b="1" dirty="0">
              <a:solidFill>
                <a:srgbClr val="000000"/>
              </a:solidFill>
              <a:latin typeface="微軟正黑體" panose="020B0604030504040204" pitchFamily="34" charset="-120"/>
              <a:ea typeface="微軟正黑體" panose="020B0604030504040204" pitchFamily="34" charset="-120"/>
            </a:endParaRPr>
          </a:p>
          <a:p>
            <a:pPr marL="540000" lvl="0" algn="just">
              <a:lnSpc>
                <a:spcPts val="4600"/>
              </a:lnSpc>
              <a:spcBef>
                <a:spcPts val="0"/>
              </a:spcBef>
              <a:spcAft>
                <a:spcPts val="600"/>
              </a:spcAft>
              <a:defRPr/>
            </a:pPr>
            <a:r>
              <a:rPr lang="en-US" altLang="zh-TW" sz="3200" dirty="0">
                <a:solidFill>
                  <a:srgbClr val="000000"/>
                </a:solidFill>
                <a:latin typeface="微軟正黑體" panose="020B0604030504040204" pitchFamily="34" charset="-120"/>
                <a:ea typeface="微軟正黑體" panose="020B0604030504040204" pitchFamily="34" charset="-120"/>
              </a:rPr>
              <a:t>111.9.25</a:t>
            </a:r>
            <a:r>
              <a:rPr kumimoji="0" lang="zh-TW" altLang="en-US" sz="320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某事業部工程處工安事件影片於媒體播送。</a:t>
            </a:r>
            <a:endParaRPr kumimoji="0" lang="en-US" altLang="zh-TW" sz="320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lvl="0" algn="just">
              <a:lnSpc>
                <a:spcPts val="4600"/>
              </a:lnSpc>
              <a:spcBef>
                <a:spcPts val="1200"/>
              </a:spcBef>
              <a:spcAft>
                <a:spcPts val="0"/>
              </a:spcAft>
              <a:defRPr/>
            </a:pPr>
            <a:r>
              <a:rPr lang="zh-TW" altLang="en-US" sz="3200" b="1" dirty="0">
                <a:solidFill>
                  <a:srgbClr val="000000"/>
                </a:solidFill>
                <a:latin typeface="微軟正黑體" panose="020B0604030504040204" pitchFamily="34" charset="-120"/>
                <a:ea typeface="微軟正黑體" panose="020B0604030504040204" pitchFamily="34" charset="-120"/>
              </a:rPr>
              <a:t>  </a:t>
            </a:r>
            <a:r>
              <a:rPr lang="en-US" altLang="zh-TW" sz="3200" b="1" dirty="0">
                <a:solidFill>
                  <a:srgbClr val="000000"/>
                </a:solidFill>
                <a:latin typeface="微軟正黑體" panose="020B0604030504040204" pitchFamily="34" charset="-120"/>
                <a:ea typeface="微軟正黑體" panose="020B0604030504040204" pitchFamily="34" charset="-120"/>
              </a:rPr>
              <a:t>2.</a:t>
            </a:r>
            <a:r>
              <a:rPr lang="zh-TW" altLang="en-US" sz="3200" b="1" dirty="0">
                <a:solidFill>
                  <a:srgbClr val="000000"/>
                </a:solidFill>
                <a:latin typeface="微軟正黑體" panose="020B0604030504040204" pitchFamily="34" charset="-120"/>
                <a:ea typeface="微軟正黑體" panose="020B0604030504040204" pitchFamily="34" charset="-120"/>
              </a:rPr>
              <a:t>行政調查</a:t>
            </a:r>
            <a:endParaRPr lang="en-US" altLang="zh-TW" sz="3200" b="1" dirty="0">
              <a:solidFill>
                <a:srgbClr val="000000"/>
              </a:solidFill>
              <a:latin typeface="微軟正黑體" panose="020B0604030504040204" pitchFamily="34" charset="-120"/>
              <a:ea typeface="微軟正黑體" panose="020B0604030504040204" pitchFamily="34" charset="-120"/>
            </a:endParaRPr>
          </a:p>
          <a:p>
            <a:pPr marL="540000" algn="just">
              <a:lnSpc>
                <a:spcPts val="4600"/>
              </a:lnSpc>
              <a:spcBef>
                <a:spcPts val="0"/>
              </a:spcBef>
              <a:spcAft>
                <a:spcPts val="0"/>
              </a:spcAft>
              <a:defRPr/>
            </a:pPr>
            <a:r>
              <a:rPr lang="zh-TW" altLang="en-US" sz="3200" dirty="0">
                <a:solidFill>
                  <a:srgbClr val="000000"/>
                </a:solidFill>
                <a:latin typeface="微軟正黑體" panose="020B0604030504040204" pitchFamily="34" charset="-120"/>
                <a:ea typeface="微軟正黑體" panose="020B0604030504040204" pitchFamily="34" charset="-120"/>
              </a:rPr>
              <a:t>經瞭解，該工程處工程師</a:t>
            </a:r>
            <a:r>
              <a:rPr lang="en-US" altLang="zh-TW" sz="3200" dirty="0">
                <a:solidFill>
                  <a:srgbClr val="000000"/>
                </a:solidFill>
                <a:latin typeface="微軟正黑體" panose="020B0604030504040204" pitchFamily="34" charset="-120"/>
                <a:ea typeface="微軟正黑體" panose="020B0604030504040204" pitchFamily="34" charset="-120"/>
              </a:rPr>
              <a:t>A</a:t>
            </a:r>
            <a:r>
              <a:rPr lang="zh-TW" altLang="en-US" sz="3200" dirty="0">
                <a:solidFill>
                  <a:srgbClr val="000000"/>
                </a:solidFill>
                <a:latin typeface="微軟正黑體" panose="020B0604030504040204" pitchFamily="34" charset="-120"/>
                <a:ea typeface="微軟正黑體" panose="020B0604030504040204" pitchFamily="34" charset="-120"/>
              </a:rPr>
              <a:t>先提議調閱</a:t>
            </a:r>
            <a:r>
              <a:rPr lang="en-US" altLang="zh-TW" sz="3200" dirty="0">
                <a:solidFill>
                  <a:srgbClr val="000000"/>
                </a:solidFill>
                <a:latin typeface="微軟正黑體" panose="020B0604030504040204" pitchFamily="34" charset="-120"/>
                <a:ea typeface="微軟正黑體" panose="020B0604030504040204" pitchFamily="34" charset="-120"/>
              </a:rPr>
              <a:t>CCTV</a:t>
            </a:r>
            <a:r>
              <a:rPr lang="zh-TW" altLang="en-US" sz="3200" dirty="0">
                <a:solidFill>
                  <a:srgbClr val="000000"/>
                </a:solidFill>
                <a:latin typeface="微軟正黑體" panose="020B0604030504040204" pitchFamily="34" charset="-120"/>
                <a:ea typeface="微軟正黑體" panose="020B0604030504040204" pitchFamily="34" charset="-120"/>
              </a:rPr>
              <a:t>，</a:t>
            </a:r>
            <a:r>
              <a:rPr lang="en-US" altLang="zh-TW" sz="3200" b="1" dirty="0">
                <a:solidFill>
                  <a:srgbClr val="000000"/>
                </a:solidFill>
                <a:latin typeface="微軟正黑體" panose="020B0604030504040204" pitchFamily="34" charset="-120"/>
                <a:ea typeface="微軟正黑體" panose="020B0604030504040204" pitchFamily="34" charset="-120"/>
              </a:rPr>
              <a:t>2</a:t>
            </a:r>
            <a:r>
              <a:rPr lang="zh-TW" altLang="en-US" sz="3200" b="1" dirty="0">
                <a:solidFill>
                  <a:srgbClr val="000000"/>
                </a:solidFill>
                <a:latin typeface="微軟正黑體" panose="020B0604030504040204" pitchFamily="34" charset="-120"/>
                <a:ea typeface="微軟正黑體" panose="020B0604030504040204" pitchFamily="34" charset="-120"/>
              </a:rPr>
              <a:t>名同仁</a:t>
            </a:r>
            <a:r>
              <a:rPr lang="zh-TW" altLang="en-US" sz="3200" b="1" dirty="0">
                <a:solidFill>
                  <a:srgbClr val="000000"/>
                </a:solidFill>
                <a:highlight>
                  <a:srgbClr val="FFFF00"/>
                </a:highlight>
                <a:latin typeface="微軟正黑體" panose="020B0604030504040204" pitchFamily="34" charset="-120"/>
                <a:ea typeface="微軟正黑體" panose="020B0604030504040204" pitchFamily="34" charset="-120"/>
              </a:rPr>
              <a:t>側錄</a:t>
            </a:r>
            <a:r>
              <a:rPr lang="zh-TW" altLang="en-US" sz="3200" b="1" dirty="0">
                <a:solidFill>
                  <a:srgbClr val="000000"/>
                </a:solidFill>
                <a:latin typeface="微軟正黑體" panose="020B0604030504040204" pitchFamily="34" charset="-120"/>
                <a:ea typeface="微軟正黑體" panose="020B0604030504040204" pitchFamily="34" charset="-120"/>
              </a:rPr>
              <a:t>後，以</a:t>
            </a:r>
            <a:r>
              <a:rPr lang="en-US" altLang="zh-TW" sz="3200" b="1" dirty="0">
                <a:solidFill>
                  <a:srgbClr val="000000"/>
                </a:solidFill>
                <a:latin typeface="微軟正黑體" panose="020B0604030504040204" pitchFamily="34" charset="-120"/>
                <a:ea typeface="微軟正黑體" panose="020B0604030504040204" pitchFamily="34" charset="-120"/>
              </a:rPr>
              <a:t>LINE</a:t>
            </a:r>
            <a:r>
              <a:rPr lang="zh-TW" altLang="en-US" sz="3200" b="1" dirty="0">
                <a:solidFill>
                  <a:srgbClr val="000000"/>
                </a:solidFill>
                <a:highlight>
                  <a:srgbClr val="FFFF00"/>
                </a:highlight>
                <a:latin typeface="微軟正黑體" panose="020B0604030504040204" pitchFamily="34" charset="-120"/>
                <a:ea typeface="微軟正黑體" panose="020B0604030504040204" pitchFamily="34" charset="-120"/>
              </a:rPr>
              <a:t>轉傳</a:t>
            </a:r>
            <a:r>
              <a:rPr lang="zh-TW" altLang="en-US" sz="3200" b="1" dirty="0">
                <a:solidFill>
                  <a:srgbClr val="000000"/>
                </a:solidFill>
                <a:latin typeface="微軟正黑體" panose="020B0604030504040204" pitchFamily="34" charset="-120"/>
                <a:ea typeface="微軟正黑體" panose="020B0604030504040204" pitchFamily="34" charset="-120"/>
              </a:rPr>
              <a:t>單位內同仁、組長及</a:t>
            </a:r>
            <a:r>
              <a:rPr lang="en-US" altLang="zh-TW" sz="3200" b="1" dirty="0">
                <a:solidFill>
                  <a:srgbClr val="000000"/>
                </a:solidFill>
                <a:latin typeface="微軟正黑體" panose="020B0604030504040204" pitchFamily="34" charset="-120"/>
                <a:ea typeface="微軟正黑體" panose="020B0604030504040204" pitchFamily="34" charset="-120"/>
              </a:rPr>
              <a:t>1</a:t>
            </a:r>
            <a:r>
              <a:rPr lang="zh-TW" altLang="en-US" sz="3200" b="1" dirty="0">
                <a:solidFill>
                  <a:srgbClr val="000000"/>
                </a:solidFill>
                <a:latin typeface="微軟正黑體" panose="020B0604030504040204" pitchFamily="34" charset="-120"/>
                <a:ea typeface="微軟正黑體" panose="020B0604030504040204" pitchFamily="34" charset="-120"/>
              </a:rPr>
              <a:t>名</a:t>
            </a:r>
            <a:r>
              <a:rPr lang="zh-TW" altLang="en-US" sz="3200" b="1" dirty="0">
                <a:solidFill>
                  <a:srgbClr val="C00000"/>
                </a:solidFill>
                <a:latin typeface="微軟正黑體" panose="020B0604030504040204" pitchFamily="34" charset="-120"/>
                <a:ea typeface="微軟正黑體" panose="020B0604030504040204" pitchFamily="34" charset="-120"/>
              </a:rPr>
              <a:t>退休人員</a:t>
            </a:r>
            <a:r>
              <a:rPr lang="zh-TW" altLang="en-US" sz="3200" b="1" dirty="0">
                <a:solidFill>
                  <a:srgbClr val="000000"/>
                </a:solidFill>
                <a:latin typeface="微軟正黑體" panose="020B0604030504040204" pitchFamily="34" charset="-120"/>
                <a:ea typeface="微軟正黑體" panose="020B0604030504040204" pitchFamily="34" charset="-120"/>
              </a:rPr>
              <a:t>，最終外流至媒體。</a:t>
            </a:r>
            <a:endParaRPr kumimoji="0" lang="en-US" altLang="zh-TW"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sp>
        <p:nvSpPr>
          <p:cNvPr id="33" name="文字方塊 32">
            <a:extLst>
              <a:ext uri="{FF2B5EF4-FFF2-40B4-BE49-F238E27FC236}">
                <a16:creationId xmlns:a16="http://schemas.microsoft.com/office/drawing/2014/main" id="{AD947D13-2C06-4851-9F41-A0195C359409}"/>
              </a:ext>
            </a:extLst>
          </p:cNvPr>
          <p:cNvSpPr txBox="1"/>
          <p:nvPr/>
        </p:nvSpPr>
        <p:spPr>
          <a:xfrm>
            <a:off x="716996" y="1252484"/>
            <a:ext cx="2091518" cy="686954"/>
          </a:xfrm>
          <a:prstGeom prst="roundRect">
            <a:avLst/>
          </a:prstGeom>
          <a:solidFill>
            <a:schemeClr val="accent3">
              <a:lumMod val="50000"/>
            </a:schemeClr>
          </a:solidFill>
          <a:ln w="6350">
            <a:solidFill>
              <a:schemeClr val="accent1"/>
            </a:solidFill>
          </a:ln>
          <a:effectLst/>
          <a:scene3d>
            <a:camera prst="orthographicFront">
              <a:rot lat="0" lon="0" rev="0"/>
            </a:camera>
            <a:lightRig rig="glow" dir="t">
              <a:rot lat="0" lon="0" rev="4800000"/>
            </a:lightRig>
          </a:scene3d>
          <a:sp3d prstMaterial="matte">
            <a:bevelT w="127000" h="63500"/>
          </a:sp3d>
        </p:spPr>
        <p:txBody>
          <a:bodyPr rot="0" spcFirstLastPara="0" vert="horz" wrap="square" lIns="121920" tIns="60960" rIns="121920" bIns="60960" numCol="1" spcCol="0" rtlCol="0" fromWordArt="0" anchor="t" anchorCtr="0" forceAA="0" compatLnSpc="1">
            <a:prstTxWarp prst="textNoShape">
              <a:avLst/>
            </a:prstTxWarp>
            <a:noAutofit/>
          </a:bodyPr>
          <a:lstStyle/>
          <a:p>
            <a:pPr marL="0" marR="0" lvl="0" indent="0" algn="ctr" defTabSz="1219170" rtl="0" eaLnBrk="1" fontAlgn="auto" latinLnBrk="0" hangingPunct="1">
              <a:lnSpc>
                <a:spcPts val="4000"/>
              </a:lnSpc>
              <a:spcBef>
                <a:spcPts val="0"/>
              </a:spcBef>
              <a:spcAft>
                <a:spcPts val="0"/>
              </a:spcAft>
              <a:buClr>
                <a:srgbClr val="000000"/>
              </a:buClr>
              <a:buSzTx/>
              <a:buFontTx/>
              <a:buNone/>
              <a:tabLst/>
              <a:defRPr/>
            </a:pPr>
            <a:r>
              <a:rPr kumimoji="0" lang="zh-TW" alt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標楷體" panose="03000509000000000000" pitchFamily="65" charset="-120"/>
                <a:ea typeface="標楷體" panose="03000509000000000000" pitchFamily="65" charset="-120"/>
                <a:cs typeface="Arial"/>
                <a:sym typeface="Arial"/>
              </a:rPr>
              <a:t>事發經過</a:t>
            </a:r>
          </a:p>
        </p:txBody>
      </p:sp>
      <p:pic>
        <p:nvPicPr>
          <p:cNvPr id="42" name="Picture 2" descr="Android用戶搶先獨享！LINE 聊天室新增一鍵「超貼心」傳送功能- 自由電子報3C科技">
            <a:extLst>
              <a:ext uri="{FF2B5EF4-FFF2-40B4-BE49-F238E27FC236}">
                <a16:creationId xmlns:a16="http://schemas.microsoft.com/office/drawing/2014/main" id="{E521442C-C594-4A59-8C36-D37EF7FBB0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9629" y="5239338"/>
            <a:ext cx="1061807" cy="758058"/>
          </a:xfrm>
          <a:prstGeom prst="rect">
            <a:avLst/>
          </a:prstGeom>
          <a:noFill/>
          <a:extLst>
            <a:ext uri="{909E8E84-426E-40DD-AFC4-6F175D3DCCD1}">
              <a14:hiddenFill xmlns:a14="http://schemas.microsoft.com/office/drawing/2010/main">
                <a:solidFill>
                  <a:srgbClr val="FFFFFF"/>
                </a:solidFill>
              </a14:hiddenFill>
            </a:ext>
          </a:extLst>
        </p:spPr>
      </p:pic>
      <p:pic>
        <p:nvPicPr>
          <p:cNvPr id="36" name="圖片 35">
            <a:extLst>
              <a:ext uri="{FF2B5EF4-FFF2-40B4-BE49-F238E27FC236}">
                <a16:creationId xmlns:a16="http://schemas.microsoft.com/office/drawing/2014/main" id="{FB3713C1-D3CF-4D31-A3D7-4AA26F893C19}"/>
              </a:ext>
            </a:extLst>
          </p:cNvPr>
          <p:cNvPicPr>
            <a:picLocks noChangeAspect="1"/>
          </p:cNvPicPr>
          <p:nvPr/>
        </p:nvPicPr>
        <p:blipFill>
          <a:blip r:embed="rId3"/>
          <a:stretch>
            <a:fillRect/>
          </a:stretch>
        </p:blipFill>
        <p:spPr>
          <a:xfrm>
            <a:off x="10357202" y="540509"/>
            <a:ext cx="1262969" cy="1262969"/>
          </a:xfrm>
          <a:prstGeom prst="rect">
            <a:avLst/>
          </a:prstGeom>
        </p:spPr>
      </p:pic>
    </p:spTree>
    <p:extLst>
      <p:ext uri="{BB962C8B-B14F-4D97-AF65-F5344CB8AC3E}">
        <p14:creationId xmlns:p14="http://schemas.microsoft.com/office/powerpoint/2010/main" val="1080578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1">
            <a:extLst>
              <a:ext uri="{FF2B5EF4-FFF2-40B4-BE49-F238E27FC236}">
                <a16:creationId xmlns:a16="http://schemas.microsoft.com/office/drawing/2014/main" id="{E1D2F652-2716-490E-AC59-05538EE34B85}"/>
              </a:ext>
            </a:extLst>
          </p:cNvPr>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6" name="矩形 2">
            <a:extLst>
              <a:ext uri="{FF2B5EF4-FFF2-40B4-BE49-F238E27FC236}">
                <a16:creationId xmlns:a16="http://schemas.microsoft.com/office/drawing/2014/main" id="{7B2047B0-C681-4FBD-A378-8CBE00D07307}"/>
              </a:ext>
            </a:extLst>
          </p:cNvPr>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7" name="矩形 4">
            <a:extLst>
              <a:ext uri="{FF2B5EF4-FFF2-40B4-BE49-F238E27FC236}">
                <a16:creationId xmlns:a16="http://schemas.microsoft.com/office/drawing/2014/main" id="{110FE0AD-34EC-4BFD-A083-BC98507B60FC}"/>
              </a:ext>
            </a:extLst>
          </p:cNvPr>
          <p:cNvSpPr>
            <a:spLocks noChangeArrowheads="1"/>
          </p:cNvSpPr>
          <p:nvPr/>
        </p:nvSpPr>
        <p:spPr bwMode="auto">
          <a:xfrm>
            <a:off x="0" y="4740275"/>
            <a:ext cx="12192000" cy="2117725"/>
          </a:xfrm>
          <a:prstGeom prst="rect">
            <a:avLst/>
          </a:prstGeom>
          <a:solidFill>
            <a:srgbClr val="FFA14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2" name="矩形 3">
            <a:extLst>
              <a:ext uri="{FF2B5EF4-FFF2-40B4-BE49-F238E27FC236}">
                <a16:creationId xmlns:a16="http://schemas.microsoft.com/office/drawing/2014/main" id="{5A5AD796-5FC7-4ADE-B1A2-8A3360BCEC66}"/>
              </a:ext>
            </a:extLst>
          </p:cNvPr>
          <p:cNvSpPr>
            <a:spLocks noChangeArrowheads="1"/>
          </p:cNvSpPr>
          <p:nvPr/>
        </p:nvSpPr>
        <p:spPr bwMode="auto">
          <a:xfrm>
            <a:off x="0" y="0"/>
            <a:ext cx="12192000" cy="2117725"/>
          </a:xfrm>
          <a:prstGeom prst="rect">
            <a:avLst/>
          </a:prstGeom>
          <a:solidFill>
            <a:srgbClr val="FF4664"/>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3" name="矩形 10">
            <a:extLst>
              <a:ext uri="{FF2B5EF4-FFF2-40B4-BE49-F238E27FC236}">
                <a16:creationId xmlns:a16="http://schemas.microsoft.com/office/drawing/2014/main" id="{16AA5B52-B02F-42BB-A4BB-8B4E2C9254CF}"/>
              </a:ext>
            </a:extLst>
          </p:cNvPr>
          <p:cNvSpPr>
            <a:spLocks noChangeArrowheads="1"/>
          </p:cNvSpPr>
          <p:nvPr/>
        </p:nvSpPr>
        <p:spPr bwMode="auto">
          <a:xfrm>
            <a:off x="335688" y="229760"/>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62" name="矩形 61">
            <a:extLst>
              <a:ext uri="{FF2B5EF4-FFF2-40B4-BE49-F238E27FC236}">
                <a16:creationId xmlns:a16="http://schemas.microsoft.com/office/drawing/2014/main" id="{45D96E73-ACF5-4402-B595-B0F7AAACAA83}"/>
              </a:ext>
            </a:extLst>
          </p:cNvPr>
          <p:cNvSpPr/>
          <p:nvPr/>
        </p:nvSpPr>
        <p:spPr>
          <a:xfrm>
            <a:off x="11504645" y="6207162"/>
            <a:ext cx="507354" cy="421078"/>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TW" sz="2400" b="1" i="0" u="none" strike="noStrike" kern="1200" cap="none" spc="0" normalizeH="0" baseline="0" noProof="0" dirty="0">
                <a:ln>
                  <a:noFill/>
                </a:ln>
                <a:solidFill>
                  <a:srgbClr val="000000"/>
                </a:solidFill>
                <a:effectLst/>
                <a:uLnTx/>
                <a:uFillTx/>
                <a:latin typeface="Calibri"/>
                <a:ea typeface="宋体"/>
                <a:cs typeface="+mn-cs"/>
              </a:rPr>
              <a:t>13</a:t>
            </a:r>
            <a:endParaRPr kumimoji="0" lang="zh-TW" altLang="en-US" sz="2400" b="1" i="0" u="none" strike="noStrike" kern="1200" cap="none" spc="0" normalizeH="0" baseline="0" noProof="0" dirty="0">
              <a:ln>
                <a:noFill/>
              </a:ln>
              <a:solidFill>
                <a:srgbClr val="000000"/>
              </a:solidFill>
              <a:effectLst/>
              <a:uLnTx/>
              <a:uFillTx/>
              <a:latin typeface="Calibri"/>
              <a:ea typeface="宋体"/>
              <a:cs typeface="+mn-cs"/>
            </a:endParaRPr>
          </a:p>
        </p:txBody>
      </p:sp>
      <p:sp>
        <p:nvSpPr>
          <p:cNvPr id="48" name="標題 1">
            <a:extLst>
              <a:ext uri="{FF2B5EF4-FFF2-40B4-BE49-F238E27FC236}">
                <a16:creationId xmlns:a16="http://schemas.microsoft.com/office/drawing/2014/main" id="{E0D9CDC1-B3DC-485B-975E-7D14D2C2DE06}"/>
              </a:ext>
            </a:extLst>
          </p:cNvPr>
          <p:cNvSpPr txBox="1">
            <a:spLocks/>
          </p:cNvSpPr>
          <p:nvPr/>
        </p:nvSpPr>
        <p:spPr>
          <a:xfrm>
            <a:off x="1867219" y="393084"/>
            <a:ext cx="8404821" cy="859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2800"/>
              <a:buFont typeface="Montserrat"/>
              <a:buNone/>
              <a:defRPr sz="2800" b="1" i="0" u="none" strike="noStrike" cap="none">
                <a:solidFill>
                  <a:schemeClr val="lt2"/>
                </a:solidFill>
                <a:latin typeface="Montserrat"/>
                <a:ea typeface="Montserrat"/>
                <a:cs typeface="Montserrat"/>
                <a:sym typeface="Montserrat"/>
              </a:defRPr>
            </a:lvl1pPr>
            <a:lvl2pPr marR="0" lvl="1"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11E50"/>
              </a:buClr>
              <a:buSzPts val="2800"/>
              <a:buFont typeface="Montserrat"/>
              <a:buNone/>
              <a:tabLst/>
              <a:defRPr/>
            </a:pPr>
            <a:r>
              <a:rPr kumimoji="0" lang="zh-TW" altLang="en-US" sz="4400" b="1"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Montserrat"/>
              </a:rPr>
              <a:t>案例</a:t>
            </a:r>
            <a:r>
              <a:rPr lang="en-US" altLang="zh-TW" sz="4400" b="0" kern="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a:t>
            </a:r>
            <a:r>
              <a:rPr kumimoji="0" lang="zh-TW" altLang="en-US" sz="4400" b="1"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Montserrat"/>
              </a:rPr>
              <a:t> </a:t>
            </a:r>
            <a:r>
              <a:rPr lang="en-US" altLang="zh-TW" sz="4400" kern="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CCTV</a:t>
            </a:r>
            <a:r>
              <a:rPr lang="zh-TW" altLang="en-US" sz="4400" kern="0" dirty="0">
                <a:solidFill>
                  <a:srgbClr val="000000"/>
                </a:solidFill>
                <a:latin typeface="標楷體" panose="03000509000000000000" pitchFamily="65" charset="-120"/>
                <a:ea typeface="標楷體" panose="03000509000000000000" pitchFamily="65" charset="-120"/>
              </a:rPr>
              <a:t>影像外流媒體</a:t>
            </a:r>
            <a:endParaRPr kumimoji="0" lang="en-US" altLang="zh-TW" sz="4400" b="1"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Montserrat"/>
            </a:endParaRPr>
          </a:p>
        </p:txBody>
      </p:sp>
      <p:sp>
        <p:nvSpPr>
          <p:cNvPr id="50" name="文字方塊 49">
            <a:extLst>
              <a:ext uri="{FF2B5EF4-FFF2-40B4-BE49-F238E27FC236}">
                <a16:creationId xmlns:a16="http://schemas.microsoft.com/office/drawing/2014/main" id="{4A7FB8EC-B575-438A-84CC-11C4F821FB52}"/>
              </a:ext>
            </a:extLst>
          </p:cNvPr>
          <p:cNvSpPr txBox="1"/>
          <p:nvPr/>
        </p:nvSpPr>
        <p:spPr>
          <a:xfrm>
            <a:off x="684463" y="1975571"/>
            <a:ext cx="10613523" cy="3450800"/>
          </a:xfrm>
          <a:prstGeom prst="rect">
            <a:avLst/>
          </a:prstGeom>
          <a:solidFill>
            <a:schemeClr val="accent4">
              <a:lumMod val="60000"/>
              <a:lumOff val="40000"/>
            </a:schemeClr>
          </a:solidFill>
          <a:ln>
            <a:noFill/>
          </a:ln>
          <a:effectLst>
            <a:outerShdw blurRad="50800" dist="38100" dir="2700000" algn="tl" rotWithShape="0">
              <a:prstClr val="black">
                <a:alpha val="40000"/>
              </a:prstClr>
            </a:outerShdw>
          </a:effectLst>
          <a:extLst/>
        </p:spPr>
        <p:txBody>
          <a:bodyPr anchor="ctr"/>
          <a:lstStyle>
            <a:defPPr>
              <a:defRPr lang="zh-CN"/>
            </a:defPPr>
            <a:lvl1pPr marL="0" marR="0" lvl="0" indent="0" algn="ctr" defTabSz="914400" eaLnBrk="1" latinLnBrk="0" hangingPunct="1">
              <a:lnSpc>
                <a:spcPct val="100000"/>
              </a:lnSpc>
              <a:buClrTx/>
              <a:buSzTx/>
              <a:buFont typeface="Arial" panose="020B0604020202020204" pitchFamily="34" charset="0"/>
              <a:buNone/>
              <a:tabLst/>
              <a:defRPr kumimoji="0" sz="1800" b="0" i="0" u="none" strike="noStrike" cap="none" spc="0" normalizeH="0" baseline="0">
                <a:ln>
                  <a:noFill/>
                </a:ln>
                <a:solidFill>
                  <a:srgbClr val="FFFFFF"/>
                </a:solidFill>
                <a:effectLst/>
                <a:uLnTx/>
                <a:uFillTx/>
                <a:latin typeface="宋体" panose="02010600030101010101" pitchFamily="2" charset="-122"/>
              </a:defRPr>
            </a:lvl1pPr>
            <a:lvl2pPr marL="742950" indent="-285750">
              <a:buFont typeface="Arial" panose="020B0604020202020204" pitchFamily="34" charset="0"/>
            </a:lvl2pPr>
            <a:lvl3pPr marL="1143000" indent="-228600">
              <a:buFont typeface="Arial" panose="020B0604020202020204" pitchFamily="34" charset="0"/>
            </a:lvl3pPr>
            <a:lvl4pPr marL="1600200" indent="-228600">
              <a:buFont typeface="Arial" panose="020B0604020202020204" pitchFamily="34" charset="0"/>
            </a:lvl4pPr>
            <a:lvl5pPr marL="2057400" indent="-228600">
              <a:buFont typeface="Arial" panose="020B0604020202020204" pitchFamily="34" charset="0"/>
            </a:lvl5pPr>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pPr marL="108000" marR="0" lvl="0" indent="0" algn="just" defTabSz="914400" rtl="0" eaLnBrk="1" fontAlgn="base" latinLnBrk="0" hangingPunct="1">
              <a:lnSpc>
                <a:spcPts val="4000"/>
              </a:lnSpc>
              <a:spcBef>
                <a:spcPts val="600"/>
              </a:spcBef>
              <a:spcAft>
                <a:spcPts val="1200"/>
              </a:spcAft>
              <a:buClrTx/>
              <a:buSzTx/>
              <a:buFont typeface="Arial" panose="020B0604020202020204" pitchFamily="34" charset="0"/>
              <a:buNone/>
              <a:tabLst/>
              <a:defRPr/>
            </a:pPr>
            <a:r>
              <a:rPr kumimoji="0" lang="zh-TW" altLang="en-US" sz="3200" b="1" i="0" u="none" strike="noStrike" kern="1200" cap="none" spc="0" normalizeH="0" baseline="0" noProof="0" dirty="0">
                <a:ln>
                  <a:noFill/>
                </a:ln>
                <a:solidFill>
                  <a:srgbClr val="000000"/>
                </a:solidFill>
                <a:effectLst/>
                <a:uLnTx/>
                <a:uFillTx/>
                <a:latin typeface="STXinwei"/>
                <a:ea typeface="微軟正黑體" panose="020B0604030504040204" pitchFamily="34" charset="-120"/>
              </a:rPr>
              <a:t>★</a:t>
            </a:r>
            <a:r>
              <a:rPr kumimoji="0" lang="zh-TW" altLang="en-US"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涉案人員分別核處下列處分</a:t>
            </a:r>
            <a:r>
              <a:rPr lang="zh-TW" altLang="en-US" sz="3200" b="1" dirty="0">
                <a:solidFill>
                  <a:srgbClr val="000000"/>
                </a:solidFill>
                <a:latin typeface="微軟正黑體" panose="020B0604030504040204" pitchFamily="34" charset="-120"/>
                <a:ea typeface="微軟正黑體" panose="020B0604030504040204" pitchFamily="34" charset="-120"/>
              </a:rPr>
              <a:t>：</a:t>
            </a:r>
            <a:endParaRPr lang="en-US" altLang="zh-TW" sz="3200" b="1" dirty="0">
              <a:solidFill>
                <a:srgbClr val="000000"/>
              </a:solidFill>
              <a:latin typeface="微軟正黑體" panose="020B0604030504040204" pitchFamily="34" charset="-120"/>
              <a:ea typeface="微軟正黑體" panose="020B0604030504040204" pitchFamily="34" charset="-120"/>
            </a:endParaRPr>
          </a:p>
          <a:p>
            <a:pPr marL="720000" lvl="0" indent="-457200" algn="just">
              <a:lnSpc>
                <a:spcPts val="4000"/>
              </a:lnSpc>
              <a:spcAft>
                <a:spcPts val="1200"/>
              </a:spcAft>
              <a:buFont typeface="Wingdings" panose="05000000000000000000" pitchFamily="2" charset="2"/>
              <a:buChar char="Ø"/>
              <a:defRPr/>
            </a:pPr>
            <a:r>
              <a:rPr lang="zh-TW" altLang="en-US" sz="3200" b="1" dirty="0">
                <a:solidFill>
                  <a:schemeClr val="accent5">
                    <a:lumMod val="25000"/>
                  </a:schemeClr>
                </a:solidFill>
                <a:latin typeface="微軟正黑體" panose="020B0604030504040204" pitchFamily="34" charset="-120"/>
                <a:ea typeface="微軟正黑體" panose="020B0604030504040204" pitchFamily="34" charset="-120"/>
              </a:rPr>
              <a:t>側錄後轉傳</a:t>
            </a:r>
            <a:r>
              <a:rPr lang="zh-TW" altLang="en-US" sz="3200" b="1" dirty="0">
                <a:solidFill>
                  <a:srgbClr val="000000"/>
                </a:solidFill>
                <a:latin typeface="微軟正黑體" panose="020B0604030504040204" pitchFamily="34" charset="-120"/>
                <a:ea typeface="微軟正黑體" panose="020B0604030504040204" pitchFamily="34" charset="-120"/>
              </a:rPr>
              <a:t>：記過</a:t>
            </a:r>
            <a:r>
              <a:rPr lang="en-US" altLang="zh-TW" sz="3200" b="1" dirty="0">
                <a:solidFill>
                  <a:srgbClr val="000000"/>
                </a:solidFill>
                <a:latin typeface="微軟正黑體" panose="020B0604030504040204" pitchFamily="34" charset="-120"/>
                <a:ea typeface="微軟正黑體" panose="020B0604030504040204" pitchFamily="34" charset="-120"/>
              </a:rPr>
              <a:t>1</a:t>
            </a:r>
            <a:r>
              <a:rPr lang="zh-TW" altLang="en-US" sz="3200" b="1" dirty="0">
                <a:solidFill>
                  <a:srgbClr val="000000"/>
                </a:solidFill>
                <a:latin typeface="微軟正黑體" panose="020B0604030504040204" pitchFamily="34" charset="-120"/>
                <a:ea typeface="微軟正黑體" panose="020B0604030504040204" pitchFamily="34" charset="-120"/>
              </a:rPr>
              <a:t>次者</a:t>
            </a:r>
            <a:r>
              <a:rPr lang="en-US" altLang="zh-TW" sz="3200" b="1" dirty="0">
                <a:solidFill>
                  <a:srgbClr val="000000"/>
                </a:solidFill>
                <a:latin typeface="微軟正黑體" panose="020B0604030504040204" pitchFamily="34" charset="-120"/>
                <a:ea typeface="微軟正黑體" panose="020B0604030504040204" pitchFamily="34" charset="-120"/>
              </a:rPr>
              <a:t>1</a:t>
            </a:r>
            <a:r>
              <a:rPr lang="zh-TW" altLang="en-US" sz="3200" b="1" dirty="0">
                <a:solidFill>
                  <a:srgbClr val="000000"/>
                </a:solidFill>
                <a:latin typeface="微軟正黑體" panose="020B0604030504040204" pitchFamily="34" charset="-120"/>
                <a:ea typeface="微軟正黑體" panose="020B0604030504040204" pitchFamily="34" charset="-120"/>
              </a:rPr>
              <a:t>名、申誡</a:t>
            </a:r>
            <a:r>
              <a:rPr lang="en-US" altLang="zh-TW" sz="3200" b="1" dirty="0">
                <a:solidFill>
                  <a:srgbClr val="000000"/>
                </a:solidFill>
                <a:latin typeface="微軟正黑體" panose="020B0604030504040204" pitchFamily="34" charset="-120"/>
                <a:ea typeface="微軟正黑體" panose="020B0604030504040204" pitchFamily="34" charset="-120"/>
              </a:rPr>
              <a:t>2</a:t>
            </a:r>
            <a:r>
              <a:rPr lang="zh-TW" altLang="en-US" sz="3200" b="1" dirty="0">
                <a:solidFill>
                  <a:srgbClr val="000000"/>
                </a:solidFill>
                <a:latin typeface="微軟正黑體" panose="020B0604030504040204" pitchFamily="34" charset="-120"/>
                <a:ea typeface="微軟正黑體" panose="020B0604030504040204" pitchFamily="34" charset="-120"/>
              </a:rPr>
              <a:t>次者</a:t>
            </a:r>
            <a:r>
              <a:rPr lang="en-US" altLang="zh-TW" sz="3200" b="1" dirty="0">
                <a:solidFill>
                  <a:srgbClr val="000000"/>
                </a:solidFill>
                <a:latin typeface="微軟正黑體" panose="020B0604030504040204" pitchFamily="34" charset="-120"/>
                <a:ea typeface="微軟正黑體" panose="020B0604030504040204" pitchFamily="34" charset="-120"/>
              </a:rPr>
              <a:t>1</a:t>
            </a:r>
            <a:r>
              <a:rPr lang="zh-TW" altLang="en-US" sz="3200" b="1" dirty="0">
                <a:solidFill>
                  <a:srgbClr val="000000"/>
                </a:solidFill>
                <a:latin typeface="微軟正黑體" panose="020B0604030504040204" pitchFamily="34" charset="-120"/>
                <a:ea typeface="微軟正黑體" panose="020B0604030504040204" pitchFamily="34" charset="-120"/>
              </a:rPr>
              <a:t>名。</a:t>
            </a:r>
            <a:endParaRPr lang="en-US" altLang="zh-TW" sz="3200" b="1" dirty="0">
              <a:solidFill>
                <a:srgbClr val="000000"/>
              </a:solidFill>
              <a:latin typeface="微軟正黑體" panose="020B0604030504040204" pitchFamily="34" charset="-120"/>
              <a:ea typeface="微軟正黑體" panose="020B0604030504040204" pitchFamily="34" charset="-120"/>
            </a:endParaRPr>
          </a:p>
          <a:p>
            <a:pPr marL="720000" lvl="0" indent="-457200" algn="just">
              <a:lnSpc>
                <a:spcPts val="4000"/>
              </a:lnSpc>
              <a:buFont typeface="Wingdings" panose="05000000000000000000" pitchFamily="2" charset="2"/>
              <a:buChar char="Ø"/>
              <a:defRPr/>
            </a:pPr>
            <a:r>
              <a:rPr lang="zh-TW" altLang="en-US" sz="3200" b="1" dirty="0">
                <a:solidFill>
                  <a:schemeClr val="tx2">
                    <a:lumMod val="90000"/>
                    <a:lumOff val="10000"/>
                  </a:schemeClr>
                </a:solidFill>
                <a:latin typeface="微軟正黑體" panose="020B0604030504040204" pitchFamily="34" charset="-120"/>
                <a:ea typeface="微軟正黑體" panose="020B0604030504040204" pitchFamily="34" charset="-120"/>
              </a:rPr>
              <a:t>轉傳</a:t>
            </a:r>
            <a:r>
              <a:rPr lang="zh-TW" altLang="en-US" sz="3200" b="1" dirty="0">
                <a:solidFill>
                  <a:srgbClr val="000000"/>
                </a:solidFill>
                <a:latin typeface="微軟正黑體" panose="020B0604030504040204" pitchFamily="34" charset="-120"/>
                <a:ea typeface="微軟正黑體" panose="020B0604030504040204" pitchFamily="34" charset="-120"/>
              </a:rPr>
              <a:t>：記過</a:t>
            </a:r>
            <a:r>
              <a:rPr lang="en-US" altLang="zh-TW" sz="3200" b="1" dirty="0">
                <a:solidFill>
                  <a:srgbClr val="000000"/>
                </a:solidFill>
                <a:latin typeface="微軟正黑體" panose="020B0604030504040204" pitchFamily="34" charset="-120"/>
                <a:ea typeface="微軟正黑體" panose="020B0604030504040204" pitchFamily="34" charset="-120"/>
              </a:rPr>
              <a:t>1</a:t>
            </a:r>
            <a:r>
              <a:rPr lang="zh-TW" altLang="en-US" sz="3200" b="1" dirty="0">
                <a:solidFill>
                  <a:srgbClr val="000000"/>
                </a:solidFill>
                <a:latin typeface="微軟正黑體" panose="020B0604030504040204" pitchFamily="34" charset="-120"/>
                <a:ea typeface="微軟正黑體" panose="020B0604030504040204" pitchFamily="34" charset="-120"/>
              </a:rPr>
              <a:t>次者</a:t>
            </a:r>
            <a:r>
              <a:rPr lang="en-US" altLang="zh-TW" sz="3200" b="1" dirty="0">
                <a:solidFill>
                  <a:srgbClr val="000000"/>
                </a:solidFill>
                <a:latin typeface="微軟正黑體" panose="020B0604030504040204" pitchFamily="34" charset="-120"/>
                <a:ea typeface="微軟正黑體" panose="020B0604030504040204" pitchFamily="34" charset="-120"/>
              </a:rPr>
              <a:t>1</a:t>
            </a:r>
            <a:r>
              <a:rPr lang="zh-TW" altLang="en-US" sz="3200" b="1" dirty="0">
                <a:solidFill>
                  <a:srgbClr val="000000"/>
                </a:solidFill>
                <a:latin typeface="微軟正黑體" panose="020B0604030504040204" pitchFamily="34" charset="-120"/>
                <a:ea typeface="微軟正黑體" panose="020B0604030504040204" pitchFamily="34" charset="-120"/>
              </a:rPr>
              <a:t>名、申誡</a:t>
            </a:r>
            <a:r>
              <a:rPr lang="en-US" altLang="zh-TW" sz="3200" b="1" dirty="0">
                <a:solidFill>
                  <a:srgbClr val="000000"/>
                </a:solidFill>
                <a:latin typeface="微軟正黑體" panose="020B0604030504040204" pitchFamily="34" charset="-120"/>
                <a:ea typeface="微軟正黑體" panose="020B0604030504040204" pitchFamily="34" charset="-120"/>
              </a:rPr>
              <a:t>2</a:t>
            </a:r>
            <a:r>
              <a:rPr lang="zh-TW" altLang="en-US" sz="3200" b="1" dirty="0">
                <a:solidFill>
                  <a:srgbClr val="000000"/>
                </a:solidFill>
                <a:latin typeface="微軟正黑體" panose="020B0604030504040204" pitchFamily="34" charset="-120"/>
                <a:ea typeface="微軟正黑體" panose="020B0604030504040204" pitchFamily="34" charset="-120"/>
              </a:rPr>
              <a:t>次者</a:t>
            </a:r>
            <a:r>
              <a:rPr lang="en-US" altLang="zh-TW" sz="3200" b="1" dirty="0">
                <a:solidFill>
                  <a:srgbClr val="000000"/>
                </a:solidFill>
                <a:latin typeface="微軟正黑體" panose="020B0604030504040204" pitchFamily="34" charset="-120"/>
                <a:ea typeface="微軟正黑體" panose="020B0604030504040204" pitchFamily="34" charset="-120"/>
              </a:rPr>
              <a:t>1</a:t>
            </a:r>
            <a:r>
              <a:rPr lang="zh-TW" altLang="en-US" sz="3200" b="1" dirty="0">
                <a:solidFill>
                  <a:srgbClr val="000000"/>
                </a:solidFill>
                <a:latin typeface="微軟正黑體" panose="020B0604030504040204" pitchFamily="34" charset="-120"/>
                <a:ea typeface="微軟正黑體" panose="020B0604030504040204" pitchFamily="34" charset="-120"/>
              </a:rPr>
              <a:t>名。</a:t>
            </a:r>
            <a:endParaRPr kumimoji="0" lang="en-US" altLang="zh-TW"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0" marR="0" lvl="0" indent="0" algn="just" defTabSz="914400" rtl="0" eaLnBrk="1" fontAlgn="base" latinLnBrk="0" hangingPunct="1">
              <a:lnSpc>
                <a:spcPts val="4000"/>
              </a:lnSpc>
              <a:spcBef>
                <a:spcPct val="0"/>
              </a:spcBef>
              <a:spcAft>
                <a:spcPct val="0"/>
              </a:spcAft>
              <a:buClrTx/>
              <a:buSzTx/>
              <a:buFont typeface="Arial" panose="020B0604020202020204" pitchFamily="34" charset="0"/>
              <a:buNone/>
              <a:tabLst/>
              <a:defRPr/>
            </a:pPr>
            <a:endParaRPr kumimoji="0" lang="en-US" altLang="zh-TW"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sp>
        <p:nvSpPr>
          <p:cNvPr id="41" name="文字方塊 40">
            <a:extLst>
              <a:ext uri="{FF2B5EF4-FFF2-40B4-BE49-F238E27FC236}">
                <a16:creationId xmlns:a16="http://schemas.microsoft.com/office/drawing/2014/main" id="{93D2CBFE-7567-487A-9391-9F5462D4D5BD}"/>
              </a:ext>
            </a:extLst>
          </p:cNvPr>
          <p:cNvSpPr txBox="1"/>
          <p:nvPr/>
        </p:nvSpPr>
        <p:spPr>
          <a:xfrm>
            <a:off x="684463" y="1296287"/>
            <a:ext cx="2036388" cy="679284"/>
          </a:xfrm>
          <a:prstGeom prst="roundRect">
            <a:avLst/>
          </a:prstGeom>
          <a:solidFill>
            <a:schemeClr val="accent4">
              <a:lumMod val="50000"/>
            </a:schemeClr>
          </a:solidFill>
          <a:ln w="6350">
            <a:noFill/>
          </a:ln>
          <a:effectLst/>
          <a:scene3d>
            <a:camera prst="orthographicFront">
              <a:rot lat="0" lon="0" rev="0"/>
            </a:camera>
            <a:lightRig rig="glow" dir="t">
              <a:rot lat="0" lon="0" rev="4800000"/>
            </a:lightRig>
          </a:scene3d>
          <a:sp3d prstMaterial="matte">
            <a:bevelT w="127000" h="63500"/>
          </a:sp3d>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ctr">
              <a:defRPr sz="3200" b="1">
                <a:solidFill>
                  <a:prstClr val="white"/>
                </a:solidFill>
                <a:latin typeface="標楷體" panose="03000509000000000000" pitchFamily="65" charset="-120"/>
                <a:ea typeface="標楷體" panose="03000509000000000000" pitchFamily="65" charset="-120"/>
              </a:defRPr>
            </a:lvl1pPr>
            <a:lvl2pPr marL="742950" indent="-285750">
              <a:buFont typeface="Arial" panose="020B0604020202020204" pitchFamily="34" charset="0"/>
            </a:lvl2pPr>
            <a:lvl3pPr marL="1143000" indent="-228600">
              <a:buFont typeface="Arial" panose="020B0604020202020204" pitchFamily="34" charset="0"/>
            </a:lvl3pPr>
            <a:lvl4pPr marL="1600200" indent="-228600">
              <a:buFont typeface="Arial" panose="020B0604020202020204" pitchFamily="34" charset="0"/>
            </a:lvl4pPr>
            <a:lvl5pPr marL="2057400" indent="-228600">
              <a:buFont typeface="Arial" panose="020B0604020202020204" pitchFamily="34" charset="0"/>
            </a:lvl5pPr>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pPr marL="0" marR="0" lvl="0" indent="0" algn="ctr" defTabSz="914400" rtl="0" eaLnBrk="0" fontAlgn="base" latinLnBrk="0" hangingPunct="0">
              <a:lnSpc>
                <a:spcPts val="4200"/>
              </a:lnSpc>
              <a:spcBef>
                <a:spcPct val="0"/>
              </a:spcBef>
              <a:spcAft>
                <a:spcPct val="0"/>
              </a:spcAft>
              <a:buClrTx/>
              <a:buSzTx/>
              <a:buFontTx/>
              <a:buNone/>
              <a:tabLst/>
              <a:defRPr/>
            </a:pPr>
            <a:r>
              <a:rPr kumimoji="0" lang="zh-TW" altLang="en-US"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rPr>
              <a:t>責任檢討</a:t>
            </a:r>
          </a:p>
        </p:txBody>
      </p:sp>
      <p:sp>
        <p:nvSpPr>
          <p:cNvPr id="12" name="KSO_Shape">
            <a:extLst>
              <a:ext uri="{FF2B5EF4-FFF2-40B4-BE49-F238E27FC236}">
                <a16:creationId xmlns:a16="http://schemas.microsoft.com/office/drawing/2014/main" id="{6964E42E-0A82-4E1D-86C4-AFA23B892DBF}"/>
              </a:ext>
            </a:extLst>
          </p:cNvPr>
          <p:cNvSpPr>
            <a:spLocks noChangeArrowheads="1"/>
          </p:cNvSpPr>
          <p:nvPr/>
        </p:nvSpPr>
        <p:spPr bwMode="auto">
          <a:xfrm rot="452261">
            <a:off x="10533555" y="1528862"/>
            <a:ext cx="473990" cy="893418"/>
          </a:xfrm>
          <a:custGeom>
            <a:avLst/>
            <a:gdLst>
              <a:gd name="T0" fmla="*/ 10100702 w 2938"/>
              <a:gd name="T1" fmla="*/ 182642 h 5511"/>
              <a:gd name="T2" fmla="*/ 6751101 w 2938"/>
              <a:gd name="T3" fmla="*/ 1200077 h 5511"/>
              <a:gd name="T4" fmla="*/ 3894875 w 2938"/>
              <a:gd name="T5" fmla="*/ 3130645 h 5511"/>
              <a:gd name="T6" fmla="*/ 1713706 w 2938"/>
              <a:gd name="T7" fmla="*/ 5817742 h 5511"/>
              <a:gd name="T8" fmla="*/ 363516 w 2938"/>
              <a:gd name="T9" fmla="*/ 9000539 h 5511"/>
              <a:gd name="T10" fmla="*/ 0 w 2938"/>
              <a:gd name="T11" fmla="*/ 131799093 h 5511"/>
              <a:gd name="T12" fmla="*/ 363516 w 2938"/>
              <a:gd name="T13" fmla="*/ 134799323 h 5511"/>
              <a:gd name="T14" fmla="*/ 1713706 w 2938"/>
              <a:gd name="T15" fmla="*/ 138008157 h 5511"/>
              <a:gd name="T16" fmla="*/ 3894875 w 2938"/>
              <a:gd name="T17" fmla="*/ 140669216 h 5511"/>
              <a:gd name="T18" fmla="*/ 6751101 w 2938"/>
              <a:gd name="T19" fmla="*/ 142599784 h 5511"/>
              <a:gd name="T20" fmla="*/ 10100702 w 2938"/>
              <a:gd name="T21" fmla="*/ 143643333 h 5511"/>
              <a:gd name="T22" fmla="*/ 64966327 w 2938"/>
              <a:gd name="T23" fmla="*/ 143773748 h 5511"/>
              <a:gd name="T24" fmla="*/ 68445787 w 2938"/>
              <a:gd name="T25" fmla="*/ 143069370 h 5511"/>
              <a:gd name="T26" fmla="*/ 71509758 w 2938"/>
              <a:gd name="T27" fmla="*/ 141399708 h 5511"/>
              <a:gd name="T28" fmla="*/ 73924584 w 2938"/>
              <a:gd name="T29" fmla="*/ 138973441 h 5511"/>
              <a:gd name="T30" fmla="*/ 75560404 w 2938"/>
              <a:gd name="T31" fmla="*/ 135921135 h 5511"/>
              <a:gd name="T32" fmla="*/ 76261448 w 2938"/>
              <a:gd name="T33" fmla="*/ 132425282 h 5511"/>
              <a:gd name="T34" fmla="*/ 76157576 w 2938"/>
              <a:gd name="T35" fmla="*/ 10174502 h 5511"/>
              <a:gd name="T36" fmla="*/ 75093016 w 2938"/>
              <a:gd name="T37" fmla="*/ 6809064 h 5511"/>
              <a:gd name="T38" fmla="*/ 73171565 w 2938"/>
              <a:gd name="T39" fmla="*/ 3965438 h 5511"/>
              <a:gd name="T40" fmla="*/ 70523009 w 2938"/>
              <a:gd name="T41" fmla="*/ 1747927 h 5511"/>
              <a:gd name="T42" fmla="*/ 67329253 w 2938"/>
              <a:gd name="T43" fmla="*/ 417434 h 5511"/>
              <a:gd name="T44" fmla="*/ 31003152 w 2938"/>
              <a:gd name="T45" fmla="*/ 9626652 h 5511"/>
              <a:gd name="T46" fmla="*/ 46219060 w 2938"/>
              <a:gd name="T47" fmla="*/ 9809294 h 5511"/>
              <a:gd name="T48" fmla="*/ 47257708 w 2938"/>
              <a:gd name="T49" fmla="*/ 10644088 h 5511"/>
              <a:gd name="T50" fmla="*/ 47699109 w 2938"/>
              <a:gd name="T51" fmla="*/ 12000693 h 5511"/>
              <a:gd name="T52" fmla="*/ 47387567 w 2938"/>
              <a:gd name="T53" fmla="*/ 13148619 h 5511"/>
              <a:gd name="T54" fmla="*/ 46426804 w 2938"/>
              <a:gd name="T55" fmla="*/ 14113903 h 5511"/>
              <a:gd name="T56" fmla="*/ 31003152 w 2938"/>
              <a:gd name="T57" fmla="*/ 14400847 h 5511"/>
              <a:gd name="T58" fmla="*/ 29860631 w 2938"/>
              <a:gd name="T59" fmla="*/ 14113903 h 5511"/>
              <a:gd name="T60" fmla="*/ 28873956 w 2938"/>
              <a:gd name="T61" fmla="*/ 13148619 h 5511"/>
              <a:gd name="T62" fmla="*/ 28588326 w 2938"/>
              <a:gd name="T63" fmla="*/ 12000693 h 5511"/>
              <a:gd name="T64" fmla="*/ 29003740 w 2938"/>
              <a:gd name="T65" fmla="*/ 10644088 h 5511"/>
              <a:gd name="T66" fmla="*/ 30068376 w 2938"/>
              <a:gd name="T67" fmla="*/ 9809294 h 5511"/>
              <a:gd name="T68" fmla="*/ 38117768 w 2938"/>
              <a:gd name="T69" fmla="*/ 138999554 h 5511"/>
              <a:gd name="T70" fmla="*/ 36014560 w 2938"/>
              <a:gd name="T71" fmla="*/ 138686497 h 5511"/>
              <a:gd name="T72" fmla="*/ 34119021 w 2938"/>
              <a:gd name="T73" fmla="*/ 137773364 h 5511"/>
              <a:gd name="T74" fmla="*/ 32612985 w 2938"/>
              <a:gd name="T75" fmla="*/ 136364607 h 5511"/>
              <a:gd name="T76" fmla="*/ 31548425 w 2938"/>
              <a:gd name="T77" fmla="*/ 134590568 h 5511"/>
              <a:gd name="T78" fmla="*/ 31029063 w 2938"/>
              <a:gd name="T79" fmla="*/ 132529584 h 5511"/>
              <a:gd name="T80" fmla="*/ 31081037 w 2938"/>
              <a:gd name="T81" fmla="*/ 130703394 h 5511"/>
              <a:gd name="T82" fmla="*/ 31704196 w 2938"/>
              <a:gd name="T83" fmla="*/ 128668523 h 5511"/>
              <a:gd name="T84" fmla="*/ 32846717 w 2938"/>
              <a:gd name="T85" fmla="*/ 126972748 h 5511"/>
              <a:gd name="T86" fmla="*/ 34404651 w 2938"/>
              <a:gd name="T87" fmla="*/ 125668293 h 5511"/>
              <a:gd name="T88" fmla="*/ 36326102 w 2938"/>
              <a:gd name="T89" fmla="*/ 124833500 h 5511"/>
              <a:gd name="T90" fmla="*/ 38117768 w 2938"/>
              <a:gd name="T91" fmla="*/ 124624821 h 5511"/>
              <a:gd name="T92" fmla="*/ 40272875 w 2938"/>
              <a:gd name="T93" fmla="*/ 124937878 h 5511"/>
              <a:gd name="T94" fmla="*/ 42142427 w 2938"/>
              <a:gd name="T95" fmla="*/ 125850935 h 5511"/>
              <a:gd name="T96" fmla="*/ 43648463 w 2938"/>
              <a:gd name="T97" fmla="*/ 127207540 h 5511"/>
              <a:gd name="T98" fmla="*/ 44739010 w 2938"/>
              <a:gd name="T99" fmla="*/ 129007618 h 5511"/>
              <a:gd name="T100" fmla="*/ 45258372 w 2938"/>
              <a:gd name="T101" fmla="*/ 131094715 h 5511"/>
              <a:gd name="T102" fmla="*/ 45206398 w 2938"/>
              <a:gd name="T103" fmla="*/ 132920905 h 5511"/>
              <a:gd name="T104" fmla="*/ 44583239 w 2938"/>
              <a:gd name="T105" fmla="*/ 134929738 h 5511"/>
              <a:gd name="T106" fmla="*/ 43440719 w 2938"/>
              <a:gd name="T107" fmla="*/ 136651551 h 5511"/>
              <a:gd name="T108" fmla="*/ 41830885 w 2938"/>
              <a:gd name="T109" fmla="*/ 137956006 h 5511"/>
              <a:gd name="T110" fmla="*/ 39909360 w 2938"/>
              <a:gd name="T111" fmla="*/ 138764761 h 5511"/>
              <a:gd name="T112" fmla="*/ 71535670 w 2938"/>
              <a:gd name="T113" fmla="*/ 11982451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38"/>
              <a:gd name="T172" fmla="*/ 0 h 5511"/>
              <a:gd name="T173" fmla="*/ 2938 w 2938"/>
              <a:gd name="T174" fmla="*/ 5511 h 551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chemeClr val="bg2">
              <a:lumMod val="75000"/>
            </a:schemeClr>
          </a:solidFill>
          <a:ln>
            <a:noFill/>
          </a:ln>
          <a:extLst/>
        </p:spPr>
        <p:txBody>
          <a:bodyPr anchor="ctr"/>
          <a:lstStyle/>
          <a:p>
            <a:endParaRPr lang="zh-CN" altLang="en-US"/>
          </a:p>
        </p:txBody>
      </p:sp>
      <p:pic>
        <p:nvPicPr>
          <p:cNvPr id="1030" name="Picture 6" descr="影片來源| LOL學習在線開班平台| 首選線上開班、販售課程| LOL學習在線開班平台| 藍眼科技集團">
            <a:extLst>
              <a:ext uri="{FF2B5EF4-FFF2-40B4-BE49-F238E27FC236}">
                <a16:creationId xmlns:a16="http://schemas.microsoft.com/office/drawing/2014/main" id="{84B7603F-F478-41A0-B9EB-2DC05534E6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1418" y="4355104"/>
            <a:ext cx="1444033" cy="1444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390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1">
            <a:extLst>
              <a:ext uri="{FF2B5EF4-FFF2-40B4-BE49-F238E27FC236}">
                <a16:creationId xmlns:a16="http://schemas.microsoft.com/office/drawing/2014/main" id="{E1D2F652-2716-490E-AC59-05538EE34B85}"/>
              </a:ext>
            </a:extLst>
          </p:cNvPr>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6" name="矩形 2">
            <a:extLst>
              <a:ext uri="{FF2B5EF4-FFF2-40B4-BE49-F238E27FC236}">
                <a16:creationId xmlns:a16="http://schemas.microsoft.com/office/drawing/2014/main" id="{7B2047B0-C681-4FBD-A378-8CBE00D07307}"/>
              </a:ext>
            </a:extLst>
          </p:cNvPr>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7" name="矩形 4">
            <a:extLst>
              <a:ext uri="{FF2B5EF4-FFF2-40B4-BE49-F238E27FC236}">
                <a16:creationId xmlns:a16="http://schemas.microsoft.com/office/drawing/2014/main" id="{110FE0AD-34EC-4BFD-A083-BC98507B60FC}"/>
              </a:ext>
            </a:extLst>
          </p:cNvPr>
          <p:cNvSpPr>
            <a:spLocks noChangeArrowheads="1"/>
          </p:cNvSpPr>
          <p:nvPr/>
        </p:nvSpPr>
        <p:spPr bwMode="auto">
          <a:xfrm>
            <a:off x="0" y="4740275"/>
            <a:ext cx="12192000" cy="2117725"/>
          </a:xfrm>
          <a:prstGeom prst="rect">
            <a:avLst/>
          </a:prstGeom>
          <a:solidFill>
            <a:srgbClr val="FFA14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2" name="矩形 3">
            <a:extLst>
              <a:ext uri="{FF2B5EF4-FFF2-40B4-BE49-F238E27FC236}">
                <a16:creationId xmlns:a16="http://schemas.microsoft.com/office/drawing/2014/main" id="{5A5AD796-5FC7-4ADE-B1A2-8A3360BCEC66}"/>
              </a:ext>
            </a:extLst>
          </p:cNvPr>
          <p:cNvSpPr>
            <a:spLocks noChangeArrowheads="1"/>
          </p:cNvSpPr>
          <p:nvPr/>
        </p:nvSpPr>
        <p:spPr bwMode="auto">
          <a:xfrm>
            <a:off x="0" y="0"/>
            <a:ext cx="12192000" cy="2117725"/>
          </a:xfrm>
          <a:prstGeom prst="rect">
            <a:avLst/>
          </a:prstGeom>
          <a:solidFill>
            <a:srgbClr val="FF4664"/>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3" name="矩形 10">
            <a:extLst>
              <a:ext uri="{FF2B5EF4-FFF2-40B4-BE49-F238E27FC236}">
                <a16:creationId xmlns:a16="http://schemas.microsoft.com/office/drawing/2014/main" id="{16AA5B52-B02F-42BB-A4BB-8B4E2C9254CF}"/>
              </a:ext>
            </a:extLst>
          </p:cNvPr>
          <p:cNvSpPr>
            <a:spLocks noChangeArrowheads="1"/>
          </p:cNvSpPr>
          <p:nvPr/>
        </p:nvSpPr>
        <p:spPr bwMode="auto">
          <a:xfrm>
            <a:off x="335688" y="229760"/>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62" name="矩形 61">
            <a:extLst>
              <a:ext uri="{FF2B5EF4-FFF2-40B4-BE49-F238E27FC236}">
                <a16:creationId xmlns:a16="http://schemas.microsoft.com/office/drawing/2014/main" id="{45D96E73-ACF5-4402-B595-B0F7AAACAA83}"/>
              </a:ext>
            </a:extLst>
          </p:cNvPr>
          <p:cNvSpPr/>
          <p:nvPr/>
        </p:nvSpPr>
        <p:spPr>
          <a:xfrm>
            <a:off x="11504645" y="6207162"/>
            <a:ext cx="507354" cy="421078"/>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zh-TW" sz="2400" b="1" dirty="0">
                <a:solidFill>
                  <a:srgbClr val="000000"/>
                </a:solidFill>
                <a:latin typeface="Calibri"/>
                <a:ea typeface="宋体"/>
              </a:rPr>
              <a:t>14</a:t>
            </a:r>
            <a:endParaRPr kumimoji="0" lang="zh-TW" altLang="en-US" sz="2400" b="1" i="0" u="none" strike="noStrike" kern="1200" cap="none" spc="0" normalizeH="0" baseline="0" noProof="0" dirty="0">
              <a:ln>
                <a:noFill/>
              </a:ln>
              <a:solidFill>
                <a:srgbClr val="000000"/>
              </a:solidFill>
              <a:effectLst/>
              <a:uLnTx/>
              <a:uFillTx/>
              <a:latin typeface="Calibri"/>
              <a:ea typeface="宋体"/>
              <a:cs typeface="+mn-cs"/>
            </a:endParaRPr>
          </a:p>
        </p:txBody>
      </p:sp>
      <p:sp>
        <p:nvSpPr>
          <p:cNvPr id="48" name="標題 1">
            <a:extLst>
              <a:ext uri="{FF2B5EF4-FFF2-40B4-BE49-F238E27FC236}">
                <a16:creationId xmlns:a16="http://schemas.microsoft.com/office/drawing/2014/main" id="{E0D9CDC1-B3DC-485B-975E-7D14D2C2DE06}"/>
              </a:ext>
            </a:extLst>
          </p:cNvPr>
          <p:cNvSpPr txBox="1">
            <a:spLocks/>
          </p:cNvSpPr>
          <p:nvPr/>
        </p:nvSpPr>
        <p:spPr>
          <a:xfrm>
            <a:off x="1867219" y="393084"/>
            <a:ext cx="8404821" cy="859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2800"/>
              <a:buFont typeface="Montserrat"/>
              <a:buNone/>
              <a:defRPr sz="2800" b="1" i="0" u="none" strike="noStrike" cap="none">
                <a:solidFill>
                  <a:schemeClr val="lt2"/>
                </a:solidFill>
                <a:latin typeface="Montserrat"/>
                <a:ea typeface="Montserrat"/>
                <a:cs typeface="Montserrat"/>
                <a:sym typeface="Montserrat"/>
              </a:defRPr>
            </a:lvl1pPr>
            <a:lvl2pPr marR="0" lvl="1"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11E50"/>
              </a:buClr>
              <a:buSzPts val="2800"/>
              <a:buFont typeface="Montserrat"/>
              <a:buNone/>
              <a:tabLst/>
              <a:defRPr/>
            </a:pPr>
            <a:r>
              <a:rPr kumimoji="0" lang="zh-TW" altLang="en-US" sz="4400" b="1"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Montserrat"/>
              </a:rPr>
              <a:t>案例</a:t>
            </a:r>
            <a:r>
              <a:rPr lang="en-US" altLang="zh-TW" sz="4400" b="0" kern="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a:t>
            </a:r>
            <a:r>
              <a:rPr kumimoji="0" lang="zh-TW" altLang="en-US" sz="4400" b="1"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Montserrat"/>
              </a:rPr>
              <a:t> </a:t>
            </a:r>
            <a:r>
              <a:rPr lang="en-US" altLang="zh-TW" sz="4400" kern="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CCTV</a:t>
            </a:r>
            <a:r>
              <a:rPr lang="zh-TW" altLang="en-US" sz="4400" kern="0" dirty="0">
                <a:solidFill>
                  <a:srgbClr val="000000"/>
                </a:solidFill>
                <a:latin typeface="標楷體" panose="03000509000000000000" pitchFamily="65" charset="-120"/>
                <a:ea typeface="標楷體" panose="03000509000000000000" pitchFamily="65" charset="-120"/>
              </a:rPr>
              <a:t>影像外流媒體</a:t>
            </a:r>
            <a:endParaRPr kumimoji="0" lang="en-US" altLang="zh-TW" sz="4400" b="1"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Montserrat"/>
            </a:endParaRPr>
          </a:p>
        </p:txBody>
      </p:sp>
      <p:sp>
        <p:nvSpPr>
          <p:cNvPr id="45" name="文字方塊 44">
            <a:extLst>
              <a:ext uri="{FF2B5EF4-FFF2-40B4-BE49-F238E27FC236}">
                <a16:creationId xmlns:a16="http://schemas.microsoft.com/office/drawing/2014/main" id="{2E29A167-837F-4A59-B326-FB1F8B202CFE}"/>
              </a:ext>
            </a:extLst>
          </p:cNvPr>
          <p:cNvSpPr txBox="1"/>
          <p:nvPr/>
        </p:nvSpPr>
        <p:spPr>
          <a:xfrm>
            <a:off x="757833" y="1811810"/>
            <a:ext cx="10746812" cy="4283801"/>
          </a:xfrm>
          <a:prstGeom prst="rect">
            <a:avLst/>
          </a:prstGeom>
          <a:solidFill>
            <a:schemeClr val="accent1">
              <a:lumMod val="60000"/>
              <a:lumOff val="40000"/>
            </a:schemeClr>
          </a:solidFill>
          <a:effectLst>
            <a:outerShdw blurRad="50800" dist="38100" dir="2700000" algn="tl" rotWithShape="0">
              <a:prstClr val="black">
                <a:alpha val="40000"/>
              </a:prstClr>
            </a:outerShdw>
          </a:effectLst>
        </p:spPr>
        <p:txBody>
          <a:bodyPr wrap="square" rtlCol="0">
            <a:spAutoFit/>
          </a:bodyPr>
          <a:lstStyle/>
          <a:p>
            <a:pPr marR="0" lvl="0" indent="0" algn="just" defTabSz="914400" rtl="0" eaLnBrk="0" fontAlgn="base" latinLnBrk="0" hangingPunct="0">
              <a:lnSpc>
                <a:spcPts val="4200"/>
              </a:lnSpc>
              <a:spcBef>
                <a:spcPts val="600"/>
              </a:spcBef>
              <a:spcAft>
                <a:spcPts val="600"/>
              </a:spcAft>
              <a:buClrTx/>
              <a:buSzTx/>
              <a:buFontTx/>
              <a:buNone/>
              <a:tabLst/>
              <a:defRPr/>
            </a:pPr>
            <a:r>
              <a:rPr kumimoji="0" lang="en-US" altLang="zh-TW"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1.</a:t>
            </a:r>
            <a:r>
              <a:rPr kumimoji="0" lang="zh-TW" altLang="en-US" sz="32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加強宣導</a:t>
            </a:r>
            <a:r>
              <a:rPr kumimoji="0" lang="zh-TW" altLang="en-US"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調閱監視畫面規定。</a:t>
            </a:r>
            <a:endParaRPr kumimoji="0" lang="en-US" altLang="zh-TW"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360000" marR="0" lvl="0" indent="-360000" algn="just" defTabSz="914400" rtl="0" eaLnBrk="0" fontAlgn="base" latinLnBrk="0" hangingPunct="0">
              <a:lnSpc>
                <a:spcPts val="4200"/>
              </a:lnSpc>
              <a:spcBef>
                <a:spcPts val="300"/>
              </a:spcBef>
              <a:spcAft>
                <a:spcPts val="600"/>
              </a:spcAft>
              <a:buClrTx/>
              <a:buSzTx/>
              <a:buFontTx/>
              <a:buNone/>
              <a:tabLst/>
              <a:defRPr/>
            </a:pPr>
            <a:r>
              <a:rPr lang="en-US" altLang="zh-TW" sz="3200" b="1" dirty="0">
                <a:solidFill>
                  <a:srgbClr val="000000"/>
                </a:solidFill>
                <a:latin typeface="微軟正黑體" panose="020B0604030504040204" pitchFamily="34" charset="-120"/>
                <a:ea typeface="微軟正黑體" panose="020B0604030504040204" pitchFamily="34" charset="-120"/>
              </a:rPr>
              <a:t>2.</a:t>
            </a:r>
            <a:r>
              <a:rPr lang="zh-TW" altLang="en-US" sz="3200" b="1" dirty="0">
                <a:solidFill>
                  <a:srgbClr val="C00000"/>
                </a:solidFill>
                <a:latin typeface="微軟正黑體" panose="020B0604030504040204" pitchFamily="34" charset="-120"/>
                <a:ea typeface="微軟正黑體" panose="020B0604030504040204" pitchFamily="34" charset="-120"/>
              </a:rPr>
              <a:t>修訂及建置申請調閱監視畫面之流程</a:t>
            </a:r>
            <a:r>
              <a:rPr lang="zh-TW" altLang="en-US" sz="3200" b="1" dirty="0">
                <a:solidFill>
                  <a:srgbClr val="000000"/>
                </a:solidFill>
                <a:latin typeface="微軟正黑體" panose="020B0604030504040204" pitchFamily="34" charset="-120"/>
                <a:ea typeface="微軟正黑體" panose="020B0604030504040204" pitchFamily="34" charset="-120"/>
              </a:rPr>
              <a:t>，書面申請並經權責主管審核始可，並由專責人員負責調閱，不得外流。</a:t>
            </a:r>
            <a:endParaRPr lang="en-US" altLang="zh-TW" sz="3200" b="1" dirty="0">
              <a:solidFill>
                <a:srgbClr val="000000"/>
              </a:solidFill>
              <a:latin typeface="微軟正黑體" panose="020B0604030504040204" pitchFamily="34" charset="-120"/>
              <a:ea typeface="微軟正黑體" panose="020B0604030504040204" pitchFamily="34" charset="-120"/>
            </a:endParaRPr>
          </a:p>
          <a:p>
            <a:pPr marL="288000" marR="0" lvl="0" indent="-288000" algn="just" defTabSz="914400" rtl="0" eaLnBrk="0" fontAlgn="base" latinLnBrk="0" hangingPunct="0">
              <a:lnSpc>
                <a:spcPts val="4200"/>
              </a:lnSpc>
              <a:spcBef>
                <a:spcPts val="300"/>
              </a:spcBef>
              <a:spcAft>
                <a:spcPts val="600"/>
              </a:spcAft>
              <a:buClrTx/>
              <a:buSzTx/>
              <a:buFontTx/>
              <a:buNone/>
              <a:tabLst/>
              <a:defRPr/>
            </a:pPr>
            <a:r>
              <a:rPr kumimoji="0" lang="en-US" altLang="zh-TW"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3.</a:t>
            </a:r>
            <a:r>
              <a:rPr kumimoji="0" lang="zh-TW" altLang="en-US"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建立</a:t>
            </a:r>
            <a:r>
              <a:rPr kumimoji="0" lang="zh-TW" altLang="en-US" sz="32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限定之</a:t>
            </a:r>
            <a:r>
              <a:rPr kumimoji="0" lang="en-US" altLang="zh-TW" sz="32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user</a:t>
            </a:r>
            <a:r>
              <a:rPr kumimoji="0" lang="zh-TW" altLang="en-US" sz="32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帳號密碼</a:t>
            </a:r>
            <a:r>
              <a:rPr kumimoji="0" lang="zh-TW" altLang="en-US"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，由</a:t>
            </a:r>
            <a:r>
              <a:rPr kumimoji="0" lang="zh-TW" altLang="en-US" sz="32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專責人員</a:t>
            </a:r>
            <a:r>
              <a:rPr kumimoji="0" lang="zh-TW" altLang="en-US"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管理。</a:t>
            </a:r>
            <a:endParaRPr kumimoji="0" lang="en-US" altLang="zh-TW"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360000" marR="0" lvl="0" indent="-360000" algn="just" defTabSz="914400" rtl="0" eaLnBrk="0" fontAlgn="base" latinLnBrk="0" hangingPunct="0">
              <a:lnSpc>
                <a:spcPts val="4200"/>
              </a:lnSpc>
              <a:spcBef>
                <a:spcPts val="300"/>
              </a:spcBef>
              <a:spcAft>
                <a:spcPts val="600"/>
              </a:spcAft>
              <a:buClrTx/>
              <a:buSzTx/>
              <a:buFontTx/>
              <a:buNone/>
              <a:tabLst/>
              <a:defRPr/>
            </a:pPr>
            <a:r>
              <a:rPr lang="en-US" altLang="zh-TW" sz="3200" b="1" dirty="0">
                <a:solidFill>
                  <a:srgbClr val="000000"/>
                </a:solidFill>
                <a:latin typeface="微軟正黑體" panose="020B0604030504040204" pitchFamily="34" charset="-120"/>
                <a:ea typeface="微軟正黑體" panose="020B0604030504040204" pitchFamily="34" charset="-120"/>
              </a:rPr>
              <a:t>4.</a:t>
            </a:r>
            <a:r>
              <a:rPr lang="zh-TW" altLang="en-US" sz="3200" b="1" dirty="0">
                <a:solidFill>
                  <a:srgbClr val="000000"/>
                </a:solidFill>
                <a:latin typeface="微軟正黑體" panose="020B0604030504040204" pitchFamily="34" charset="-120"/>
                <a:ea typeface="微軟正黑體" panose="020B0604030504040204" pitchFamily="34" charset="-120"/>
              </a:rPr>
              <a:t>召開</a:t>
            </a:r>
            <a:r>
              <a:rPr lang="zh-TW" altLang="en-US" sz="3200" b="1" dirty="0">
                <a:solidFill>
                  <a:srgbClr val="C00000"/>
                </a:solidFill>
                <a:latin typeface="微軟正黑體" panose="020B0604030504040204" pitchFamily="34" charset="-120"/>
                <a:ea typeface="微軟正黑體" panose="020B0604030504040204" pitchFamily="34" charset="-120"/>
              </a:rPr>
              <a:t>安全維護會報</a:t>
            </a:r>
            <a:r>
              <a:rPr lang="zh-TW" altLang="en-US" sz="3200" b="1" dirty="0">
                <a:solidFill>
                  <a:srgbClr val="000000"/>
                </a:solidFill>
                <a:latin typeface="微軟正黑體" panose="020B0604030504040204" pitchFamily="34" charset="-120"/>
                <a:ea typeface="微軟正黑體" panose="020B0604030504040204" pitchFamily="34" charset="-120"/>
              </a:rPr>
              <a:t>，提案討論「制定錄影監視系統管理使用辦法，加強教育訓練，以落實機構設施之安全維護」。</a:t>
            </a:r>
            <a:endParaRPr lang="en-US" altLang="zh-TW" sz="3200" b="1" dirty="0">
              <a:solidFill>
                <a:srgbClr val="000000"/>
              </a:solidFill>
              <a:latin typeface="微軟正黑體" panose="020B0604030504040204" pitchFamily="34" charset="-120"/>
              <a:ea typeface="微軟正黑體" panose="020B0604030504040204" pitchFamily="34" charset="-120"/>
            </a:endParaRPr>
          </a:p>
          <a:p>
            <a:pPr marL="288000" marR="0" lvl="0" indent="-288000" algn="just" defTabSz="914400" rtl="0" eaLnBrk="0" fontAlgn="base" latinLnBrk="0" hangingPunct="0">
              <a:lnSpc>
                <a:spcPts val="4200"/>
              </a:lnSpc>
              <a:spcBef>
                <a:spcPts val="300"/>
              </a:spcBef>
              <a:spcAft>
                <a:spcPts val="600"/>
              </a:spcAft>
              <a:buClrTx/>
              <a:buSzTx/>
              <a:buFontTx/>
              <a:buNone/>
              <a:tabLst/>
              <a:defRPr/>
            </a:pPr>
            <a:r>
              <a:rPr kumimoji="0" lang="en-US" altLang="zh-TW"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5.</a:t>
            </a:r>
            <a:r>
              <a:rPr kumimoji="0" lang="zh-TW" altLang="en-US"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請</a:t>
            </a:r>
            <a:r>
              <a:rPr lang="en-US" altLang="zh-TW" sz="3200" b="1" dirty="0">
                <a:solidFill>
                  <a:srgbClr val="000000"/>
                </a:solidFill>
                <a:latin typeface="微軟正黑體" panose="020B0604030504040204" pitchFamily="34" charset="-120"/>
                <a:ea typeface="微軟正黑體" panose="020B0604030504040204" pitchFamily="34" charset="-120"/>
              </a:rPr>
              <a:t>CI</a:t>
            </a:r>
            <a:r>
              <a:rPr lang="zh-TW" altLang="en-US" sz="3200" b="1" dirty="0">
                <a:solidFill>
                  <a:srgbClr val="000000"/>
                </a:solidFill>
                <a:latin typeface="微軟正黑體" panose="020B0604030504040204" pitchFamily="34" charset="-120"/>
                <a:ea typeface="微軟正黑體" panose="020B0604030504040204" pitchFamily="34" charset="-120"/>
              </a:rPr>
              <a:t>單位參考上述作法，</a:t>
            </a:r>
            <a:r>
              <a:rPr lang="zh-TW" altLang="en-US" sz="3200" b="1" dirty="0">
                <a:solidFill>
                  <a:srgbClr val="C00000"/>
                </a:solidFill>
                <a:latin typeface="微軟正黑體" panose="020B0604030504040204" pitchFamily="34" charset="-120"/>
                <a:ea typeface="微軟正黑體" panose="020B0604030504040204" pitchFamily="34" charset="-120"/>
              </a:rPr>
              <a:t>平行展開</a:t>
            </a:r>
            <a:r>
              <a:rPr lang="zh-TW" altLang="en-US" sz="3200" b="1" dirty="0">
                <a:solidFill>
                  <a:srgbClr val="000000"/>
                </a:solidFill>
                <a:latin typeface="微軟正黑體" panose="020B0604030504040204" pitchFamily="34" charset="-120"/>
                <a:ea typeface="微軟正黑體" panose="020B0604030504040204" pitchFamily="34" charset="-120"/>
              </a:rPr>
              <a:t>。</a:t>
            </a:r>
            <a:endParaRPr kumimoji="0" lang="en-US" altLang="zh-TW"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sp>
        <p:nvSpPr>
          <p:cNvPr id="47" name="文字方塊 46">
            <a:extLst>
              <a:ext uri="{FF2B5EF4-FFF2-40B4-BE49-F238E27FC236}">
                <a16:creationId xmlns:a16="http://schemas.microsoft.com/office/drawing/2014/main" id="{5DD4BC44-A9E9-4B0D-A2AC-7C58D5F30994}"/>
              </a:ext>
            </a:extLst>
          </p:cNvPr>
          <p:cNvSpPr txBox="1"/>
          <p:nvPr/>
        </p:nvSpPr>
        <p:spPr>
          <a:xfrm>
            <a:off x="727368" y="1185229"/>
            <a:ext cx="2041079" cy="626581"/>
          </a:xfrm>
          <a:prstGeom prst="roundRect">
            <a:avLst/>
          </a:prstGeom>
          <a:solidFill>
            <a:schemeClr val="accent1">
              <a:lumMod val="50000"/>
            </a:schemeClr>
          </a:solidFill>
          <a:ln w="6350">
            <a:solidFill>
              <a:schemeClr val="accent1"/>
            </a:solidFill>
          </a:ln>
          <a:effectLst/>
          <a:scene3d>
            <a:camera prst="orthographicFront">
              <a:rot lat="0" lon="0" rev="0"/>
            </a:camera>
            <a:lightRig rig="glow" dir="t">
              <a:rot lat="0" lon="0" rev="4800000"/>
            </a:lightRig>
          </a:scene3d>
          <a:sp3d prstMaterial="matte">
            <a:bevelT w="127000" h="63500"/>
          </a:sp3d>
        </p:spPr>
        <p:txBody>
          <a:bodyPr rot="0" spcFirstLastPara="0" vert="horz" wrap="square" lIns="121920" tIns="60960" rIns="121920" bIns="60960" numCol="1" spcCol="0" rtlCol="0" fromWordArt="0" anchor="t" anchorCtr="0" forceAA="0" compatLnSpc="1">
            <a:prstTxWarp prst="textNoShape">
              <a:avLst/>
            </a:prstTxWarp>
            <a:noAutofit/>
          </a:bodyPr>
          <a:lstStyle/>
          <a:p>
            <a:pPr marL="0" marR="0" lvl="0" indent="0" algn="ctr" defTabSz="1219170" rtl="0" eaLnBrk="1" fontAlgn="auto" latinLnBrk="0" hangingPunct="1">
              <a:lnSpc>
                <a:spcPts val="3600"/>
              </a:lnSpc>
              <a:spcBef>
                <a:spcPts val="0"/>
              </a:spcBef>
              <a:spcAft>
                <a:spcPts val="0"/>
              </a:spcAft>
              <a:buClr>
                <a:srgbClr val="000000"/>
              </a:buClr>
              <a:buSzTx/>
              <a:buFontTx/>
              <a:buNone/>
              <a:tabLst/>
              <a:defRPr/>
            </a:pPr>
            <a:r>
              <a:rPr kumimoji="0" lang="zh-TW" alt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標楷體" panose="03000509000000000000" pitchFamily="65" charset="-120"/>
                <a:ea typeface="標楷體" panose="03000509000000000000" pitchFamily="65" charset="-120"/>
                <a:cs typeface="Arial"/>
                <a:sym typeface="Arial"/>
              </a:rPr>
              <a:t>策進作為</a:t>
            </a:r>
          </a:p>
        </p:txBody>
      </p:sp>
      <p:pic>
        <p:nvPicPr>
          <p:cNvPr id="1028" name="Picture 4" descr="Cual es el limite de envio de correos por hora en miHosting?">
            <a:extLst>
              <a:ext uri="{FF2B5EF4-FFF2-40B4-BE49-F238E27FC236}">
                <a16:creationId xmlns:a16="http://schemas.microsoft.com/office/drawing/2014/main" id="{B214A0FF-0267-40EC-80A3-AC425B3D6025}"/>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667" b="95556" l="889" r="97333">
                        <a14:foregroundMark x1="55556" y1="62222" x2="55556" y2="62222"/>
                        <a14:foregroundMark x1="68889" y1="39111" x2="68889" y2="39111"/>
                        <a14:foregroundMark x1="30667" y1="56889" x2="30667" y2="56889"/>
                        <a14:foregroundMark x1="21333" y1="26667" x2="21333" y2="26667"/>
                        <a14:foregroundMark x1="38222" y1="12444" x2="38222" y2="12444"/>
                        <a14:foregroundMark x1="61778" y1="12000" x2="61778" y2="12000"/>
                        <a14:foregroundMark x1="75556" y1="21778" x2="79111" y2="28889"/>
                        <a14:foregroundMark x1="86222" y1="45333" x2="87556" y2="50667"/>
                        <a14:foregroundMark x1="87556" y1="62222" x2="84444" y2="66667"/>
                        <a14:foregroundMark x1="76000" y1="72444" x2="59556" y2="77778"/>
                        <a14:foregroundMark x1="55111" y1="79556" x2="51111" y2="80889"/>
                        <a14:foregroundMark x1="45333" y1="83111" x2="39556" y2="86667"/>
                        <a14:foregroundMark x1="36444" y1="87556" x2="26667" y2="88889"/>
                        <a14:foregroundMark x1="11556" y1="88889" x2="11556" y2="88889"/>
                        <a14:foregroundMark x1="12000" y1="56000" x2="13778" y2="56000"/>
                        <a14:foregroundMark x1="19111" y1="56000" x2="20444" y2="67556"/>
                        <a14:foregroundMark x1="20444" y1="68889" x2="20444" y2="73778"/>
                        <a14:foregroundMark x1="19111" y1="76889" x2="16889" y2="77333"/>
                        <a14:foregroundMark x1="13778" y1="73333" x2="13333" y2="72000"/>
                        <a14:foregroundMark x1="13333" y1="67556" x2="11556" y2="60444"/>
                        <a14:foregroundMark x1="9778" y1="48000" x2="12000" y2="38667"/>
                        <a14:foregroundMark x1="15111" y1="32889" x2="15111" y2="32889"/>
                        <a14:foregroundMark x1="23111" y1="28000" x2="27556" y2="26667"/>
                        <a14:foregroundMark x1="44444" y1="24000" x2="46222" y2="24000"/>
                        <a14:foregroundMark x1="29778" y1="31556" x2="26222" y2="33333"/>
                        <a14:foregroundMark x1="23556" y1="35556" x2="20444" y2="42667"/>
                        <a14:foregroundMark x1="17778" y1="44889" x2="17778" y2="47111"/>
                        <a14:foregroundMark x1="40000" y1="20000" x2="42667" y2="20000"/>
                        <a14:foregroundMark x1="47111" y1="27111" x2="44444" y2="30222"/>
                        <a14:foregroundMark x1="33778" y1="30222" x2="33778" y2="30222"/>
                        <a14:foregroundMark x1="31111" y1="30222" x2="31111" y2="30222"/>
                        <a14:foregroundMark x1="47111" y1="19111" x2="65333" y2="21333"/>
                        <a14:foregroundMark x1="64889" y1="21778" x2="53333" y2="25778"/>
                        <a14:foregroundMark x1="23111" y1="17778" x2="14667" y2="20000"/>
                        <a14:foregroundMark x1="889" y1="24444" x2="889" y2="24889"/>
                        <a14:foregroundMark x1="889" y1="23556" x2="889" y2="24444"/>
                        <a14:foregroundMark x1="889" y1="22222" x2="889" y2="23556"/>
                        <a14:foregroundMark x1="8000" y1="34667" x2="8444" y2="36000"/>
                        <a14:foregroundMark x1="17778" y1="38222" x2="28000" y2="38222"/>
                        <a14:foregroundMark x1="31556" y1="46667" x2="31556" y2="49778"/>
                        <a14:foregroundMark x1="32889" y1="60444" x2="32889" y2="60444"/>
                        <a14:foregroundMark x1="58667" y1="61778" x2="58667" y2="61778"/>
                        <a14:foregroundMark x1="66667" y1="40444" x2="66667" y2="40444"/>
                        <a14:foregroundMark x1="65778" y1="12444" x2="65778" y2="12444"/>
                        <a14:foregroundMark x1="72000" y1="18222" x2="74667" y2="24444"/>
                        <a14:foregroundMark x1="77778" y1="33333" x2="82667" y2="40889"/>
                        <a14:foregroundMark x1="84889" y1="47111" x2="80889" y2="57333"/>
                        <a14:foregroundMark x1="74667" y1="62667" x2="72000" y2="63111"/>
                        <a14:foregroundMark x1="81778" y1="59556" x2="78667" y2="61333"/>
                        <a14:foregroundMark x1="69333" y1="63111" x2="67111" y2="64444"/>
                        <a14:foregroundMark x1="61333" y1="66222" x2="55556" y2="69778"/>
                        <a14:foregroundMark x1="54667" y1="72889" x2="59556" y2="81333"/>
                        <a14:foregroundMark x1="62222" y1="82222" x2="62222" y2="82222"/>
                        <a14:foregroundMark x1="65778" y1="91111" x2="65778" y2="91111"/>
                        <a14:foregroundMark x1="53333" y1="88889" x2="53333" y2="88889"/>
                        <a14:foregroundMark x1="36444" y1="89778" x2="36444" y2="89778"/>
                        <a14:foregroundMark x1="65778" y1="72889" x2="65778" y2="72889"/>
                        <a14:foregroundMark x1="44444" y1="78667" x2="42222" y2="80444"/>
                        <a14:foregroundMark x1="39556" y1="81778" x2="37778" y2="81778"/>
                        <a14:foregroundMark x1="31556" y1="81778" x2="19556" y2="74667"/>
                        <a14:foregroundMark x1="17778" y1="72889" x2="21333" y2="74667"/>
                        <a14:foregroundMark x1="5333" y1="49333" x2="5333" y2="49333"/>
                        <a14:foregroundMark x1="8000" y1="64444" x2="8889" y2="70222"/>
                        <a14:foregroundMark x1="13778" y1="76444" x2="13778" y2="76444"/>
                        <a14:foregroundMark x1="37333" y1="26667" x2="37333" y2="26667"/>
                        <a14:foregroundMark x1="30222" y1="15556" x2="30222" y2="15556"/>
                        <a14:foregroundMark x1="47111" y1="11111" x2="48889" y2="11111"/>
                        <a14:foregroundMark x1="35111" y1="19111" x2="35111" y2="19111"/>
                        <a14:foregroundMark x1="31556" y1="13778" x2="44889" y2="10222"/>
                        <a14:foregroundMark x1="50222" y1="10222" x2="58667" y2="10222"/>
                        <a14:foregroundMark x1="61778" y1="9333" x2="61778" y2="9333"/>
                        <a14:foregroundMark x1="45778" y1="4444" x2="45778" y2="4444"/>
                        <a14:foregroundMark x1="60000" y1="4444" x2="62667" y2="4444"/>
                        <a14:foregroundMark x1="47556" y1="3111" x2="47556" y2="3111"/>
                        <a14:foregroundMark x1="29778" y1="5333" x2="29778" y2="5333"/>
                        <a14:foregroundMark x1="81333" y1="30222" x2="82667" y2="31556"/>
                        <a14:foregroundMark x1="89778" y1="28889" x2="96000" y2="41333"/>
                        <a14:foregroundMark x1="93778" y1="56000" x2="93778" y2="56000"/>
                        <a14:foregroundMark x1="88889" y1="66667" x2="88889" y2="66667"/>
                        <a14:foregroundMark x1="76889" y1="80444" x2="70222" y2="86667"/>
                        <a14:foregroundMark x1="52889" y1="95556" x2="52889" y2="95556"/>
                        <a14:foregroundMark x1="50667" y1="53333" x2="50667" y2="53333"/>
                        <a14:foregroundMark x1="50222" y1="42667" x2="50222" y2="42667"/>
                        <a14:foregroundMark x1="56444" y1="37778" x2="56444" y2="37778"/>
                        <a14:foregroundMark x1="39111" y1="41778" x2="39111" y2="41778"/>
                        <a14:foregroundMark x1="36889" y1="44889" x2="51111" y2="52000"/>
                        <a14:foregroundMark x1="55111" y1="52889" x2="55111" y2="52889"/>
                        <a14:foregroundMark x1="52889" y1="43556" x2="52889" y2="43556"/>
                        <a14:foregroundMark x1="47556" y1="44000" x2="47556" y2="44000"/>
                        <a14:foregroundMark x1="59111" y1="37333" x2="59111" y2="37333"/>
                        <a14:foregroundMark x1="52444" y1="36444" x2="52444" y2="36444"/>
                        <a14:foregroundMark x1="52444" y1="36444" x2="41333" y2="44889"/>
                        <a14:foregroundMark x1="38667" y1="44889" x2="38667" y2="44889"/>
                        <a14:foregroundMark x1="37333" y1="44889" x2="45333" y2="41333"/>
                        <a14:foregroundMark x1="60000" y1="32889" x2="60000" y2="32889"/>
                        <a14:foregroundMark x1="71556" y1="39111" x2="71111" y2="42222"/>
                        <a14:foregroundMark x1="65333" y1="43556" x2="65333" y2="43556"/>
                        <a14:foregroundMark x1="67111" y1="34667" x2="67111" y2="34667"/>
                        <a14:foregroundMark x1="60889" y1="55111" x2="59556" y2="56000"/>
                        <a14:foregroundMark x1="56889" y1="56444" x2="53778" y2="58667"/>
                        <a14:foregroundMark x1="49333" y1="59556" x2="47111" y2="61778"/>
                        <a14:foregroundMark x1="42667" y1="63556" x2="42667" y2="63556"/>
                        <a14:foregroundMark x1="29778" y1="59556" x2="29778" y2="59556"/>
                        <a14:foregroundMark x1="29778" y1="61333" x2="30667" y2="68000"/>
                        <a14:foregroundMark x1="32444" y1="68889" x2="32444" y2="68889"/>
                        <a14:foregroundMark x1="97333" y1="49333" x2="97333" y2="49333"/>
                        <a14:backgroundMark x1="12000" y1="88889" x2="12000" y2="88889"/>
                        <a14:backgroundMark x1="0" y1="24444" x2="0" y2="24444"/>
                        <a14:backgroundMark x1="12000" y1="89333" x2="12000" y2="89333"/>
                        <a14:backgroundMark x1="0" y1="23556" x2="0" y2="23556"/>
                      </a14:backgroundRemoval>
                    </a14:imgEffect>
                  </a14:imgLayer>
                </a14:imgProps>
              </a:ext>
              <a:ext uri="{28A0092B-C50C-407E-A947-70E740481C1C}">
                <a14:useLocalDpi xmlns:a14="http://schemas.microsoft.com/office/drawing/2010/main" val="0"/>
              </a:ext>
            </a:extLst>
          </a:blip>
          <a:srcRect/>
          <a:stretch>
            <a:fillRect/>
          </a:stretch>
        </p:blipFill>
        <p:spPr bwMode="auto">
          <a:xfrm rot="2655725">
            <a:off x="10422860" y="5497344"/>
            <a:ext cx="728429" cy="728429"/>
          </a:xfrm>
          <a:prstGeom prst="rect">
            <a:avLst/>
          </a:prstGeom>
          <a:noFill/>
          <a:extLst>
            <a:ext uri="{909E8E84-426E-40DD-AFC4-6F175D3DCCD1}">
              <a14:hiddenFill xmlns:a14="http://schemas.microsoft.com/office/drawing/2010/main">
                <a:solidFill>
                  <a:srgbClr val="FFFFFF"/>
                </a:solidFill>
              </a14:hiddenFill>
            </a:ext>
          </a:extLst>
        </p:spPr>
      </p:pic>
      <p:pic>
        <p:nvPicPr>
          <p:cNvPr id="36" name="圖片 35">
            <a:extLst>
              <a:ext uri="{FF2B5EF4-FFF2-40B4-BE49-F238E27FC236}">
                <a16:creationId xmlns:a16="http://schemas.microsoft.com/office/drawing/2014/main" id="{FB3713C1-D3CF-4D31-A3D7-4AA26F893C19}"/>
              </a:ext>
            </a:extLst>
          </p:cNvPr>
          <p:cNvPicPr>
            <a:picLocks noChangeAspect="1"/>
          </p:cNvPicPr>
          <p:nvPr/>
        </p:nvPicPr>
        <p:blipFill>
          <a:blip r:embed="rId4"/>
          <a:stretch>
            <a:fillRect/>
          </a:stretch>
        </p:blipFill>
        <p:spPr>
          <a:xfrm>
            <a:off x="10028524" y="922011"/>
            <a:ext cx="1262969" cy="1262969"/>
          </a:xfrm>
          <a:prstGeom prst="rect">
            <a:avLst/>
          </a:prstGeom>
        </p:spPr>
      </p:pic>
    </p:spTree>
    <p:extLst>
      <p:ext uri="{BB962C8B-B14F-4D97-AF65-F5344CB8AC3E}">
        <p14:creationId xmlns:p14="http://schemas.microsoft.com/office/powerpoint/2010/main" val="1349765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099"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0" name="矩形 3"/>
          <p:cNvSpPr>
            <a:spLocks noChangeArrowheads="1"/>
          </p:cNvSpPr>
          <p:nvPr/>
        </p:nvSpPr>
        <p:spPr bwMode="auto">
          <a:xfrm>
            <a:off x="0" y="0"/>
            <a:ext cx="12192000" cy="2117725"/>
          </a:xfrm>
          <a:prstGeom prst="rect">
            <a:avLst/>
          </a:prstGeom>
          <a:solidFill>
            <a:srgbClr val="FF4664"/>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1" name="矩形 4"/>
          <p:cNvSpPr>
            <a:spLocks noChangeArrowheads="1"/>
          </p:cNvSpPr>
          <p:nvPr/>
        </p:nvSpPr>
        <p:spPr bwMode="auto">
          <a:xfrm>
            <a:off x="0" y="4740275"/>
            <a:ext cx="12192000" cy="2117725"/>
          </a:xfrm>
          <a:prstGeom prst="rect">
            <a:avLst/>
          </a:prstGeom>
          <a:solidFill>
            <a:srgbClr val="FFA14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2" name="矩形 10"/>
          <p:cNvSpPr>
            <a:spLocks noChangeArrowheads="1"/>
          </p:cNvSpPr>
          <p:nvPr/>
        </p:nvSpPr>
        <p:spPr bwMode="auto">
          <a:xfrm>
            <a:off x="291288" y="282575"/>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nvGrpSpPr>
          <p:cNvPr id="33" name="组合 12">
            <a:extLst>
              <a:ext uri="{FF2B5EF4-FFF2-40B4-BE49-F238E27FC236}">
                <a16:creationId xmlns:a16="http://schemas.microsoft.com/office/drawing/2014/main" id="{B3B6A85D-0C6D-4184-A2F3-EEC2EF7BFFF5}"/>
              </a:ext>
            </a:extLst>
          </p:cNvPr>
          <p:cNvGrpSpPr>
            <a:grpSpLocks/>
          </p:cNvGrpSpPr>
          <p:nvPr/>
        </p:nvGrpSpPr>
        <p:grpSpPr bwMode="auto">
          <a:xfrm>
            <a:off x="10801833" y="552873"/>
            <a:ext cx="730205" cy="730205"/>
            <a:chOff x="0" y="0"/>
            <a:chExt cx="1141228" cy="1141228"/>
          </a:xfrm>
        </p:grpSpPr>
        <p:sp>
          <p:nvSpPr>
            <p:cNvPr id="34" name="椭圆 13">
              <a:extLst>
                <a:ext uri="{FF2B5EF4-FFF2-40B4-BE49-F238E27FC236}">
                  <a16:creationId xmlns:a16="http://schemas.microsoft.com/office/drawing/2014/main" id="{D2075C99-4ACD-4BDD-B79D-971307B0CD91}"/>
                </a:ext>
              </a:extLst>
            </p:cNvPr>
            <p:cNvSpPr>
              <a:spLocks noChangeArrowheads="1"/>
            </p:cNvSpPr>
            <p:nvPr/>
          </p:nvSpPr>
          <p:spPr bwMode="auto">
            <a:xfrm>
              <a:off x="0" y="0"/>
              <a:ext cx="1141228" cy="1141228"/>
            </a:xfrm>
            <a:prstGeom prst="ellipse">
              <a:avLst/>
            </a:prstGeom>
            <a:solidFill>
              <a:srgbClr val="22F2CC"/>
            </a:solidFill>
            <a:ln w="12700">
              <a:solidFill>
                <a:schemeClr val="bg1"/>
              </a:solidFill>
              <a:bevel/>
              <a:headEnd/>
              <a:tailEnd/>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35" name="Freeform 13">
              <a:extLst>
                <a:ext uri="{FF2B5EF4-FFF2-40B4-BE49-F238E27FC236}">
                  <a16:creationId xmlns:a16="http://schemas.microsoft.com/office/drawing/2014/main" id="{1F44A970-2CC6-44CD-BEAC-2A649A028B14}"/>
                </a:ext>
              </a:extLst>
            </p:cNvPr>
            <p:cNvSpPr>
              <a:spLocks noEditPoints="1" noChangeArrowheads="1"/>
            </p:cNvSpPr>
            <p:nvPr/>
          </p:nvSpPr>
          <p:spPr bwMode="auto">
            <a:xfrm>
              <a:off x="307845" y="308419"/>
              <a:ext cx="525539" cy="524392"/>
            </a:xfrm>
            <a:custGeom>
              <a:avLst/>
              <a:gdLst>
                <a:gd name="T0" fmla="*/ 341467 w 197"/>
                <a:gd name="T1" fmla="*/ 267547 h 196"/>
                <a:gd name="T2" fmla="*/ 392153 w 197"/>
                <a:gd name="T3" fmla="*/ 278249 h 196"/>
                <a:gd name="T4" fmla="*/ 525539 w 197"/>
                <a:gd name="T5" fmla="*/ 144475 h 196"/>
                <a:gd name="T6" fmla="*/ 522871 w 197"/>
                <a:gd name="T7" fmla="*/ 120396 h 196"/>
                <a:gd name="T8" fmla="*/ 429501 w 197"/>
                <a:gd name="T9" fmla="*/ 222064 h 196"/>
                <a:gd name="T10" fmla="*/ 338799 w 197"/>
                <a:gd name="T11" fmla="*/ 206011 h 196"/>
                <a:gd name="T12" fmla="*/ 306787 w 197"/>
                <a:gd name="T13" fmla="*/ 120396 h 196"/>
                <a:gd name="T14" fmla="*/ 410827 w 197"/>
                <a:gd name="T15" fmla="*/ 10702 h 196"/>
                <a:gd name="T16" fmla="*/ 392153 w 197"/>
                <a:gd name="T17" fmla="*/ 8026 h 196"/>
                <a:gd name="T18" fmla="*/ 256100 w 197"/>
                <a:gd name="T19" fmla="*/ 144475 h 196"/>
                <a:gd name="T20" fmla="*/ 269439 w 197"/>
                <a:gd name="T21" fmla="*/ 197985 h 196"/>
                <a:gd name="T22" fmla="*/ 141389 w 197"/>
                <a:gd name="T23" fmla="*/ 355837 h 196"/>
                <a:gd name="T24" fmla="*/ 117379 w 197"/>
                <a:gd name="T25" fmla="*/ 350486 h 196"/>
                <a:gd name="T26" fmla="*/ 32013 w 197"/>
                <a:gd name="T27" fmla="*/ 433426 h 196"/>
                <a:gd name="T28" fmla="*/ 117379 w 197"/>
                <a:gd name="T29" fmla="*/ 519041 h 196"/>
                <a:gd name="T30" fmla="*/ 200078 w 197"/>
                <a:gd name="T31" fmla="*/ 433426 h 196"/>
                <a:gd name="T32" fmla="*/ 192075 w 197"/>
                <a:gd name="T33" fmla="*/ 403996 h 196"/>
                <a:gd name="T34" fmla="*/ 341467 w 197"/>
                <a:gd name="T35" fmla="*/ 267547 h 196"/>
                <a:gd name="T36" fmla="*/ 117379 w 197"/>
                <a:gd name="T37" fmla="*/ 478909 h 196"/>
                <a:gd name="T38" fmla="*/ 72028 w 197"/>
                <a:gd name="T39" fmla="*/ 433426 h 196"/>
                <a:gd name="T40" fmla="*/ 117379 w 197"/>
                <a:gd name="T41" fmla="*/ 390619 h 196"/>
                <a:gd name="T42" fmla="*/ 160063 w 197"/>
                <a:gd name="T43" fmla="*/ 433426 h 196"/>
                <a:gd name="T44" fmla="*/ 117379 w 197"/>
                <a:gd name="T45" fmla="*/ 478909 h 196"/>
                <a:gd name="T46" fmla="*/ 125382 w 197"/>
                <a:gd name="T47" fmla="*/ 163204 h 196"/>
                <a:gd name="T48" fmla="*/ 202746 w 197"/>
                <a:gd name="T49" fmla="*/ 246143 h 196"/>
                <a:gd name="T50" fmla="*/ 240094 w 197"/>
                <a:gd name="T51" fmla="*/ 206011 h 196"/>
                <a:gd name="T52" fmla="*/ 162730 w 197"/>
                <a:gd name="T53" fmla="*/ 125747 h 196"/>
                <a:gd name="T54" fmla="*/ 181404 w 197"/>
                <a:gd name="T55" fmla="*/ 107019 h 196"/>
                <a:gd name="T56" fmla="*/ 74696 w 197"/>
                <a:gd name="T57" fmla="*/ 0 h 196"/>
                <a:gd name="T58" fmla="*/ 0 w 197"/>
                <a:gd name="T59" fmla="*/ 77589 h 196"/>
                <a:gd name="T60" fmla="*/ 104041 w 197"/>
                <a:gd name="T61" fmla="*/ 181932 h 196"/>
                <a:gd name="T62" fmla="*/ 125382 w 197"/>
                <a:gd name="T63" fmla="*/ 163204 h 196"/>
                <a:gd name="T64" fmla="*/ 368144 w 197"/>
                <a:gd name="T65" fmla="*/ 286275 h 196"/>
                <a:gd name="T66" fmla="*/ 258768 w 197"/>
                <a:gd name="T67" fmla="*/ 382592 h 196"/>
                <a:gd name="T68" fmla="*/ 378815 w 197"/>
                <a:gd name="T69" fmla="*/ 502988 h 196"/>
                <a:gd name="T70" fmla="*/ 453511 w 197"/>
                <a:gd name="T71" fmla="*/ 502988 h 196"/>
                <a:gd name="T72" fmla="*/ 485523 w 197"/>
                <a:gd name="T73" fmla="*/ 473558 h 196"/>
                <a:gd name="T74" fmla="*/ 485523 w 197"/>
                <a:gd name="T75" fmla="*/ 398645 h 196"/>
                <a:gd name="T76" fmla="*/ 368144 w 197"/>
                <a:gd name="T77" fmla="*/ 286275 h 196"/>
                <a:gd name="T78" fmla="*/ 421498 w 197"/>
                <a:gd name="T79" fmla="*/ 481584 h 196"/>
                <a:gd name="T80" fmla="*/ 402824 w 197"/>
                <a:gd name="T81" fmla="*/ 481584 h 196"/>
                <a:gd name="T82" fmla="*/ 304119 w 197"/>
                <a:gd name="T83" fmla="*/ 385268 h 196"/>
                <a:gd name="T84" fmla="*/ 304119 w 197"/>
                <a:gd name="T85" fmla="*/ 366539 h 196"/>
                <a:gd name="T86" fmla="*/ 322793 w 197"/>
                <a:gd name="T87" fmla="*/ 366539 h 196"/>
                <a:gd name="T88" fmla="*/ 421498 w 197"/>
                <a:gd name="T89" fmla="*/ 462856 h 196"/>
                <a:gd name="T90" fmla="*/ 421498 w 197"/>
                <a:gd name="T91" fmla="*/ 481584 h 196"/>
                <a:gd name="T92" fmla="*/ 464182 w 197"/>
                <a:gd name="T93" fmla="*/ 438777 h 196"/>
                <a:gd name="T94" fmla="*/ 445508 w 197"/>
                <a:gd name="T95" fmla="*/ 438777 h 196"/>
                <a:gd name="T96" fmla="*/ 346802 w 197"/>
                <a:gd name="T97" fmla="*/ 342460 h 196"/>
                <a:gd name="T98" fmla="*/ 346802 w 197"/>
                <a:gd name="T99" fmla="*/ 323732 h 196"/>
                <a:gd name="T100" fmla="*/ 365476 w 197"/>
                <a:gd name="T101" fmla="*/ 323732 h 196"/>
                <a:gd name="T102" fmla="*/ 464182 w 197"/>
                <a:gd name="T103" fmla="*/ 420049 h 196"/>
                <a:gd name="T104" fmla="*/ 464182 w 197"/>
                <a:gd name="T105" fmla="*/ 438777 h 1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7"/>
                <a:gd name="T160" fmla="*/ 0 h 196"/>
                <a:gd name="T161" fmla="*/ 197 w 197"/>
                <a:gd name="T162" fmla="*/ 196 h 1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7" h="196">
                  <a:moveTo>
                    <a:pt x="128" y="100"/>
                  </a:moveTo>
                  <a:cubicBezTo>
                    <a:pt x="134" y="103"/>
                    <a:pt x="140" y="104"/>
                    <a:pt x="147" y="104"/>
                  </a:cubicBezTo>
                  <a:cubicBezTo>
                    <a:pt x="175" y="104"/>
                    <a:pt x="197" y="82"/>
                    <a:pt x="197" y="54"/>
                  </a:cubicBezTo>
                  <a:cubicBezTo>
                    <a:pt x="197" y="51"/>
                    <a:pt x="197" y="48"/>
                    <a:pt x="196" y="45"/>
                  </a:cubicBezTo>
                  <a:cubicBezTo>
                    <a:pt x="161" y="83"/>
                    <a:pt x="161" y="83"/>
                    <a:pt x="161" y="83"/>
                  </a:cubicBezTo>
                  <a:cubicBezTo>
                    <a:pt x="127" y="77"/>
                    <a:pt x="127" y="77"/>
                    <a:pt x="127" y="77"/>
                  </a:cubicBezTo>
                  <a:cubicBezTo>
                    <a:pt x="115" y="45"/>
                    <a:pt x="115" y="45"/>
                    <a:pt x="115" y="45"/>
                  </a:cubicBezTo>
                  <a:cubicBezTo>
                    <a:pt x="154" y="4"/>
                    <a:pt x="154" y="4"/>
                    <a:pt x="154" y="4"/>
                  </a:cubicBezTo>
                  <a:cubicBezTo>
                    <a:pt x="152" y="3"/>
                    <a:pt x="149" y="3"/>
                    <a:pt x="147" y="3"/>
                  </a:cubicBezTo>
                  <a:cubicBezTo>
                    <a:pt x="119" y="3"/>
                    <a:pt x="96" y="26"/>
                    <a:pt x="96" y="54"/>
                  </a:cubicBezTo>
                  <a:cubicBezTo>
                    <a:pt x="96" y="61"/>
                    <a:pt x="98" y="68"/>
                    <a:pt x="101" y="74"/>
                  </a:cubicBezTo>
                  <a:cubicBezTo>
                    <a:pt x="85" y="101"/>
                    <a:pt x="62" y="124"/>
                    <a:pt x="53" y="133"/>
                  </a:cubicBezTo>
                  <a:cubicBezTo>
                    <a:pt x="50" y="132"/>
                    <a:pt x="47" y="131"/>
                    <a:pt x="44" y="131"/>
                  </a:cubicBezTo>
                  <a:cubicBezTo>
                    <a:pt x="26" y="131"/>
                    <a:pt x="12" y="145"/>
                    <a:pt x="12" y="162"/>
                  </a:cubicBezTo>
                  <a:cubicBezTo>
                    <a:pt x="12" y="180"/>
                    <a:pt x="26" y="194"/>
                    <a:pt x="44" y="194"/>
                  </a:cubicBezTo>
                  <a:cubicBezTo>
                    <a:pt x="61" y="194"/>
                    <a:pt x="75" y="180"/>
                    <a:pt x="75" y="162"/>
                  </a:cubicBezTo>
                  <a:cubicBezTo>
                    <a:pt x="75" y="158"/>
                    <a:pt x="74" y="154"/>
                    <a:pt x="72" y="151"/>
                  </a:cubicBezTo>
                  <a:cubicBezTo>
                    <a:pt x="79" y="141"/>
                    <a:pt x="98" y="119"/>
                    <a:pt x="128" y="100"/>
                  </a:cubicBezTo>
                  <a:close/>
                  <a:moveTo>
                    <a:pt x="44" y="179"/>
                  </a:moveTo>
                  <a:cubicBezTo>
                    <a:pt x="34" y="179"/>
                    <a:pt x="27" y="172"/>
                    <a:pt x="27" y="162"/>
                  </a:cubicBezTo>
                  <a:cubicBezTo>
                    <a:pt x="27" y="153"/>
                    <a:pt x="34" y="146"/>
                    <a:pt x="44" y="146"/>
                  </a:cubicBezTo>
                  <a:cubicBezTo>
                    <a:pt x="53" y="146"/>
                    <a:pt x="60" y="153"/>
                    <a:pt x="60" y="162"/>
                  </a:cubicBezTo>
                  <a:cubicBezTo>
                    <a:pt x="60" y="172"/>
                    <a:pt x="53" y="179"/>
                    <a:pt x="44" y="179"/>
                  </a:cubicBezTo>
                  <a:close/>
                  <a:moveTo>
                    <a:pt x="47" y="61"/>
                  </a:moveTo>
                  <a:cubicBezTo>
                    <a:pt x="76" y="92"/>
                    <a:pt x="76" y="92"/>
                    <a:pt x="76" y="92"/>
                  </a:cubicBezTo>
                  <a:cubicBezTo>
                    <a:pt x="90" y="77"/>
                    <a:pt x="90" y="77"/>
                    <a:pt x="90" y="77"/>
                  </a:cubicBezTo>
                  <a:cubicBezTo>
                    <a:pt x="61" y="47"/>
                    <a:pt x="61" y="47"/>
                    <a:pt x="61" y="47"/>
                  </a:cubicBezTo>
                  <a:cubicBezTo>
                    <a:pt x="68" y="40"/>
                    <a:pt x="68" y="40"/>
                    <a:pt x="68" y="40"/>
                  </a:cubicBezTo>
                  <a:cubicBezTo>
                    <a:pt x="28" y="0"/>
                    <a:pt x="28" y="0"/>
                    <a:pt x="28" y="0"/>
                  </a:cubicBezTo>
                  <a:cubicBezTo>
                    <a:pt x="0" y="29"/>
                    <a:pt x="0" y="29"/>
                    <a:pt x="0" y="29"/>
                  </a:cubicBezTo>
                  <a:cubicBezTo>
                    <a:pt x="39" y="68"/>
                    <a:pt x="39" y="68"/>
                    <a:pt x="39" y="68"/>
                  </a:cubicBezTo>
                  <a:lnTo>
                    <a:pt x="47" y="61"/>
                  </a:lnTo>
                  <a:close/>
                  <a:moveTo>
                    <a:pt x="138" y="107"/>
                  </a:moveTo>
                  <a:cubicBezTo>
                    <a:pt x="138" y="107"/>
                    <a:pt x="114" y="114"/>
                    <a:pt x="97" y="143"/>
                  </a:cubicBezTo>
                  <a:cubicBezTo>
                    <a:pt x="97" y="141"/>
                    <a:pt x="142" y="188"/>
                    <a:pt x="142" y="188"/>
                  </a:cubicBezTo>
                  <a:cubicBezTo>
                    <a:pt x="150" y="196"/>
                    <a:pt x="163" y="196"/>
                    <a:pt x="170" y="188"/>
                  </a:cubicBezTo>
                  <a:cubicBezTo>
                    <a:pt x="182" y="177"/>
                    <a:pt x="182" y="177"/>
                    <a:pt x="182" y="177"/>
                  </a:cubicBezTo>
                  <a:cubicBezTo>
                    <a:pt x="189" y="169"/>
                    <a:pt x="189" y="156"/>
                    <a:pt x="182" y="149"/>
                  </a:cubicBezTo>
                  <a:lnTo>
                    <a:pt x="138" y="107"/>
                  </a:lnTo>
                  <a:close/>
                  <a:moveTo>
                    <a:pt x="158" y="180"/>
                  </a:moveTo>
                  <a:cubicBezTo>
                    <a:pt x="156" y="182"/>
                    <a:pt x="153" y="182"/>
                    <a:pt x="151" y="180"/>
                  </a:cubicBezTo>
                  <a:cubicBezTo>
                    <a:pt x="114" y="144"/>
                    <a:pt x="114" y="144"/>
                    <a:pt x="114" y="144"/>
                  </a:cubicBezTo>
                  <a:cubicBezTo>
                    <a:pt x="112" y="142"/>
                    <a:pt x="112" y="139"/>
                    <a:pt x="114" y="137"/>
                  </a:cubicBezTo>
                  <a:cubicBezTo>
                    <a:pt x="116" y="135"/>
                    <a:pt x="120" y="135"/>
                    <a:pt x="121" y="137"/>
                  </a:cubicBezTo>
                  <a:cubicBezTo>
                    <a:pt x="158" y="173"/>
                    <a:pt x="158" y="173"/>
                    <a:pt x="158" y="173"/>
                  </a:cubicBezTo>
                  <a:cubicBezTo>
                    <a:pt x="160" y="175"/>
                    <a:pt x="160" y="178"/>
                    <a:pt x="158" y="180"/>
                  </a:cubicBezTo>
                  <a:close/>
                  <a:moveTo>
                    <a:pt x="174" y="164"/>
                  </a:moveTo>
                  <a:cubicBezTo>
                    <a:pt x="172" y="166"/>
                    <a:pt x="169" y="166"/>
                    <a:pt x="167" y="164"/>
                  </a:cubicBezTo>
                  <a:cubicBezTo>
                    <a:pt x="130" y="128"/>
                    <a:pt x="130" y="128"/>
                    <a:pt x="130" y="128"/>
                  </a:cubicBezTo>
                  <a:cubicBezTo>
                    <a:pt x="128" y="126"/>
                    <a:pt x="128" y="123"/>
                    <a:pt x="130" y="121"/>
                  </a:cubicBezTo>
                  <a:cubicBezTo>
                    <a:pt x="132" y="119"/>
                    <a:pt x="136" y="119"/>
                    <a:pt x="137" y="121"/>
                  </a:cubicBezTo>
                  <a:cubicBezTo>
                    <a:pt x="174" y="157"/>
                    <a:pt x="174" y="157"/>
                    <a:pt x="174" y="157"/>
                  </a:cubicBezTo>
                  <a:cubicBezTo>
                    <a:pt x="176" y="159"/>
                    <a:pt x="176" y="162"/>
                    <a:pt x="174" y="164"/>
                  </a:cubicBezTo>
                  <a:close/>
                </a:path>
              </a:pathLst>
            </a:custGeom>
            <a:solidFill>
              <a:schemeClr val="bg1"/>
            </a:solidFill>
            <a:ln w="9525" cmpd="sng">
              <a:solidFill>
                <a:schemeClr val="bg1"/>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grpSp>
      <p:sp>
        <p:nvSpPr>
          <p:cNvPr id="32" name="文字方塊 31">
            <a:extLst>
              <a:ext uri="{FF2B5EF4-FFF2-40B4-BE49-F238E27FC236}">
                <a16:creationId xmlns:a16="http://schemas.microsoft.com/office/drawing/2014/main" id="{29509687-39E2-4578-9F5E-7EFBCB9F0A74}"/>
              </a:ext>
            </a:extLst>
          </p:cNvPr>
          <p:cNvSpPr txBox="1"/>
          <p:nvPr/>
        </p:nvSpPr>
        <p:spPr>
          <a:xfrm>
            <a:off x="4027976" y="1134698"/>
            <a:ext cx="3675703" cy="923290"/>
          </a:xfrm>
          <a:prstGeom prst="roundRect">
            <a:avLst>
              <a:gd name="adj" fmla="val 50000"/>
            </a:avLst>
          </a:prstGeom>
          <a:solidFill>
            <a:srgbClr val="FF93A5"/>
          </a:solidFill>
          <a:effectLst>
            <a:outerShdw blurRad="50800" dist="38100" dir="2700000" algn="tl" rotWithShape="0">
              <a:prstClr val="black">
                <a:alpha val="40000"/>
              </a:prstClr>
            </a:outerShdw>
          </a:effectLst>
        </p:spPr>
        <p:txBody>
          <a:bodyPr wrap="square" rtlCol="0">
            <a:spAutoFit/>
          </a:bodyPr>
          <a:lstStyle>
            <a:defPPr>
              <a:defRPr lang="zh-CN"/>
            </a:defPPr>
            <a:lvl1pPr marL="1584000" marR="0" lvl="0" indent="-1584000" algn="ctr" defTabSz="914400" latinLnBrk="0">
              <a:lnSpc>
                <a:spcPts val="4200"/>
              </a:lnSpc>
              <a:spcBef>
                <a:spcPts val="1200"/>
              </a:spcBef>
              <a:buClrTx/>
              <a:buSzTx/>
              <a:buFontTx/>
              <a:buNone/>
              <a:tabLst/>
              <a:defRPr kumimoji="0" sz="3200" b="1" i="0" u="none" strike="noStrike" cap="none" spc="0" normalizeH="0" baseline="0">
                <a:ln>
                  <a:noFill/>
                </a:ln>
                <a:effectLst/>
                <a:uLnTx/>
                <a:uFillTx/>
                <a:latin typeface="STXinwei" panose="020B0503020204020204" pitchFamily="2" charset="-122"/>
                <a:ea typeface="STXinwei" panose="020B0503020204020204" pitchFamily="2" charset="-122"/>
              </a:defRPr>
            </a:lvl1pPr>
          </a:lstStyle>
          <a:p>
            <a:pPr>
              <a:lnSpc>
                <a:spcPts val="4400"/>
              </a:lnSpc>
            </a:pPr>
            <a:r>
              <a:rPr lang="zh-TW" altLang="en-US" sz="4400" dirty="0">
                <a:solidFill>
                  <a:srgbClr val="C00000"/>
                </a:solidFill>
                <a:latin typeface="微軟正黑體" panose="020B0604030504040204" pitchFamily="34" charset="-120"/>
                <a:ea typeface="微軟正黑體" panose="020B0604030504040204" pitchFamily="34" charset="-120"/>
              </a:rPr>
              <a:t>宣 導 事 項</a:t>
            </a:r>
          </a:p>
        </p:txBody>
      </p:sp>
      <p:sp>
        <p:nvSpPr>
          <p:cNvPr id="30" name="矩形 29">
            <a:extLst>
              <a:ext uri="{FF2B5EF4-FFF2-40B4-BE49-F238E27FC236}">
                <a16:creationId xmlns:a16="http://schemas.microsoft.com/office/drawing/2014/main" id="{035AFF23-E681-4C92-AEE9-C6CDABC2A163}"/>
              </a:ext>
            </a:extLst>
          </p:cNvPr>
          <p:cNvSpPr/>
          <p:nvPr/>
        </p:nvSpPr>
        <p:spPr>
          <a:xfrm>
            <a:off x="11495314" y="6207162"/>
            <a:ext cx="516685" cy="421078"/>
          </a:xfrm>
          <a:prstGeom prst="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zh-TW" sz="2400" b="1" dirty="0">
                <a:solidFill>
                  <a:srgbClr val="000000"/>
                </a:solidFill>
                <a:latin typeface="Calibri"/>
                <a:ea typeface="宋体"/>
              </a:rPr>
              <a:t>15</a:t>
            </a:r>
            <a:endParaRPr kumimoji="0" lang="zh-TW" altLang="en-US" sz="2400" b="1" i="0" u="none" strike="noStrike" kern="1200" cap="none" spc="0" normalizeH="0" baseline="0" noProof="0" dirty="0">
              <a:ln>
                <a:noFill/>
              </a:ln>
              <a:solidFill>
                <a:srgbClr val="000000"/>
              </a:solidFill>
              <a:effectLst/>
              <a:uLnTx/>
              <a:uFillTx/>
              <a:latin typeface="Calibri"/>
              <a:ea typeface="宋体"/>
              <a:cs typeface="+mn-cs"/>
            </a:endParaRPr>
          </a:p>
        </p:txBody>
      </p:sp>
      <p:sp>
        <p:nvSpPr>
          <p:cNvPr id="36" name="Freeform 5">
            <a:extLst>
              <a:ext uri="{FF2B5EF4-FFF2-40B4-BE49-F238E27FC236}">
                <a16:creationId xmlns:a16="http://schemas.microsoft.com/office/drawing/2014/main" id="{4C376FD3-0475-440F-AC1A-79DAC195ACB8}"/>
              </a:ext>
            </a:extLst>
          </p:cNvPr>
          <p:cNvSpPr>
            <a:spLocks noEditPoints="1" noChangeArrowheads="1"/>
          </p:cNvSpPr>
          <p:nvPr/>
        </p:nvSpPr>
        <p:spPr bwMode="auto">
          <a:xfrm rot="20856101">
            <a:off x="2421130" y="1316252"/>
            <a:ext cx="1020053" cy="693529"/>
          </a:xfrm>
          <a:custGeom>
            <a:avLst/>
            <a:gdLst>
              <a:gd name="T0" fmla="*/ 3829114 w 200"/>
              <a:gd name="T1" fmla="*/ 3168650 h 144"/>
              <a:gd name="T2" fmla="*/ 3584702 w 200"/>
              <a:gd name="T3" fmla="*/ 2948605 h 144"/>
              <a:gd name="T4" fmla="*/ 3584702 w 200"/>
              <a:gd name="T5" fmla="*/ 220045 h 144"/>
              <a:gd name="T6" fmla="*/ 3829114 w 200"/>
              <a:gd name="T7" fmla="*/ 0 h 144"/>
              <a:gd name="T8" fmla="*/ 4073525 w 200"/>
              <a:gd name="T9" fmla="*/ 220045 h 144"/>
              <a:gd name="T10" fmla="*/ 4073525 w 200"/>
              <a:gd name="T11" fmla="*/ 2948605 h 144"/>
              <a:gd name="T12" fmla="*/ 3829114 w 200"/>
              <a:gd name="T13" fmla="*/ 3168650 h 144"/>
              <a:gd name="T14" fmla="*/ 2790365 w 200"/>
              <a:gd name="T15" fmla="*/ 2860587 h 144"/>
              <a:gd name="T16" fmla="*/ 2505218 w 200"/>
              <a:gd name="T17" fmla="*/ 3168650 h 144"/>
              <a:gd name="T18" fmla="*/ 1242425 w 200"/>
              <a:gd name="T19" fmla="*/ 3168650 h 144"/>
              <a:gd name="T20" fmla="*/ 977646 w 200"/>
              <a:gd name="T21" fmla="*/ 2860587 h 144"/>
              <a:gd name="T22" fmla="*/ 977646 w 200"/>
              <a:gd name="T23" fmla="*/ 2266465 h 144"/>
              <a:gd name="T24" fmla="*/ 407353 w 200"/>
              <a:gd name="T25" fmla="*/ 2134438 h 144"/>
              <a:gd name="T26" fmla="*/ 407353 w 200"/>
              <a:gd name="T27" fmla="*/ 1034212 h 144"/>
              <a:gd name="T28" fmla="*/ 3503232 w 200"/>
              <a:gd name="T29" fmla="*/ 308063 h 144"/>
              <a:gd name="T30" fmla="*/ 3503232 w 200"/>
              <a:gd name="T31" fmla="*/ 2882591 h 144"/>
              <a:gd name="T32" fmla="*/ 2790365 w 200"/>
              <a:gd name="T33" fmla="*/ 2706555 h 144"/>
              <a:gd name="T34" fmla="*/ 2790365 w 200"/>
              <a:gd name="T35" fmla="*/ 2860587 h 144"/>
              <a:gd name="T36" fmla="*/ 2607056 w 200"/>
              <a:gd name="T37" fmla="*/ 2662546 h 144"/>
              <a:gd name="T38" fmla="*/ 1140587 w 200"/>
              <a:gd name="T39" fmla="*/ 2310474 h 144"/>
              <a:gd name="T40" fmla="*/ 1140587 w 200"/>
              <a:gd name="T41" fmla="*/ 2838582 h 144"/>
              <a:gd name="T42" fmla="*/ 1303528 w 200"/>
              <a:gd name="T43" fmla="*/ 2992614 h 144"/>
              <a:gd name="T44" fmla="*/ 2464483 w 200"/>
              <a:gd name="T45" fmla="*/ 2992614 h 144"/>
              <a:gd name="T46" fmla="*/ 2607056 w 200"/>
              <a:gd name="T47" fmla="*/ 2838582 h 144"/>
              <a:gd name="T48" fmla="*/ 2607056 w 200"/>
              <a:gd name="T49" fmla="*/ 2662546 h 144"/>
              <a:gd name="T50" fmla="*/ 142573 w 200"/>
              <a:gd name="T51" fmla="*/ 2266465 h 144"/>
              <a:gd name="T52" fmla="*/ 0 w 200"/>
              <a:gd name="T53" fmla="*/ 2112433 h 144"/>
              <a:gd name="T54" fmla="*/ 0 w 200"/>
              <a:gd name="T55" fmla="*/ 1056217 h 144"/>
              <a:gd name="T56" fmla="*/ 142573 w 200"/>
              <a:gd name="T57" fmla="*/ 902185 h 144"/>
              <a:gd name="T58" fmla="*/ 305514 w 200"/>
              <a:gd name="T59" fmla="*/ 1056217 h 144"/>
              <a:gd name="T60" fmla="*/ 305514 w 200"/>
              <a:gd name="T61" fmla="*/ 2112433 h 144"/>
              <a:gd name="T62" fmla="*/ 142573 w 200"/>
              <a:gd name="T63" fmla="*/ 2266465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
              <a:gd name="T97" fmla="*/ 0 h 144"/>
              <a:gd name="T98" fmla="*/ 200 w 200"/>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 h="144">
                <a:moveTo>
                  <a:pt x="188" y="144"/>
                </a:moveTo>
                <a:cubicBezTo>
                  <a:pt x="182" y="144"/>
                  <a:pt x="176" y="139"/>
                  <a:pt x="176" y="134"/>
                </a:cubicBezTo>
                <a:cubicBezTo>
                  <a:pt x="176" y="10"/>
                  <a:pt x="176" y="10"/>
                  <a:pt x="176" y="10"/>
                </a:cubicBezTo>
                <a:cubicBezTo>
                  <a:pt x="176" y="5"/>
                  <a:pt x="182" y="0"/>
                  <a:pt x="188" y="0"/>
                </a:cubicBezTo>
                <a:cubicBezTo>
                  <a:pt x="194" y="0"/>
                  <a:pt x="200" y="5"/>
                  <a:pt x="200" y="10"/>
                </a:cubicBezTo>
                <a:cubicBezTo>
                  <a:pt x="200" y="134"/>
                  <a:pt x="200" y="134"/>
                  <a:pt x="200" y="134"/>
                </a:cubicBezTo>
                <a:cubicBezTo>
                  <a:pt x="200" y="139"/>
                  <a:pt x="194" y="144"/>
                  <a:pt x="188" y="144"/>
                </a:cubicBezTo>
                <a:close/>
                <a:moveTo>
                  <a:pt x="137" y="130"/>
                </a:moveTo>
                <a:cubicBezTo>
                  <a:pt x="137" y="138"/>
                  <a:pt x="131" y="144"/>
                  <a:pt x="123" y="144"/>
                </a:cubicBezTo>
                <a:cubicBezTo>
                  <a:pt x="61" y="144"/>
                  <a:pt x="61" y="144"/>
                  <a:pt x="61" y="144"/>
                </a:cubicBezTo>
                <a:cubicBezTo>
                  <a:pt x="54" y="144"/>
                  <a:pt x="48" y="138"/>
                  <a:pt x="48" y="130"/>
                </a:cubicBezTo>
                <a:cubicBezTo>
                  <a:pt x="48" y="103"/>
                  <a:pt x="48" y="103"/>
                  <a:pt x="48" y="103"/>
                </a:cubicBezTo>
                <a:cubicBezTo>
                  <a:pt x="20" y="97"/>
                  <a:pt x="20" y="97"/>
                  <a:pt x="20" y="97"/>
                </a:cubicBezTo>
                <a:cubicBezTo>
                  <a:pt x="20" y="47"/>
                  <a:pt x="20" y="47"/>
                  <a:pt x="20" y="47"/>
                </a:cubicBezTo>
                <a:cubicBezTo>
                  <a:pt x="172" y="14"/>
                  <a:pt x="172" y="14"/>
                  <a:pt x="172" y="14"/>
                </a:cubicBezTo>
                <a:cubicBezTo>
                  <a:pt x="172" y="131"/>
                  <a:pt x="172" y="131"/>
                  <a:pt x="172" y="131"/>
                </a:cubicBezTo>
                <a:cubicBezTo>
                  <a:pt x="137" y="123"/>
                  <a:pt x="137" y="123"/>
                  <a:pt x="137" y="123"/>
                </a:cubicBezTo>
                <a:lnTo>
                  <a:pt x="137" y="130"/>
                </a:lnTo>
                <a:close/>
                <a:moveTo>
                  <a:pt x="128" y="121"/>
                </a:moveTo>
                <a:cubicBezTo>
                  <a:pt x="56" y="105"/>
                  <a:pt x="56" y="105"/>
                  <a:pt x="56" y="105"/>
                </a:cubicBezTo>
                <a:cubicBezTo>
                  <a:pt x="56" y="129"/>
                  <a:pt x="56" y="129"/>
                  <a:pt x="56" y="129"/>
                </a:cubicBezTo>
                <a:cubicBezTo>
                  <a:pt x="56" y="133"/>
                  <a:pt x="61" y="136"/>
                  <a:pt x="64" y="136"/>
                </a:cubicBezTo>
                <a:cubicBezTo>
                  <a:pt x="121" y="136"/>
                  <a:pt x="121" y="136"/>
                  <a:pt x="121" y="136"/>
                </a:cubicBezTo>
                <a:cubicBezTo>
                  <a:pt x="125" y="136"/>
                  <a:pt x="128" y="133"/>
                  <a:pt x="128" y="129"/>
                </a:cubicBezTo>
                <a:lnTo>
                  <a:pt x="128" y="121"/>
                </a:lnTo>
                <a:close/>
                <a:moveTo>
                  <a:pt x="7" y="103"/>
                </a:moveTo>
                <a:cubicBezTo>
                  <a:pt x="3" y="103"/>
                  <a:pt x="0" y="100"/>
                  <a:pt x="0" y="96"/>
                </a:cubicBezTo>
                <a:cubicBezTo>
                  <a:pt x="0" y="48"/>
                  <a:pt x="0" y="48"/>
                  <a:pt x="0" y="48"/>
                </a:cubicBezTo>
                <a:cubicBezTo>
                  <a:pt x="0" y="44"/>
                  <a:pt x="3" y="41"/>
                  <a:pt x="7" y="41"/>
                </a:cubicBezTo>
                <a:cubicBezTo>
                  <a:pt x="10" y="41"/>
                  <a:pt x="15" y="44"/>
                  <a:pt x="15" y="48"/>
                </a:cubicBezTo>
                <a:cubicBezTo>
                  <a:pt x="15" y="96"/>
                  <a:pt x="15" y="96"/>
                  <a:pt x="15" y="96"/>
                </a:cubicBezTo>
                <a:cubicBezTo>
                  <a:pt x="15" y="100"/>
                  <a:pt x="10" y="103"/>
                  <a:pt x="7" y="103"/>
                </a:cubicBezTo>
                <a:close/>
              </a:path>
            </a:pathLst>
          </a:custGeom>
          <a:solidFill>
            <a:srgbClr val="FF0000"/>
          </a:solidFill>
          <a:ln w="12700" cmpd="sng">
            <a:solidFill>
              <a:schemeClr val="bg1"/>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宋体" panose="02010600030101010101" pitchFamily="2" charset="-122"/>
              <a:cs typeface="+mn-cs"/>
            </a:endParaRPr>
          </a:p>
        </p:txBody>
      </p:sp>
      <p:sp>
        <p:nvSpPr>
          <p:cNvPr id="20" name="Freeform 5">
            <a:extLst>
              <a:ext uri="{FF2B5EF4-FFF2-40B4-BE49-F238E27FC236}">
                <a16:creationId xmlns:a16="http://schemas.microsoft.com/office/drawing/2014/main" id="{8758A475-D96E-46F5-8536-726E284B8690}"/>
              </a:ext>
            </a:extLst>
          </p:cNvPr>
          <p:cNvSpPr>
            <a:spLocks noEditPoints="1" noChangeArrowheads="1"/>
          </p:cNvSpPr>
          <p:nvPr/>
        </p:nvSpPr>
        <p:spPr bwMode="auto">
          <a:xfrm rot="11831504">
            <a:off x="8390520" y="1360477"/>
            <a:ext cx="956555" cy="723680"/>
          </a:xfrm>
          <a:custGeom>
            <a:avLst/>
            <a:gdLst>
              <a:gd name="T0" fmla="*/ 3829114 w 200"/>
              <a:gd name="T1" fmla="*/ 3168650 h 144"/>
              <a:gd name="T2" fmla="*/ 3584702 w 200"/>
              <a:gd name="T3" fmla="*/ 2948605 h 144"/>
              <a:gd name="T4" fmla="*/ 3584702 w 200"/>
              <a:gd name="T5" fmla="*/ 220045 h 144"/>
              <a:gd name="T6" fmla="*/ 3829114 w 200"/>
              <a:gd name="T7" fmla="*/ 0 h 144"/>
              <a:gd name="T8" fmla="*/ 4073525 w 200"/>
              <a:gd name="T9" fmla="*/ 220045 h 144"/>
              <a:gd name="T10" fmla="*/ 4073525 w 200"/>
              <a:gd name="T11" fmla="*/ 2948605 h 144"/>
              <a:gd name="T12" fmla="*/ 3829114 w 200"/>
              <a:gd name="T13" fmla="*/ 3168650 h 144"/>
              <a:gd name="T14" fmla="*/ 2790365 w 200"/>
              <a:gd name="T15" fmla="*/ 2860587 h 144"/>
              <a:gd name="T16" fmla="*/ 2505218 w 200"/>
              <a:gd name="T17" fmla="*/ 3168650 h 144"/>
              <a:gd name="T18" fmla="*/ 1242425 w 200"/>
              <a:gd name="T19" fmla="*/ 3168650 h 144"/>
              <a:gd name="T20" fmla="*/ 977646 w 200"/>
              <a:gd name="T21" fmla="*/ 2860587 h 144"/>
              <a:gd name="T22" fmla="*/ 977646 w 200"/>
              <a:gd name="T23" fmla="*/ 2266465 h 144"/>
              <a:gd name="T24" fmla="*/ 407353 w 200"/>
              <a:gd name="T25" fmla="*/ 2134438 h 144"/>
              <a:gd name="T26" fmla="*/ 407353 w 200"/>
              <a:gd name="T27" fmla="*/ 1034212 h 144"/>
              <a:gd name="T28" fmla="*/ 3503232 w 200"/>
              <a:gd name="T29" fmla="*/ 308063 h 144"/>
              <a:gd name="T30" fmla="*/ 3503232 w 200"/>
              <a:gd name="T31" fmla="*/ 2882591 h 144"/>
              <a:gd name="T32" fmla="*/ 2790365 w 200"/>
              <a:gd name="T33" fmla="*/ 2706555 h 144"/>
              <a:gd name="T34" fmla="*/ 2790365 w 200"/>
              <a:gd name="T35" fmla="*/ 2860587 h 144"/>
              <a:gd name="T36" fmla="*/ 2607056 w 200"/>
              <a:gd name="T37" fmla="*/ 2662546 h 144"/>
              <a:gd name="T38" fmla="*/ 1140587 w 200"/>
              <a:gd name="T39" fmla="*/ 2310474 h 144"/>
              <a:gd name="T40" fmla="*/ 1140587 w 200"/>
              <a:gd name="T41" fmla="*/ 2838582 h 144"/>
              <a:gd name="T42" fmla="*/ 1303528 w 200"/>
              <a:gd name="T43" fmla="*/ 2992614 h 144"/>
              <a:gd name="T44" fmla="*/ 2464483 w 200"/>
              <a:gd name="T45" fmla="*/ 2992614 h 144"/>
              <a:gd name="T46" fmla="*/ 2607056 w 200"/>
              <a:gd name="T47" fmla="*/ 2838582 h 144"/>
              <a:gd name="T48" fmla="*/ 2607056 w 200"/>
              <a:gd name="T49" fmla="*/ 2662546 h 144"/>
              <a:gd name="T50" fmla="*/ 142573 w 200"/>
              <a:gd name="T51" fmla="*/ 2266465 h 144"/>
              <a:gd name="T52" fmla="*/ 0 w 200"/>
              <a:gd name="T53" fmla="*/ 2112433 h 144"/>
              <a:gd name="T54" fmla="*/ 0 w 200"/>
              <a:gd name="T55" fmla="*/ 1056217 h 144"/>
              <a:gd name="T56" fmla="*/ 142573 w 200"/>
              <a:gd name="T57" fmla="*/ 902185 h 144"/>
              <a:gd name="T58" fmla="*/ 305514 w 200"/>
              <a:gd name="T59" fmla="*/ 1056217 h 144"/>
              <a:gd name="T60" fmla="*/ 305514 w 200"/>
              <a:gd name="T61" fmla="*/ 2112433 h 144"/>
              <a:gd name="T62" fmla="*/ 142573 w 200"/>
              <a:gd name="T63" fmla="*/ 2266465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
              <a:gd name="T97" fmla="*/ 0 h 144"/>
              <a:gd name="T98" fmla="*/ 200 w 200"/>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 h="144">
                <a:moveTo>
                  <a:pt x="188" y="144"/>
                </a:moveTo>
                <a:cubicBezTo>
                  <a:pt x="182" y="144"/>
                  <a:pt x="176" y="139"/>
                  <a:pt x="176" y="134"/>
                </a:cubicBezTo>
                <a:cubicBezTo>
                  <a:pt x="176" y="10"/>
                  <a:pt x="176" y="10"/>
                  <a:pt x="176" y="10"/>
                </a:cubicBezTo>
                <a:cubicBezTo>
                  <a:pt x="176" y="5"/>
                  <a:pt x="182" y="0"/>
                  <a:pt x="188" y="0"/>
                </a:cubicBezTo>
                <a:cubicBezTo>
                  <a:pt x="194" y="0"/>
                  <a:pt x="200" y="5"/>
                  <a:pt x="200" y="10"/>
                </a:cubicBezTo>
                <a:cubicBezTo>
                  <a:pt x="200" y="134"/>
                  <a:pt x="200" y="134"/>
                  <a:pt x="200" y="134"/>
                </a:cubicBezTo>
                <a:cubicBezTo>
                  <a:pt x="200" y="139"/>
                  <a:pt x="194" y="144"/>
                  <a:pt x="188" y="144"/>
                </a:cubicBezTo>
                <a:close/>
                <a:moveTo>
                  <a:pt x="137" y="130"/>
                </a:moveTo>
                <a:cubicBezTo>
                  <a:pt x="137" y="138"/>
                  <a:pt x="131" y="144"/>
                  <a:pt x="123" y="144"/>
                </a:cubicBezTo>
                <a:cubicBezTo>
                  <a:pt x="61" y="144"/>
                  <a:pt x="61" y="144"/>
                  <a:pt x="61" y="144"/>
                </a:cubicBezTo>
                <a:cubicBezTo>
                  <a:pt x="54" y="144"/>
                  <a:pt x="48" y="138"/>
                  <a:pt x="48" y="130"/>
                </a:cubicBezTo>
                <a:cubicBezTo>
                  <a:pt x="48" y="103"/>
                  <a:pt x="48" y="103"/>
                  <a:pt x="48" y="103"/>
                </a:cubicBezTo>
                <a:cubicBezTo>
                  <a:pt x="20" y="97"/>
                  <a:pt x="20" y="97"/>
                  <a:pt x="20" y="97"/>
                </a:cubicBezTo>
                <a:cubicBezTo>
                  <a:pt x="20" y="47"/>
                  <a:pt x="20" y="47"/>
                  <a:pt x="20" y="47"/>
                </a:cubicBezTo>
                <a:cubicBezTo>
                  <a:pt x="172" y="14"/>
                  <a:pt x="172" y="14"/>
                  <a:pt x="172" y="14"/>
                </a:cubicBezTo>
                <a:cubicBezTo>
                  <a:pt x="172" y="131"/>
                  <a:pt x="172" y="131"/>
                  <a:pt x="172" y="131"/>
                </a:cubicBezTo>
                <a:cubicBezTo>
                  <a:pt x="137" y="123"/>
                  <a:pt x="137" y="123"/>
                  <a:pt x="137" y="123"/>
                </a:cubicBezTo>
                <a:lnTo>
                  <a:pt x="137" y="130"/>
                </a:lnTo>
                <a:close/>
                <a:moveTo>
                  <a:pt x="128" y="121"/>
                </a:moveTo>
                <a:cubicBezTo>
                  <a:pt x="56" y="105"/>
                  <a:pt x="56" y="105"/>
                  <a:pt x="56" y="105"/>
                </a:cubicBezTo>
                <a:cubicBezTo>
                  <a:pt x="56" y="129"/>
                  <a:pt x="56" y="129"/>
                  <a:pt x="56" y="129"/>
                </a:cubicBezTo>
                <a:cubicBezTo>
                  <a:pt x="56" y="133"/>
                  <a:pt x="61" y="136"/>
                  <a:pt x="64" y="136"/>
                </a:cubicBezTo>
                <a:cubicBezTo>
                  <a:pt x="121" y="136"/>
                  <a:pt x="121" y="136"/>
                  <a:pt x="121" y="136"/>
                </a:cubicBezTo>
                <a:cubicBezTo>
                  <a:pt x="125" y="136"/>
                  <a:pt x="128" y="133"/>
                  <a:pt x="128" y="129"/>
                </a:cubicBezTo>
                <a:lnTo>
                  <a:pt x="128" y="121"/>
                </a:lnTo>
                <a:close/>
                <a:moveTo>
                  <a:pt x="7" y="103"/>
                </a:moveTo>
                <a:cubicBezTo>
                  <a:pt x="3" y="103"/>
                  <a:pt x="0" y="100"/>
                  <a:pt x="0" y="96"/>
                </a:cubicBezTo>
                <a:cubicBezTo>
                  <a:pt x="0" y="48"/>
                  <a:pt x="0" y="48"/>
                  <a:pt x="0" y="48"/>
                </a:cubicBezTo>
                <a:cubicBezTo>
                  <a:pt x="0" y="44"/>
                  <a:pt x="3" y="41"/>
                  <a:pt x="7" y="41"/>
                </a:cubicBezTo>
                <a:cubicBezTo>
                  <a:pt x="10" y="41"/>
                  <a:pt x="15" y="44"/>
                  <a:pt x="15" y="48"/>
                </a:cubicBezTo>
                <a:cubicBezTo>
                  <a:pt x="15" y="96"/>
                  <a:pt x="15" y="96"/>
                  <a:pt x="15" y="96"/>
                </a:cubicBezTo>
                <a:cubicBezTo>
                  <a:pt x="15" y="100"/>
                  <a:pt x="10" y="103"/>
                  <a:pt x="7" y="103"/>
                </a:cubicBezTo>
                <a:close/>
              </a:path>
            </a:pathLst>
          </a:custGeom>
          <a:solidFill>
            <a:srgbClr val="FF0000"/>
          </a:solidFill>
          <a:ln w="12700" cmpd="sng">
            <a:solidFill>
              <a:schemeClr val="bg1"/>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宋体" panose="02010600030101010101" pitchFamily="2" charset="-122"/>
              <a:cs typeface="+mn-cs"/>
            </a:endParaRPr>
          </a:p>
        </p:txBody>
      </p:sp>
      <p:sp>
        <p:nvSpPr>
          <p:cNvPr id="5" name="左中括弧 4">
            <a:extLst>
              <a:ext uri="{FF2B5EF4-FFF2-40B4-BE49-F238E27FC236}">
                <a16:creationId xmlns:a16="http://schemas.microsoft.com/office/drawing/2014/main" id="{D5F47200-DE99-413F-85C4-62BDC33AF2E2}"/>
              </a:ext>
            </a:extLst>
          </p:cNvPr>
          <p:cNvSpPr/>
          <p:nvPr/>
        </p:nvSpPr>
        <p:spPr bwMode="auto">
          <a:xfrm>
            <a:off x="810081" y="2790989"/>
            <a:ext cx="363894" cy="1748561"/>
          </a:xfrm>
          <a:prstGeom prst="leftBracket">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zh-TW"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 name="文字方塊 5">
            <a:extLst>
              <a:ext uri="{FF2B5EF4-FFF2-40B4-BE49-F238E27FC236}">
                <a16:creationId xmlns:a16="http://schemas.microsoft.com/office/drawing/2014/main" id="{97394E94-16B3-46F7-9C4D-FD9E06A6E978}"/>
              </a:ext>
            </a:extLst>
          </p:cNvPr>
          <p:cNvSpPr txBox="1"/>
          <p:nvPr/>
        </p:nvSpPr>
        <p:spPr>
          <a:xfrm>
            <a:off x="1323728" y="2615877"/>
            <a:ext cx="1600687" cy="573773"/>
          </a:xfrm>
          <a:prstGeom prst="rect">
            <a:avLst/>
          </a:prstGeom>
          <a:solidFill>
            <a:srgbClr val="3D6869"/>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nchorCtr="1"/>
          <a:lstStyle>
            <a:defPPr>
              <a:defRPr lang="zh-CN"/>
            </a:defPPr>
            <a:lvl1pPr marL="0" marR="0" lvl="0" indent="0" algn="ctr" defTabSz="914400" eaLnBrk="1" latinLnBrk="0" hangingPunct="1">
              <a:lnSpc>
                <a:spcPct val="100000"/>
              </a:lnSpc>
              <a:buClrTx/>
              <a:buSzTx/>
              <a:buFont typeface="Arial" panose="020B0604020202020204" pitchFamily="34" charset="0"/>
              <a:buNone/>
              <a:tabLst/>
              <a:defRPr kumimoji="0" sz="1800" b="0" i="0" u="none" strike="noStrike" cap="none" spc="0" normalizeH="0" baseline="0">
                <a:ln>
                  <a:noFill/>
                </a:ln>
                <a:solidFill>
                  <a:srgbClr val="FFFFFF"/>
                </a:solidFill>
                <a:effectLst/>
                <a:uLnTx/>
                <a:uFillTx/>
                <a:latin typeface="宋体" panose="02010600030101010101" pitchFamily="2" charset="-122"/>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3" name="文字方塊 22">
            <a:extLst>
              <a:ext uri="{FF2B5EF4-FFF2-40B4-BE49-F238E27FC236}">
                <a16:creationId xmlns:a16="http://schemas.microsoft.com/office/drawing/2014/main" id="{DEA10ED6-E707-4F70-A72C-E6F9967DBF50}"/>
              </a:ext>
            </a:extLst>
          </p:cNvPr>
          <p:cNvSpPr txBox="1"/>
          <p:nvPr/>
        </p:nvSpPr>
        <p:spPr>
          <a:xfrm>
            <a:off x="1405583" y="2705706"/>
            <a:ext cx="1600687" cy="573773"/>
          </a:xfrm>
          <a:prstGeom prst="rect">
            <a:avLst/>
          </a:prstGeom>
          <a:solidFill>
            <a:srgbClr val="22F2C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defPPr>
              <a:defRPr lang="zh-CN"/>
            </a:defPPr>
            <a:lvl1pPr marL="0" marR="0" lvl="0" indent="0" algn="ctr" defTabSz="914400" eaLnBrk="1" latinLnBrk="0" hangingPunct="1">
              <a:lnSpc>
                <a:spcPct val="100000"/>
              </a:lnSpc>
              <a:buClrTx/>
              <a:buSzTx/>
              <a:buFont typeface="Arial" panose="020B0604020202020204" pitchFamily="34" charset="0"/>
              <a:buNone/>
              <a:tabLst/>
              <a:defRPr kumimoji="0" sz="1800" b="0" i="0" u="none" strike="noStrike" cap="none" spc="0" normalizeH="0" baseline="0">
                <a:ln>
                  <a:noFill/>
                </a:ln>
                <a:solidFill>
                  <a:srgbClr val="FFFFFF"/>
                </a:solidFill>
                <a:effectLst/>
                <a:uLnTx/>
                <a:uFillTx/>
                <a:latin typeface="宋体" panose="02010600030101010101" pitchFamily="2" charset="-122"/>
              </a:defRPr>
            </a:lvl1pPr>
            <a:lvl2pPr marL="742950" indent="-285750">
              <a:buFont typeface="Arial" panose="020B0604020202020204" pitchFamily="34" charset="0"/>
            </a:lvl2pPr>
            <a:lvl3pPr marL="1143000" indent="-228600">
              <a:buFont typeface="Arial" panose="020B0604020202020204" pitchFamily="34" charset="0"/>
            </a:lvl3pPr>
            <a:lvl4pPr marL="1600200" indent="-228600">
              <a:buFont typeface="Arial" panose="020B0604020202020204" pitchFamily="34" charset="0"/>
            </a:lvl4pPr>
            <a:lvl5pPr marL="2057400" indent="-228600">
              <a:buFont typeface="Arial" panose="020B0604020202020204" pitchFamily="34" charset="0"/>
            </a:lvl5pPr>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zh-TW" altLang="en-US" sz="3200" b="1" dirty="0">
                <a:solidFill>
                  <a:schemeClr val="tx1"/>
                </a:solidFill>
                <a:latin typeface="微軟正黑體" panose="020B0604030504040204" pitchFamily="34" charset="-120"/>
                <a:ea typeface="微軟正黑體" panose="020B0604030504040204" pitchFamily="34" charset="-120"/>
              </a:rPr>
              <a:t>體制內</a:t>
            </a:r>
          </a:p>
        </p:txBody>
      </p:sp>
      <p:sp>
        <p:nvSpPr>
          <p:cNvPr id="27" name="文字方塊 26">
            <a:extLst>
              <a:ext uri="{FF2B5EF4-FFF2-40B4-BE49-F238E27FC236}">
                <a16:creationId xmlns:a16="http://schemas.microsoft.com/office/drawing/2014/main" id="{34B0A51C-CC04-44F5-9A22-21AE762A01DA}"/>
              </a:ext>
            </a:extLst>
          </p:cNvPr>
          <p:cNvSpPr txBox="1"/>
          <p:nvPr/>
        </p:nvSpPr>
        <p:spPr>
          <a:xfrm>
            <a:off x="4027976" y="2623224"/>
            <a:ext cx="4173682" cy="573773"/>
          </a:xfrm>
          <a:prstGeom prst="rect">
            <a:avLst/>
          </a:prstGeom>
          <a:solidFill>
            <a:srgbClr val="3D6869"/>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nchorCtr="1"/>
          <a:lstStyle>
            <a:defPPr>
              <a:defRPr lang="zh-CN"/>
            </a:defPPr>
            <a:lvl1pPr marL="0" marR="0" lvl="0" indent="0" algn="ctr" defTabSz="914400" eaLnBrk="1" latinLnBrk="0" hangingPunct="1">
              <a:lnSpc>
                <a:spcPct val="100000"/>
              </a:lnSpc>
              <a:buClrTx/>
              <a:buSzTx/>
              <a:buFont typeface="Arial" panose="020B0604020202020204" pitchFamily="34" charset="0"/>
              <a:buNone/>
              <a:tabLst/>
              <a:defRPr kumimoji="0" sz="1800" b="0" i="0" u="none" strike="noStrike" cap="none" spc="0" normalizeH="0" baseline="0">
                <a:ln>
                  <a:noFill/>
                </a:ln>
                <a:solidFill>
                  <a:srgbClr val="FFFFFF"/>
                </a:solidFill>
                <a:effectLst/>
                <a:uLnTx/>
                <a:uFillTx/>
                <a:latin typeface="宋体" panose="02010600030101010101" pitchFamily="2" charset="-122"/>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8" name="文字方塊 27">
            <a:extLst>
              <a:ext uri="{FF2B5EF4-FFF2-40B4-BE49-F238E27FC236}">
                <a16:creationId xmlns:a16="http://schemas.microsoft.com/office/drawing/2014/main" id="{8CBCDEE8-61A4-4BFA-970B-C105C2D706E5}"/>
              </a:ext>
            </a:extLst>
          </p:cNvPr>
          <p:cNvSpPr txBox="1"/>
          <p:nvPr/>
        </p:nvSpPr>
        <p:spPr>
          <a:xfrm>
            <a:off x="4175388" y="2722533"/>
            <a:ext cx="4102978" cy="573773"/>
          </a:xfrm>
          <a:prstGeom prst="rect">
            <a:avLst/>
          </a:prstGeom>
          <a:solidFill>
            <a:srgbClr val="22F2C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defPPr>
              <a:defRPr lang="zh-CN"/>
            </a:defPPr>
            <a:lvl1pPr marL="0" marR="0" lvl="0" indent="0" algn="ctr" defTabSz="914400" eaLnBrk="1" latinLnBrk="0" hangingPunct="1">
              <a:lnSpc>
                <a:spcPct val="100000"/>
              </a:lnSpc>
              <a:buClrTx/>
              <a:buSzTx/>
              <a:buFont typeface="Arial" panose="020B0604020202020204" pitchFamily="34" charset="0"/>
              <a:buNone/>
              <a:tabLst/>
              <a:defRPr kumimoji="0" sz="1800" b="0" i="0" u="none" strike="noStrike" cap="none" spc="0" normalizeH="0" baseline="0">
                <a:ln>
                  <a:noFill/>
                </a:ln>
                <a:solidFill>
                  <a:srgbClr val="FFFFFF"/>
                </a:solidFill>
                <a:effectLst/>
                <a:uLnTx/>
                <a:uFillTx/>
                <a:latin typeface="宋体" panose="02010600030101010101" pitchFamily="2" charset="-122"/>
              </a:defRPr>
            </a:lvl1pPr>
            <a:lvl2pPr marL="742950" indent="-285750">
              <a:buFont typeface="Arial" panose="020B0604020202020204" pitchFamily="34" charset="0"/>
            </a:lvl2pPr>
            <a:lvl3pPr marL="1143000" indent="-228600">
              <a:buFont typeface="Arial" panose="020B0604020202020204" pitchFamily="34" charset="0"/>
            </a:lvl3pPr>
            <a:lvl4pPr marL="1600200" indent="-228600">
              <a:buFont typeface="Arial" panose="020B0604020202020204" pitchFamily="34" charset="0"/>
            </a:lvl4pPr>
            <a:lvl5pPr marL="2057400" indent="-228600">
              <a:buFont typeface="Arial" panose="020B0604020202020204" pitchFamily="34" charset="0"/>
            </a:lvl5pPr>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zh-TW" altLang="en-US" sz="3200" b="1" dirty="0">
                <a:solidFill>
                  <a:schemeClr val="tx1"/>
                </a:solidFill>
                <a:latin typeface="微軟正黑體" panose="020B0604030504040204" pitchFamily="34" charset="-120"/>
                <a:ea typeface="微軟正黑體" panose="020B0604030504040204" pitchFamily="34" charset="-120"/>
              </a:rPr>
              <a:t>建立暢通的申訴管道</a:t>
            </a:r>
          </a:p>
        </p:txBody>
      </p:sp>
      <p:sp>
        <p:nvSpPr>
          <p:cNvPr id="31" name="文字方塊 30">
            <a:extLst>
              <a:ext uri="{FF2B5EF4-FFF2-40B4-BE49-F238E27FC236}">
                <a16:creationId xmlns:a16="http://schemas.microsoft.com/office/drawing/2014/main" id="{A2999FDB-B09A-4FF3-9AA1-9B154231B6C7}"/>
              </a:ext>
            </a:extLst>
          </p:cNvPr>
          <p:cNvSpPr txBox="1"/>
          <p:nvPr/>
        </p:nvSpPr>
        <p:spPr>
          <a:xfrm>
            <a:off x="9258882" y="2602585"/>
            <a:ext cx="1886449" cy="573773"/>
          </a:xfrm>
          <a:prstGeom prst="rect">
            <a:avLst/>
          </a:prstGeom>
          <a:solidFill>
            <a:srgbClr val="3D6869"/>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nchorCtr="1"/>
          <a:lstStyle>
            <a:defPPr>
              <a:defRPr lang="zh-CN"/>
            </a:defPPr>
            <a:lvl1pPr marL="0" marR="0" lvl="0" indent="0" algn="ctr" defTabSz="914400" eaLnBrk="1" latinLnBrk="0" hangingPunct="1">
              <a:lnSpc>
                <a:spcPct val="100000"/>
              </a:lnSpc>
              <a:buClrTx/>
              <a:buSzTx/>
              <a:buFont typeface="Arial" panose="020B0604020202020204" pitchFamily="34" charset="0"/>
              <a:buNone/>
              <a:tabLst/>
              <a:defRPr kumimoji="0" sz="1800" b="0" i="0" u="none" strike="noStrike" cap="none" spc="0" normalizeH="0" baseline="0">
                <a:ln>
                  <a:noFill/>
                </a:ln>
                <a:solidFill>
                  <a:srgbClr val="FFFFFF"/>
                </a:solidFill>
                <a:effectLst/>
                <a:uLnTx/>
                <a:uFillTx/>
                <a:latin typeface="宋体" panose="02010600030101010101" pitchFamily="2" charset="-122"/>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7" name="文字方塊 36">
            <a:extLst>
              <a:ext uri="{FF2B5EF4-FFF2-40B4-BE49-F238E27FC236}">
                <a16:creationId xmlns:a16="http://schemas.microsoft.com/office/drawing/2014/main" id="{6F473374-B3F4-418D-ABEB-8DE51E2804ED}"/>
              </a:ext>
            </a:extLst>
          </p:cNvPr>
          <p:cNvSpPr txBox="1"/>
          <p:nvPr/>
        </p:nvSpPr>
        <p:spPr>
          <a:xfrm>
            <a:off x="9358963" y="2700086"/>
            <a:ext cx="1865118" cy="573773"/>
          </a:xfrm>
          <a:prstGeom prst="rect">
            <a:avLst/>
          </a:prstGeom>
          <a:solidFill>
            <a:srgbClr val="22F2C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defPPr>
              <a:defRPr lang="zh-CN"/>
            </a:defPPr>
            <a:lvl1pPr marL="0" marR="0" lvl="0" indent="0" algn="ctr" defTabSz="914400" eaLnBrk="1" latinLnBrk="0" hangingPunct="1">
              <a:lnSpc>
                <a:spcPct val="100000"/>
              </a:lnSpc>
              <a:buClrTx/>
              <a:buSzTx/>
              <a:buFont typeface="Arial" panose="020B0604020202020204" pitchFamily="34" charset="0"/>
              <a:buNone/>
              <a:tabLst/>
              <a:defRPr kumimoji="0" sz="1800" b="0" i="0" u="none" strike="noStrike" cap="none" spc="0" normalizeH="0" baseline="0">
                <a:ln>
                  <a:noFill/>
                </a:ln>
                <a:solidFill>
                  <a:srgbClr val="FFFFFF"/>
                </a:solidFill>
                <a:effectLst/>
                <a:uLnTx/>
                <a:uFillTx/>
                <a:latin typeface="宋体" panose="02010600030101010101" pitchFamily="2" charset="-122"/>
              </a:defRPr>
            </a:lvl1pPr>
            <a:lvl2pPr marL="742950" indent="-285750">
              <a:buFont typeface="Arial" panose="020B0604020202020204" pitchFamily="34" charset="0"/>
            </a:lvl2pPr>
            <a:lvl3pPr marL="1143000" indent="-228600">
              <a:buFont typeface="Arial" panose="020B0604020202020204" pitchFamily="34" charset="0"/>
            </a:lvl3pPr>
            <a:lvl4pPr marL="1600200" indent="-228600">
              <a:buFont typeface="Arial" panose="020B0604020202020204" pitchFamily="34" charset="0"/>
            </a:lvl4pPr>
            <a:lvl5pPr marL="2057400" indent="-228600">
              <a:buFont typeface="Arial" panose="020B0604020202020204" pitchFamily="34" charset="0"/>
            </a:lvl5pPr>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zh-TW" altLang="en-US" sz="3200" b="1" dirty="0">
                <a:solidFill>
                  <a:schemeClr val="tx1"/>
                </a:solidFill>
                <a:latin typeface="微軟正黑體" panose="020B0604030504040204" pitchFamily="34" charset="-120"/>
                <a:ea typeface="微軟正黑體" panose="020B0604030504040204" pitchFamily="34" charset="-120"/>
              </a:rPr>
              <a:t>依法處理</a:t>
            </a:r>
          </a:p>
        </p:txBody>
      </p:sp>
      <p:cxnSp>
        <p:nvCxnSpPr>
          <p:cNvPr id="12" name="直線單箭頭接點 11">
            <a:extLst>
              <a:ext uri="{FF2B5EF4-FFF2-40B4-BE49-F238E27FC236}">
                <a16:creationId xmlns:a16="http://schemas.microsoft.com/office/drawing/2014/main" id="{0D1D0DAA-2823-4DB3-BA2C-9DCA01E50E1F}"/>
              </a:ext>
            </a:extLst>
          </p:cNvPr>
          <p:cNvCxnSpPr/>
          <p:nvPr/>
        </p:nvCxnSpPr>
        <p:spPr bwMode="auto">
          <a:xfrm>
            <a:off x="3078457" y="2910110"/>
            <a:ext cx="821094" cy="0"/>
          </a:xfrm>
          <a:prstGeom prst="straightConnector1">
            <a:avLst/>
          </a:prstGeom>
          <a:solidFill>
            <a:schemeClr val="accent1"/>
          </a:solidFill>
          <a:ln w="57150" cap="flat" cmpd="sng" algn="ctr">
            <a:solidFill>
              <a:schemeClr val="accent3">
                <a:lumMod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線單箭頭接點 37">
            <a:extLst>
              <a:ext uri="{FF2B5EF4-FFF2-40B4-BE49-F238E27FC236}">
                <a16:creationId xmlns:a16="http://schemas.microsoft.com/office/drawing/2014/main" id="{3AF255E2-7C02-43E4-9A13-59EADD767889}"/>
              </a:ext>
            </a:extLst>
          </p:cNvPr>
          <p:cNvCxnSpPr/>
          <p:nvPr/>
        </p:nvCxnSpPr>
        <p:spPr bwMode="auto">
          <a:xfrm>
            <a:off x="8348189" y="2910110"/>
            <a:ext cx="821094" cy="0"/>
          </a:xfrm>
          <a:prstGeom prst="straightConnector1">
            <a:avLst/>
          </a:prstGeom>
          <a:solidFill>
            <a:schemeClr val="accent1"/>
          </a:solidFill>
          <a:ln w="57150" cap="flat" cmpd="sng" algn="ctr">
            <a:solidFill>
              <a:schemeClr val="bg1">
                <a:lumMod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文字方塊 38">
            <a:extLst>
              <a:ext uri="{FF2B5EF4-FFF2-40B4-BE49-F238E27FC236}">
                <a16:creationId xmlns:a16="http://schemas.microsoft.com/office/drawing/2014/main" id="{5CEFA3E1-9796-43EE-8ED3-50FD075BB7C3}"/>
              </a:ext>
            </a:extLst>
          </p:cNvPr>
          <p:cNvSpPr txBox="1"/>
          <p:nvPr/>
        </p:nvSpPr>
        <p:spPr>
          <a:xfrm>
            <a:off x="1406480" y="4192514"/>
            <a:ext cx="1623701" cy="584775"/>
          </a:xfrm>
          <a:prstGeom prst="rect">
            <a:avLst/>
          </a:prstGeom>
          <a:solidFill>
            <a:schemeClr val="tx1">
              <a:lumMod val="85000"/>
              <a:lumOff val="1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endParaRPr lang="zh-TW" altLang="en-US" sz="3200" b="1" dirty="0">
              <a:solidFill>
                <a:schemeClr val="tx1">
                  <a:lumMod val="95000"/>
                  <a:lumOff val="5000"/>
                </a:schemeClr>
              </a:solidFill>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B9EBE6C5-9BD5-4AC6-8F2C-120D4F3403F4}"/>
              </a:ext>
            </a:extLst>
          </p:cNvPr>
          <p:cNvSpPr txBox="1"/>
          <p:nvPr/>
        </p:nvSpPr>
        <p:spPr>
          <a:xfrm>
            <a:off x="1564213" y="4325279"/>
            <a:ext cx="1576822" cy="584775"/>
          </a:xfrm>
          <a:prstGeom prst="rect">
            <a:avLst/>
          </a:prstGeom>
          <a:solidFill>
            <a:schemeClr val="bg1">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zh-TW" altLang="en-US" sz="3200" b="1" dirty="0">
                <a:solidFill>
                  <a:schemeClr val="tx1">
                    <a:lumMod val="95000"/>
                    <a:lumOff val="5000"/>
                  </a:schemeClr>
                </a:solidFill>
                <a:latin typeface="微軟正黑體" panose="020B0604030504040204" pitchFamily="34" charset="-120"/>
                <a:ea typeface="微軟正黑體" panose="020B0604030504040204" pitchFamily="34" charset="-120"/>
              </a:rPr>
              <a:t>體制外</a:t>
            </a:r>
          </a:p>
        </p:txBody>
      </p:sp>
      <p:cxnSp>
        <p:nvCxnSpPr>
          <p:cNvPr id="40" name="直線單箭頭接點 39">
            <a:extLst>
              <a:ext uri="{FF2B5EF4-FFF2-40B4-BE49-F238E27FC236}">
                <a16:creationId xmlns:a16="http://schemas.microsoft.com/office/drawing/2014/main" id="{8BB92A9B-62D3-4B3D-8383-9AE83C2C5070}"/>
              </a:ext>
            </a:extLst>
          </p:cNvPr>
          <p:cNvCxnSpPr/>
          <p:nvPr/>
        </p:nvCxnSpPr>
        <p:spPr bwMode="auto">
          <a:xfrm>
            <a:off x="3181739" y="4539551"/>
            <a:ext cx="821094" cy="0"/>
          </a:xfrm>
          <a:prstGeom prst="straightConnector1">
            <a:avLst/>
          </a:prstGeom>
          <a:solidFill>
            <a:schemeClr val="accent1"/>
          </a:solidFill>
          <a:ln w="57150" cap="flat" cmpd="sng" algn="ctr">
            <a:solidFill>
              <a:schemeClr val="accent3">
                <a:lumMod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文字方塊 40">
            <a:extLst>
              <a:ext uri="{FF2B5EF4-FFF2-40B4-BE49-F238E27FC236}">
                <a16:creationId xmlns:a16="http://schemas.microsoft.com/office/drawing/2014/main" id="{09245E71-2457-46C4-A1FB-444FA9B665B7}"/>
              </a:ext>
            </a:extLst>
          </p:cNvPr>
          <p:cNvSpPr txBox="1"/>
          <p:nvPr/>
        </p:nvSpPr>
        <p:spPr>
          <a:xfrm>
            <a:off x="4027976" y="4143785"/>
            <a:ext cx="4320685" cy="584775"/>
          </a:xfrm>
          <a:prstGeom prst="rect">
            <a:avLst/>
          </a:prstGeom>
          <a:solidFill>
            <a:schemeClr val="tx1">
              <a:lumMod val="85000"/>
              <a:lumOff val="1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endParaRPr lang="zh-TW" altLang="en-US" sz="3200" b="1" dirty="0">
              <a:solidFill>
                <a:schemeClr val="tx1">
                  <a:lumMod val="95000"/>
                  <a:lumOff val="5000"/>
                </a:schemeClr>
              </a:solidFill>
              <a:latin typeface="微軟正黑體" panose="020B0604030504040204" pitchFamily="34" charset="-120"/>
              <a:ea typeface="微軟正黑體" panose="020B0604030504040204" pitchFamily="34" charset="-120"/>
            </a:endParaRPr>
          </a:p>
        </p:txBody>
      </p:sp>
      <p:sp>
        <p:nvSpPr>
          <p:cNvPr id="42" name="文字方塊 41">
            <a:extLst>
              <a:ext uri="{FF2B5EF4-FFF2-40B4-BE49-F238E27FC236}">
                <a16:creationId xmlns:a16="http://schemas.microsoft.com/office/drawing/2014/main" id="{F7DB30CC-C30F-4BB1-8E39-E1B0A78546D1}"/>
              </a:ext>
            </a:extLst>
          </p:cNvPr>
          <p:cNvSpPr txBox="1"/>
          <p:nvPr/>
        </p:nvSpPr>
        <p:spPr>
          <a:xfrm>
            <a:off x="4185709" y="4276550"/>
            <a:ext cx="4265762" cy="584775"/>
          </a:xfrm>
          <a:prstGeom prst="rect">
            <a:avLst/>
          </a:prstGeom>
          <a:solidFill>
            <a:schemeClr val="bg1">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zh-TW" altLang="en-US" sz="3200" b="1" dirty="0">
                <a:solidFill>
                  <a:schemeClr val="tx1">
                    <a:lumMod val="95000"/>
                    <a:lumOff val="5000"/>
                  </a:schemeClr>
                </a:solidFill>
                <a:latin typeface="微軟正黑體" panose="020B0604030504040204" pitchFamily="34" charset="-120"/>
                <a:ea typeface="微軟正黑體" panose="020B0604030504040204" pitchFamily="34" charset="-120"/>
              </a:rPr>
              <a:t>不當爆料涉及洩密</a:t>
            </a:r>
          </a:p>
        </p:txBody>
      </p:sp>
      <p:sp>
        <p:nvSpPr>
          <p:cNvPr id="43" name="文字方塊 42">
            <a:extLst>
              <a:ext uri="{FF2B5EF4-FFF2-40B4-BE49-F238E27FC236}">
                <a16:creationId xmlns:a16="http://schemas.microsoft.com/office/drawing/2014/main" id="{95E046D2-D108-4502-B45B-C9FCA9975A26}"/>
              </a:ext>
            </a:extLst>
          </p:cNvPr>
          <p:cNvSpPr txBox="1"/>
          <p:nvPr/>
        </p:nvSpPr>
        <p:spPr>
          <a:xfrm>
            <a:off x="9422991" y="4208540"/>
            <a:ext cx="1915624" cy="584775"/>
          </a:xfrm>
          <a:prstGeom prst="rect">
            <a:avLst/>
          </a:prstGeom>
          <a:solidFill>
            <a:schemeClr val="tx1">
              <a:lumMod val="85000"/>
              <a:lumOff val="1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endParaRPr lang="zh-TW" altLang="en-US" sz="3200" b="1" dirty="0">
              <a:solidFill>
                <a:schemeClr val="tx1">
                  <a:lumMod val="95000"/>
                  <a:lumOff val="5000"/>
                </a:schemeClr>
              </a:solidFill>
              <a:latin typeface="微軟正黑體" panose="020B0604030504040204" pitchFamily="34" charset="-120"/>
              <a:ea typeface="微軟正黑體" panose="020B0604030504040204" pitchFamily="34" charset="-120"/>
            </a:endParaRPr>
          </a:p>
        </p:txBody>
      </p:sp>
      <p:sp>
        <p:nvSpPr>
          <p:cNvPr id="44" name="文字方塊 43">
            <a:extLst>
              <a:ext uri="{FF2B5EF4-FFF2-40B4-BE49-F238E27FC236}">
                <a16:creationId xmlns:a16="http://schemas.microsoft.com/office/drawing/2014/main" id="{E65AAF97-0475-4FD4-9A9C-BB7BA752E7B1}"/>
              </a:ext>
            </a:extLst>
          </p:cNvPr>
          <p:cNvSpPr txBox="1"/>
          <p:nvPr/>
        </p:nvSpPr>
        <p:spPr>
          <a:xfrm>
            <a:off x="9533716" y="4332951"/>
            <a:ext cx="1891273" cy="584775"/>
          </a:xfrm>
          <a:prstGeom prst="rect">
            <a:avLst/>
          </a:prstGeom>
          <a:solidFill>
            <a:schemeClr val="bg1">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zh-TW" altLang="en-US" sz="3200" b="1" dirty="0">
                <a:solidFill>
                  <a:schemeClr val="tx1">
                    <a:lumMod val="95000"/>
                    <a:lumOff val="5000"/>
                  </a:schemeClr>
                </a:solidFill>
                <a:latin typeface="微軟正黑體" panose="020B0604030504040204" pitchFamily="34" charset="-120"/>
                <a:ea typeface="微軟正黑體" panose="020B0604030504040204" pitchFamily="34" charset="-120"/>
              </a:rPr>
              <a:t>追究責任</a:t>
            </a:r>
          </a:p>
        </p:txBody>
      </p:sp>
      <p:cxnSp>
        <p:nvCxnSpPr>
          <p:cNvPr id="45" name="直線單箭頭接點 44">
            <a:extLst>
              <a:ext uri="{FF2B5EF4-FFF2-40B4-BE49-F238E27FC236}">
                <a16:creationId xmlns:a16="http://schemas.microsoft.com/office/drawing/2014/main" id="{AE813F14-6309-4E3D-84AC-BFBC1F94DA57}"/>
              </a:ext>
            </a:extLst>
          </p:cNvPr>
          <p:cNvCxnSpPr/>
          <p:nvPr/>
        </p:nvCxnSpPr>
        <p:spPr bwMode="auto">
          <a:xfrm>
            <a:off x="8501039" y="4449355"/>
            <a:ext cx="821094" cy="0"/>
          </a:xfrm>
          <a:prstGeom prst="straightConnector1">
            <a:avLst/>
          </a:prstGeom>
          <a:solidFill>
            <a:schemeClr val="accent1"/>
          </a:solidFill>
          <a:ln w="57150" cap="flat" cmpd="sng" algn="ctr">
            <a:solidFill>
              <a:schemeClr val="accent3">
                <a:lumMod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5383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p:cBhvr>
                                        <p:cTn id="11" dur="500"/>
                                        <p:tgtEl>
                                          <p:spTgt spid="3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图片 2"/>
          <p:cNvPicPr>
            <a:picLocks noChangeAspect="1" noChangeArrowheads="1"/>
          </p:cNvPicPr>
          <p:nvPr/>
        </p:nvPicPr>
        <p:blipFill>
          <a:blip r:embed="rId2">
            <a:extLst>
              <a:ext uri="{28A0092B-C50C-407E-A947-70E740481C1C}">
                <a14:useLocalDpi xmlns:a14="http://schemas.microsoft.com/office/drawing/2010/main" val="0"/>
              </a:ext>
            </a:extLst>
          </a:blip>
          <a:srcRect b="737"/>
          <a:stretch>
            <a:fillRect/>
          </a:stretch>
        </p:blipFill>
        <p:spPr bwMode="auto">
          <a:xfrm>
            <a:off x="-178"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文本框 4"/>
          <p:cNvSpPr>
            <a:spLocks noChangeArrowheads="1"/>
          </p:cNvSpPr>
          <p:nvPr/>
        </p:nvSpPr>
        <p:spPr bwMode="auto">
          <a:xfrm>
            <a:off x="842039" y="823769"/>
            <a:ext cx="9540000" cy="288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1219170">
              <a:lnSpc>
                <a:spcPct val="115000"/>
              </a:lnSpc>
              <a:buClr>
                <a:schemeClr val="lt2"/>
              </a:buClr>
              <a:buSzPts val="1400"/>
              <a:defRPr/>
            </a:pPr>
            <a:r>
              <a:rPr lang="zh-TW" altLang="en-US" sz="5400" b="1" dirty="0">
                <a:solidFill>
                  <a:srgbClr val="22F2CC"/>
                </a:solidFill>
                <a:latin typeface="微软雅黑" panose="020B0503020204020204" pitchFamily="34" charset="-122"/>
                <a:ea typeface="微软雅黑" panose="020B0503020204020204" pitchFamily="34" charset="-122"/>
                <a:sym typeface="Montserrat"/>
              </a:rPr>
              <a:t>謝謝聆聽！</a:t>
            </a:r>
            <a:endParaRPr lang="en-US" altLang="zh-TW" sz="5400" b="1" dirty="0">
              <a:solidFill>
                <a:srgbClr val="22F2CC"/>
              </a:solidFill>
              <a:latin typeface="微软雅黑" panose="020B0503020204020204" pitchFamily="34" charset="-122"/>
              <a:ea typeface="微软雅黑" panose="020B0503020204020204" pitchFamily="34" charset="-122"/>
              <a:sym typeface="Montserrat"/>
            </a:endParaRPr>
          </a:p>
          <a:p>
            <a:pPr algn="ctr" defTabSz="1219170">
              <a:lnSpc>
                <a:spcPct val="115000"/>
              </a:lnSpc>
              <a:buClr>
                <a:schemeClr val="lt2"/>
              </a:buClr>
              <a:buSzPts val="1400"/>
              <a:defRPr/>
            </a:pPr>
            <a:r>
              <a:rPr lang="zh-TW" altLang="en-US" sz="5400" b="1" dirty="0">
                <a:solidFill>
                  <a:srgbClr val="FFA146"/>
                </a:solidFill>
                <a:latin typeface="微软雅黑" panose="020B0503020204020204" pitchFamily="34" charset="-122"/>
                <a:ea typeface="微软雅黑" panose="020B0503020204020204" pitchFamily="34" charset="-122"/>
                <a:sym typeface="Montserrat"/>
              </a:rPr>
              <a:t>如有任何問題，</a:t>
            </a:r>
          </a:p>
          <a:p>
            <a:pPr algn="ctr" defTabSz="1219170">
              <a:lnSpc>
                <a:spcPct val="115000"/>
              </a:lnSpc>
              <a:buClr>
                <a:schemeClr val="lt2"/>
              </a:buClr>
              <a:buSzPts val="1400"/>
              <a:defRPr/>
            </a:pPr>
            <a:r>
              <a:rPr lang="zh-TW" altLang="en-US" sz="5400" b="1" dirty="0">
                <a:solidFill>
                  <a:srgbClr val="FFA146"/>
                </a:solidFill>
                <a:latin typeface="微软雅黑" panose="020B0503020204020204" pitchFamily="34" charset="-122"/>
                <a:ea typeface="微软雅黑" panose="020B0503020204020204" pitchFamily="34" charset="-122"/>
                <a:sym typeface="Montserrat"/>
              </a:rPr>
              <a:t>歡迎洽貴單位政風同仁。</a:t>
            </a:r>
            <a:endParaRPr lang="en-US" altLang="zh-TW" sz="5400" b="1" dirty="0">
              <a:solidFill>
                <a:srgbClr val="FFA146"/>
              </a:solidFill>
              <a:latin typeface="微软雅黑" panose="020B0503020204020204" pitchFamily="34" charset="-122"/>
              <a:ea typeface="微软雅黑" panose="020B0503020204020204" pitchFamily="34" charset="-122"/>
              <a:sym typeface="Montserrat"/>
            </a:endParaRPr>
          </a:p>
        </p:txBody>
      </p:sp>
      <p:sp>
        <p:nvSpPr>
          <p:cNvPr id="29702" name="KSO_Shape"/>
          <p:cNvSpPr>
            <a:spLocks noChangeArrowheads="1"/>
          </p:cNvSpPr>
          <p:nvPr/>
        </p:nvSpPr>
        <p:spPr bwMode="auto">
          <a:xfrm>
            <a:off x="6832600" y="5048250"/>
            <a:ext cx="1524000" cy="1612900"/>
          </a:xfrm>
          <a:custGeom>
            <a:avLst/>
            <a:gdLst>
              <a:gd name="T0" fmla="*/ 274568593 w 3476"/>
              <a:gd name="T1" fmla="*/ 197487333 h 3680"/>
              <a:gd name="T2" fmla="*/ 282719537 w 3476"/>
              <a:gd name="T3" fmla="*/ 243803860 h 3680"/>
              <a:gd name="T4" fmla="*/ 316826272 w 3476"/>
              <a:gd name="T5" fmla="*/ 288619251 h 3680"/>
              <a:gd name="T6" fmla="*/ 477706043 w 3476"/>
              <a:gd name="T7" fmla="*/ 166609940 h 3680"/>
              <a:gd name="T8" fmla="*/ 470841904 w 3476"/>
              <a:gd name="T9" fmla="*/ 451798272 h 3680"/>
              <a:gd name="T10" fmla="*/ 660036684 w 3476"/>
              <a:gd name="T11" fmla="*/ 652716524 h 3680"/>
              <a:gd name="T12" fmla="*/ 745624892 w 3476"/>
              <a:gd name="T13" fmla="*/ 652716524 h 3680"/>
              <a:gd name="T14" fmla="*/ 745624892 w 3476"/>
              <a:gd name="T15" fmla="*/ 789092479 h 3680"/>
              <a:gd name="T16" fmla="*/ 306958854 w 3476"/>
              <a:gd name="T17" fmla="*/ 789092479 h 3680"/>
              <a:gd name="T18" fmla="*/ 306958854 w 3476"/>
              <a:gd name="T19" fmla="*/ 652716524 h 3680"/>
              <a:gd name="T20" fmla="*/ 335917484 w 3476"/>
              <a:gd name="T21" fmla="*/ 652716524 h 3680"/>
              <a:gd name="T22" fmla="*/ 335917484 w 3476"/>
              <a:gd name="T23" fmla="*/ 534781539 h 3680"/>
              <a:gd name="T24" fmla="*/ 102962948 w 3476"/>
              <a:gd name="T25" fmla="*/ 450726220 h 3680"/>
              <a:gd name="T26" fmla="*/ 268347639 w 3476"/>
              <a:gd name="T27" fmla="*/ 325286429 h 3680"/>
              <a:gd name="T28" fmla="*/ 233812115 w 3476"/>
              <a:gd name="T29" fmla="*/ 279613308 h 3680"/>
              <a:gd name="T30" fmla="*/ 193056076 w 3476"/>
              <a:gd name="T31" fmla="*/ 259456879 h 3680"/>
              <a:gd name="T32" fmla="*/ 202923055 w 3476"/>
              <a:gd name="T33" fmla="*/ 187624099 h 3680"/>
              <a:gd name="T34" fmla="*/ 274568593 w 3476"/>
              <a:gd name="T35" fmla="*/ 197487333 h 3680"/>
              <a:gd name="T36" fmla="*/ 0 w 3476"/>
              <a:gd name="T37" fmla="*/ 182477721 h 3680"/>
              <a:gd name="T38" fmla="*/ 46547765 w 3476"/>
              <a:gd name="T39" fmla="*/ 195986635 h 3680"/>
              <a:gd name="T40" fmla="*/ 120552521 w 3476"/>
              <a:gd name="T41" fmla="*/ 84484403 h 3680"/>
              <a:gd name="T42" fmla="*/ 257837037 w 3476"/>
              <a:gd name="T43" fmla="*/ 49318362 h 3680"/>
              <a:gd name="T44" fmla="*/ 258265826 w 3476"/>
              <a:gd name="T45" fmla="*/ 857730 h 3680"/>
              <a:gd name="T46" fmla="*/ 93095969 w 3476"/>
              <a:gd name="T47" fmla="*/ 44601068 h 3680"/>
              <a:gd name="T48" fmla="*/ 0 w 3476"/>
              <a:gd name="T49" fmla="*/ 182477721 h 3680"/>
              <a:gd name="T50" fmla="*/ 95884415 w 3476"/>
              <a:gd name="T51" fmla="*/ 192770039 h 3680"/>
              <a:gd name="T52" fmla="*/ 142647014 w 3476"/>
              <a:gd name="T53" fmla="*/ 206278953 h 3680"/>
              <a:gd name="T54" fmla="*/ 178040555 w 3476"/>
              <a:gd name="T55" fmla="*/ 152672380 h 3680"/>
              <a:gd name="T56" fmla="*/ 245181173 w 3476"/>
              <a:gd name="T57" fmla="*/ 135732548 h 3680"/>
              <a:gd name="T58" fmla="*/ 245609962 w 3476"/>
              <a:gd name="T59" fmla="*/ 87057592 h 3680"/>
              <a:gd name="T60" fmla="*/ 150369169 w 3476"/>
              <a:gd name="T61" fmla="*/ 112788607 h 3680"/>
              <a:gd name="T62" fmla="*/ 95884415 w 3476"/>
              <a:gd name="T63" fmla="*/ 192770039 h 3680"/>
              <a:gd name="T64" fmla="*/ 542058214 w 3476"/>
              <a:gd name="T65" fmla="*/ 652716524 h 3680"/>
              <a:gd name="T66" fmla="*/ 422578105 w 3476"/>
              <a:gd name="T67" fmla="*/ 525775596 h 3680"/>
              <a:gd name="T68" fmla="*/ 421934482 w 3476"/>
              <a:gd name="T69" fmla="*/ 525990358 h 3680"/>
              <a:gd name="T70" fmla="*/ 421934482 w 3476"/>
              <a:gd name="T71" fmla="*/ 652716524 h 3680"/>
              <a:gd name="T72" fmla="*/ 542058214 w 3476"/>
              <a:gd name="T73" fmla="*/ 652716524 h 36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76"/>
              <a:gd name="T112" fmla="*/ 0 h 3680"/>
              <a:gd name="T113" fmla="*/ 3476 w 3476"/>
              <a:gd name="T114" fmla="*/ 3680 h 36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76" h="3680">
                <a:moveTo>
                  <a:pt x="1280" y="921"/>
                </a:moveTo>
                <a:cubicBezTo>
                  <a:pt x="1329" y="985"/>
                  <a:pt x="1340" y="1066"/>
                  <a:pt x="1318" y="1137"/>
                </a:cubicBezTo>
                <a:cubicBezTo>
                  <a:pt x="1477" y="1346"/>
                  <a:pt x="1477" y="1346"/>
                  <a:pt x="1477" y="1346"/>
                </a:cubicBezTo>
                <a:cubicBezTo>
                  <a:pt x="2227" y="777"/>
                  <a:pt x="2227" y="777"/>
                  <a:pt x="2227" y="777"/>
                </a:cubicBezTo>
                <a:cubicBezTo>
                  <a:pt x="2522" y="1184"/>
                  <a:pt x="2497" y="1730"/>
                  <a:pt x="2195" y="2107"/>
                </a:cubicBezTo>
                <a:cubicBezTo>
                  <a:pt x="3077" y="3044"/>
                  <a:pt x="3077" y="3044"/>
                  <a:pt x="3077" y="3044"/>
                </a:cubicBezTo>
                <a:cubicBezTo>
                  <a:pt x="3476" y="3044"/>
                  <a:pt x="3476" y="3044"/>
                  <a:pt x="3476" y="3044"/>
                </a:cubicBezTo>
                <a:cubicBezTo>
                  <a:pt x="3476" y="3680"/>
                  <a:pt x="3476" y="3680"/>
                  <a:pt x="3476" y="3680"/>
                </a:cubicBezTo>
                <a:cubicBezTo>
                  <a:pt x="1431" y="3680"/>
                  <a:pt x="1431" y="3680"/>
                  <a:pt x="1431" y="3680"/>
                </a:cubicBezTo>
                <a:cubicBezTo>
                  <a:pt x="1431" y="3044"/>
                  <a:pt x="1431" y="3044"/>
                  <a:pt x="1431" y="3044"/>
                </a:cubicBezTo>
                <a:cubicBezTo>
                  <a:pt x="1566" y="3044"/>
                  <a:pt x="1566" y="3044"/>
                  <a:pt x="1566" y="3044"/>
                </a:cubicBezTo>
                <a:cubicBezTo>
                  <a:pt x="1566" y="2494"/>
                  <a:pt x="1566" y="2494"/>
                  <a:pt x="1566" y="2494"/>
                </a:cubicBezTo>
                <a:cubicBezTo>
                  <a:pt x="1171" y="2577"/>
                  <a:pt x="746" y="2438"/>
                  <a:pt x="480" y="2102"/>
                </a:cubicBezTo>
                <a:cubicBezTo>
                  <a:pt x="1251" y="1517"/>
                  <a:pt x="1251" y="1517"/>
                  <a:pt x="1251" y="1517"/>
                </a:cubicBezTo>
                <a:cubicBezTo>
                  <a:pt x="1090" y="1304"/>
                  <a:pt x="1090" y="1304"/>
                  <a:pt x="1090" y="1304"/>
                </a:cubicBezTo>
                <a:cubicBezTo>
                  <a:pt x="1018" y="1304"/>
                  <a:pt x="947" y="1272"/>
                  <a:pt x="900" y="1210"/>
                </a:cubicBezTo>
                <a:cubicBezTo>
                  <a:pt x="820" y="1105"/>
                  <a:pt x="841" y="955"/>
                  <a:pt x="946" y="875"/>
                </a:cubicBezTo>
                <a:cubicBezTo>
                  <a:pt x="1051" y="796"/>
                  <a:pt x="1201" y="816"/>
                  <a:pt x="1280" y="921"/>
                </a:cubicBezTo>
                <a:close/>
                <a:moveTo>
                  <a:pt x="0" y="851"/>
                </a:moveTo>
                <a:cubicBezTo>
                  <a:pt x="217" y="914"/>
                  <a:pt x="217" y="914"/>
                  <a:pt x="217" y="914"/>
                </a:cubicBezTo>
                <a:cubicBezTo>
                  <a:pt x="286" y="678"/>
                  <a:pt x="401" y="506"/>
                  <a:pt x="562" y="394"/>
                </a:cubicBezTo>
                <a:cubicBezTo>
                  <a:pt x="726" y="281"/>
                  <a:pt x="940" y="227"/>
                  <a:pt x="1202" y="230"/>
                </a:cubicBezTo>
                <a:cubicBezTo>
                  <a:pt x="1204" y="4"/>
                  <a:pt x="1204" y="4"/>
                  <a:pt x="1204" y="4"/>
                </a:cubicBezTo>
                <a:cubicBezTo>
                  <a:pt x="894" y="0"/>
                  <a:pt x="636" y="68"/>
                  <a:pt x="434" y="208"/>
                </a:cubicBezTo>
                <a:cubicBezTo>
                  <a:pt x="229" y="350"/>
                  <a:pt x="84" y="564"/>
                  <a:pt x="0" y="851"/>
                </a:cubicBezTo>
                <a:close/>
                <a:moveTo>
                  <a:pt x="447" y="899"/>
                </a:moveTo>
                <a:cubicBezTo>
                  <a:pt x="665" y="962"/>
                  <a:pt x="665" y="962"/>
                  <a:pt x="665" y="962"/>
                </a:cubicBezTo>
                <a:cubicBezTo>
                  <a:pt x="698" y="848"/>
                  <a:pt x="753" y="765"/>
                  <a:pt x="830" y="712"/>
                </a:cubicBezTo>
                <a:cubicBezTo>
                  <a:pt x="908" y="657"/>
                  <a:pt x="1013" y="631"/>
                  <a:pt x="1143" y="633"/>
                </a:cubicBezTo>
                <a:cubicBezTo>
                  <a:pt x="1145" y="406"/>
                  <a:pt x="1145" y="406"/>
                  <a:pt x="1145" y="406"/>
                </a:cubicBezTo>
                <a:cubicBezTo>
                  <a:pt x="967" y="405"/>
                  <a:pt x="819" y="444"/>
                  <a:pt x="701" y="526"/>
                </a:cubicBezTo>
                <a:cubicBezTo>
                  <a:pt x="581" y="609"/>
                  <a:pt x="496" y="733"/>
                  <a:pt x="447" y="899"/>
                </a:cubicBezTo>
                <a:close/>
                <a:moveTo>
                  <a:pt x="2527" y="3044"/>
                </a:moveTo>
                <a:cubicBezTo>
                  <a:pt x="1970" y="2452"/>
                  <a:pt x="1970" y="2452"/>
                  <a:pt x="1970" y="2452"/>
                </a:cubicBezTo>
                <a:cubicBezTo>
                  <a:pt x="1967" y="2453"/>
                  <a:pt x="1967" y="2453"/>
                  <a:pt x="1967" y="2453"/>
                </a:cubicBezTo>
                <a:cubicBezTo>
                  <a:pt x="1967" y="3044"/>
                  <a:pt x="1967" y="3044"/>
                  <a:pt x="1967" y="3044"/>
                </a:cubicBezTo>
                <a:lnTo>
                  <a:pt x="2527" y="3044"/>
                </a:lnTo>
                <a:close/>
              </a:path>
            </a:pathLst>
          </a:custGeom>
          <a:solidFill>
            <a:srgbClr val="3D6869"/>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nchorCtr="1"/>
          <a:lstStyle/>
          <a:p>
            <a:endParaRPr lang="zh-CN" altLang="en-US"/>
          </a:p>
        </p:txBody>
      </p:sp>
      <p:sp>
        <p:nvSpPr>
          <p:cNvPr id="29703" name="KSO_Shape"/>
          <p:cNvSpPr>
            <a:spLocks noChangeArrowheads="1"/>
          </p:cNvSpPr>
          <p:nvPr/>
        </p:nvSpPr>
        <p:spPr bwMode="auto">
          <a:xfrm rot="402569">
            <a:off x="1146175" y="5064125"/>
            <a:ext cx="1114425" cy="1425575"/>
          </a:xfrm>
          <a:custGeom>
            <a:avLst/>
            <a:gdLst>
              <a:gd name="T0" fmla="*/ 1942449 w 10771844"/>
              <a:gd name="T1" fmla="*/ 8088467 h 13782676"/>
              <a:gd name="T2" fmla="*/ 181941 w 10771844"/>
              <a:gd name="T3" fmla="*/ 8606474 h 13782676"/>
              <a:gd name="T4" fmla="*/ 945340 w 10771844"/>
              <a:gd name="T5" fmla="*/ 7802257 h 13782676"/>
              <a:gd name="T6" fmla="*/ 4922981 w 10771844"/>
              <a:gd name="T7" fmla="*/ 3670300 h 13782676"/>
              <a:gd name="T8" fmla="*/ 7258021 w 10771844"/>
              <a:gd name="T9" fmla="*/ 7397690 h 13782676"/>
              <a:gd name="T10" fmla="*/ 9596815 w 10771844"/>
              <a:gd name="T11" fmla="*/ 3670300 h 13782676"/>
              <a:gd name="T12" fmla="*/ 10771844 w 10771844"/>
              <a:gd name="T13" fmla="*/ 7667954 h 13782676"/>
              <a:gd name="T14" fmla="*/ 9183867 w 10771844"/>
              <a:gd name="T15" fmla="*/ 7686723 h 13782676"/>
              <a:gd name="T16" fmla="*/ 7701003 w 10771844"/>
              <a:gd name="T17" fmla="*/ 10989949 h 13782676"/>
              <a:gd name="T18" fmla="*/ 9330275 w 10771844"/>
              <a:gd name="T19" fmla="*/ 13493644 h 13782676"/>
              <a:gd name="T20" fmla="*/ 9142572 w 10771844"/>
              <a:gd name="T21" fmla="*/ 13778922 h 13782676"/>
              <a:gd name="T22" fmla="*/ 7490775 w 10771844"/>
              <a:gd name="T23" fmla="*/ 11534230 h 13782676"/>
              <a:gd name="T24" fmla="*/ 7408185 w 10771844"/>
              <a:gd name="T25" fmla="*/ 13767661 h 13782676"/>
              <a:gd name="T26" fmla="*/ 6886367 w 10771844"/>
              <a:gd name="T27" fmla="*/ 13643790 h 13782676"/>
              <a:gd name="T28" fmla="*/ 5166996 w 10771844"/>
              <a:gd name="T29" fmla="*/ 13685081 h 13782676"/>
              <a:gd name="T30" fmla="*/ 4333590 w 10771844"/>
              <a:gd name="T31" fmla="*/ 13737632 h 13782676"/>
              <a:gd name="T32" fmla="*/ 6754974 w 10771844"/>
              <a:gd name="T33" fmla="*/ 10768483 h 13782676"/>
              <a:gd name="T34" fmla="*/ 6781253 w 10771844"/>
              <a:gd name="T35" fmla="*/ 8632647 h 13782676"/>
              <a:gd name="T36" fmla="*/ 6191862 w 10771844"/>
              <a:gd name="T37" fmla="*/ 8291063 h 13782676"/>
              <a:gd name="T38" fmla="*/ 1964763 w 10771844"/>
              <a:gd name="T39" fmla="*/ 8084611 h 13782676"/>
              <a:gd name="T40" fmla="*/ 5234570 w 10771844"/>
              <a:gd name="T41" fmla="*/ 7686723 h 13782676"/>
              <a:gd name="T42" fmla="*/ 1499256 w 10771844"/>
              <a:gd name="T43" fmla="*/ 7667954 h 13782676"/>
              <a:gd name="T44" fmla="*/ 7241243 w 10771844"/>
              <a:gd name="T45" fmla="*/ 2735264 h 13782676"/>
              <a:gd name="T46" fmla="*/ 7241243 w 10771844"/>
              <a:gd name="T47" fmla="*/ 6864351 h 13782676"/>
              <a:gd name="T48" fmla="*/ 7241243 w 10771844"/>
              <a:gd name="T49" fmla="*/ 2735264 h 13782676"/>
              <a:gd name="T50" fmla="*/ 8707297 w 10771844"/>
              <a:gd name="T51" fmla="*/ 2131477 h 13782676"/>
              <a:gd name="T52" fmla="*/ 10771844 w 10771844"/>
              <a:gd name="T53" fmla="*/ 3321050 h 13782676"/>
              <a:gd name="T54" fmla="*/ 7292143 w 10771844"/>
              <a:gd name="T55" fmla="*/ 2292839 h 13782676"/>
              <a:gd name="T56" fmla="*/ 1432581 w 10771844"/>
              <a:gd name="T57" fmla="*/ 3321050 h 13782676"/>
              <a:gd name="T58" fmla="*/ 1432581 w 10771844"/>
              <a:gd name="T59" fmla="*/ 2131477 h 13782676"/>
              <a:gd name="T60" fmla="*/ 2750138 w 10771844"/>
              <a:gd name="T61" fmla="*/ 983181 h 13782676"/>
              <a:gd name="T62" fmla="*/ 5606721 w 10771844"/>
              <a:gd name="T63" fmla="*/ 2131477 h 13782676"/>
              <a:gd name="T64" fmla="*/ 0 w 10771844"/>
              <a:gd name="T65" fmla="*/ 0 h 13782676"/>
              <a:gd name="T66" fmla="*/ 10771844 w 10771844"/>
              <a:gd name="T67" fmla="*/ 13782676 h 13782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T64" t="T65" r="T66" b="T67"/>
            <a:pathLst>
              <a:path w="10771844" h="13782676">
                <a:moveTo>
                  <a:pt x="945340" y="7802257"/>
                </a:moveTo>
                <a:cubicBezTo>
                  <a:pt x="1823502" y="7815886"/>
                  <a:pt x="1942449" y="8088467"/>
                  <a:pt x="1942449" y="8088467"/>
                </a:cubicBezTo>
                <a:cubicBezTo>
                  <a:pt x="1942449" y="8088467"/>
                  <a:pt x="1942449" y="8088467"/>
                  <a:pt x="1961218" y="8339963"/>
                </a:cubicBezTo>
                <a:cubicBezTo>
                  <a:pt x="1799807" y="8839201"/>
                  <a:pt x="181941" y="8606474"/>
                  <a:pt x="181941" y="8606474"/>
                </a:cubicBezTo>
                <a:cubicBezTo>
                  <a:pt x="-242232" y="8197323"/>
                  <a:pt x="208218" y="7840725"/>
                  <a:pt x="208218" y="7840725"/>
                </a:cubicBezTo>
                <a:cubicBezTo>
                  <a:pt x="499602" y="7809757"/>
                  <a:pt x="742687" y="7799112"/>
                  <a:pt x="945340" y="7802257"/>
                </a:cubicBezTo>
                <a:close/>
                <a:moveTo>
                  <a:pt x="1499256" y="3670300"/>
                </a:moveTo>
                <a:cubicBezTo>
                  <a:pt x="1499256" y="3670300"/>
                  <a:pt x="1499256" y="3670300"/>
                  <a:pt x="4922981" y="3670300"/>
                </a:cubicBezTo>
                <a:cubicBezTo>
                  <a:pt x="4757801" y="4011884"/>
                  <a:pt x="4660195" y="4394758"/>
                  <a:pt x="4660195" y="4800154"/>
                </a:cubicBezTo>
                <a:cubicBezTo>
                  <a:pt x="4660195" y="6234054"/>
                  <a:pt x="5823961" y="7397690"/>
                  <a:pt x="7258021" y="7397690"/>
                </a:cubicBezTo>
                <a:cubicBezTo>
                  <a:pt x="8692082" y="7397690"/>
                  <a:pt x="9855847" y="6234054"/>
                  <a:pt x="9855847" y="4800154"/>
                </a:cubicBezTo>
                <a:cubicBezTo>
                  <a:pt x="9855847" y="4394758"/>
                  <a:pt x="9761995" y="4011884"/>
                  <a:pt x="9596815" y="3670300"/>
                </a:cubicBezTo>
                <a:cubicBezTo>
                  <a:pt x="9596815" y="3670300"/>
                  <a:pt x="9596815" y="3670300"/>
                  <a:pt x="10771844" y="3670300"/>
                </a:cubicBezTo>
                <a:cubicBezTo>
                  <a:pt x="10771844" y="3670300"/>
                  <a:pt x="10771844" y="3670300"/>
                  <a:pt x="10771844" y="7667954"/>
                </a:cubicBezTo>
                <a:cubicBezTo>
                  <a:pt x="10771844" y="7667954"/>
                  <a:pt x="10771844" y="7667954"/>
                  <a:pt x="8962376" y="7667954"/>
                </a:cubicBezTo>
                <a:cubicBezTo>
                  <a:pt x="8962376" y="7667954"/>
                  <a:pt x="8962376" y="7667954"/>
                  <a:pt x="9183867" y="7686723"/>
                </a:cubicBezTo>
                <a:cubicBezTo>
                  <a:pt x="9183867" y="7686723"/>
                  <a:pt x="9183867" y="7686723"/>
                  <a:pt x="7701003" y="8628893"/>
                </a:cubicBezTo>
                <a:cubicBezTo>
                  <a:pt x="7701003" y="8628893"/>
                  <a:pt x="7701003" y="8628893"/>
                  <a:pt x="7701003" y="10989949"/>
                </a:cubicBezTo>
                <a:cubicBezTo>
                  <a:pt x="7701003" y="11046254"/>
                  <a:pt x="7689741" y="11095051"/>
                  <a:pt x="7667217" y="11143849"/>
                </a:cubicBezTo>
                <a:cubicBezTo>
                  <a:pt x="7667217" y="11143849"/>
                  <a:pt x="7667217" y="11143849"/>
                  <a:pt x="9330275" y="13493644"/>
                </a:cubicBezTo>
                <a:cubicBezTo>
                  <a:pt x="9371571" y="13549949"/>
                  <a:pt x="9480439" y="13763908"/>
                  <a:pt x="9457915" y="13782676"/>
                </a:cubicBezTo>
                <a:cubicBezTo>
                  <a:pt x="9457915" y="13782676"/>
                  <a:pt x="9457915" y="13782676"/>
                  <a:pt x="9142572" y="13778922"/>
                </a:cubicBezTo>
                <a:cubicBezTo>
                  <a:pt x="9097523" y="13771415"/>
                  <a:pt x="9067490" y="13763908"/>
                  <a:pt x="9029949" y="13707603"/>
                </a:cubicBezTo>
                <a:cubicBezTo>
                  <a:pt x="9029949" y="13707603"/>
                  <a:pt x="9029949" y="13707603"/>
                  <a:pt x="7490775" y="11534230"/>
                </a:cubicBezTo>
                <a:cubicBezTo>
                  <a:pt x="7490775" y="11534230"/>
                  <a:pt x="7490775" y="11534230"/>
                  <a:pt x="7490775" y="13643790"/>
                </a:cubicBezTo>
                <a:cubicBezTo>
                  <a:pt x="7490775" y="13711356"/>
                  <a:pt x="7456988" y="13767661"/>
                  <a:pt x="7408185" y="13767661"/>
                </a:cubicBezTo>
                <a:cubicBezTo>
                  <a:pt x="7408185" y="13767661"/>
                  <a:pt x="7408185" y="13767661"/>
                  <a:pt x="6968957" y="13767661"/>
                </a:cubicBezTo>
                <a:cubicBezTo>
                  <a:pt x="6923908" y="13767661"/>
                  <a:pt x="6886367" y="13711356"/>
                  <a:pt x="6886367" y="13643790"/>
                </a:cubicBezTo>
                <a:cubicBezTo>
                  <a:pt x="6886367" y="13643790"/>
                  <a:pt x="6886367" y="13643790"/>
                  <a:pt x="6886367" y="11564259"/>
                </a:cubicBezTo>
                <a:cubicBezTo>
                  <a:pt x="6886367" y="11564259"/>
                  <a:pt x="6886367" y="11564259"/>
                  <a:pt x="5166996" y="13685081"/>
                </a:cubicBezTo>
                <a:cubicBezTo>
                  <a:pt x="5121947" y="13745139"/>
                  <a:pt x="5088160" y="13737632"/>
                  <a:pt x="5020587" y="13737632"/>
                </a:cubicBezTo>
                <a:cubicBezTo>
                  <a:pt x="5020587" y="13737632"/>
                  <a:pt x="5020587" y="13737632"/>
                  <a:pt x="4333590" y="13737632"/>
                </a:cubicBezTo>
                <a:cubicBezTo>
                  <a:pt x="4296049" y="13707603"/>
                  <a:pt x="4648933" y="13362265"/>
                  <a:pt x="4697736" y="13302207"/>
                </a:cubicBezTo>
                <a:cubicBezTo>
                  <a:pt x="4697736" y="13302207"/>
                  <a:pt x="4697736" y="13302207"/>
                  <a:pt x="6754974" y="10768483"/>
                </a:cubicBezTo>
                <a:cubicBezTo>
                  <a:pt x="6754974" y="10768483"/>
                  <a:pt x="6754974" y="10768483"/>
                  <a:pt x="6781253" y="10738453"/>
                </a:cubicBezTo>
                <a:cubicBezTo>
                  <a:pt x="6781253" y="10738453"/>
                  <a:pt x="6781253" y="10738453"/>
                  <a:pt x="6781253" y="8632647"/>
                </a:cubicBezTo>
                <a:cubicBezTo>
                  <a:pt x="6781253" y="8632647"/>
                  <a:pt x="6781253" y="8632647"/>
                  <a:pt x="6762482" y="8628893"/>
                </a:cubicBezTo>
                <a:cubicBezTo>
                  <a:pt x="6728696" y="8621386"/>
                  <a:pt x="6480926" y="8467485"/>
                  <a:pt x="6191862" y="8291063"/>
                </a:cubicBezTo>
                <a:cubicBezTo>
                  <a:pt x="6191862" y="8291063"/>
                  <a:pt x="6191862" y="8291063"/>
                  <a:pt x="1964763" y="8336107"/>
                </a:cubicBezTo>
                <a:cubicBezTo>
                  <a:pt x="1964763" y="8336107"/>
                  <a:pt x="1964763" y="8336107"/>
                  <a:pt x="1964763" y="8084611"/>
                </a:cubicBezTo>
                <a:cubicBezTo>
                  <a:pt x="1964763" y="8084611"/>
                  <a:pt x="1964763" y="8084611"/>
                  <a:pt x="5940338" y="8133409"/>
                </a:cubicBezTo>
                <a:cubicBezTo>
                  <a:pt x="5579946" y="7908189"/>
                  <a:pt x="5234570" y="7686723"/>
                  <a:pt x="5234570" y="7686723"/>
                </a:cubicBezTo>
                <a:cubicBezTo>
                  <a:pt x="5234570" y="7686723"/>
                  <a:pt x="5234570" y="7686723"/>
                  <a:pt x="5426028" y="7667954"/>
                </a:cubicBezTo>
                <a:cubicBezTo>
                  <a:pt x="5426028" y="7667954"/>
                  <a:pt x="5426028" y="7667954"/>
                  <a:pt x="1499256" y="7667954"/>
                </a:cubicBezTo>
                <a:cubicBezTo>
                  <a:pt x="1499256" y="7667954"/>
                  <a:pt x="1499256" y="7667954"/>
                  <a:pt x="1499256" y="3670300"/>
                </a:cubicBezTo>
                <a:close/>
                <a:moveTo>
                  <a:pt x="7241243" y="2735264"/>
                </a:moveTo>
                <a:cubicBezTo>
                  <a:pt x="8382774" y="2735264"/>
                  <a:pt x="9308168" y="3659591"/>
                  <a:pt x="9308168" y="4799808"/>
                </a:cubicBezTo>
                <a:cubicBezTo>
                  <a:pt x="9308168" y="5940024"/>
                  <a:pt x="8382774" y="6864351"/>
                  <a:pt x="7241243" y="6864351"/>
                </a:cubicBezTo>
                <a:cubicBezTo>
                  <a:pt x="6099712" y="6864351"/>
                  <a:pt x="5174318" y="5940024"/>
                  <a:pt x="5174318" y="4799808"/>
                </a:cubicBezTo>
                <a:cubicBezTo>
                  <a:pt x="5174318" y="3659591"/>
                  <a:pt x="6099712" y="2735264"/>
                  <a:pt x="7241243" y="2735264"/>
                </a:cubicBezTo>
                <a:close/>
                <a:moveTo>
                  <a:pt x="7202054" y="0"/>
                </a:moveTo>
                <a:cubicBezTo>
                  <a:pt x="7202054" y="0"/>
                  <a:pt x="7202054" y="0"/>
                  <a:pt x="8707297" y="2131477"/>
                </a:cubicBezTo>
                <a:cubicBezTo>
                  <a:pt x="8707297" y="2131477"/>
                  <a:pt x="8707297" y="2131477"/>
                  <a:pt x="10771844" y="2131477"/>
                </a:cubicBezTo>
                <a:cubicBezTo>
                  <a:pt x="10771844" y="2131477"/>
                  <a:pt x="10771844" y="2131477"/>
                  <a:pt x="10771844" y="3321050"/>
                </a:cubicBezTo>
                <a:cubicBezTo>
                  <a:pt x="10771844" y="3321050"/>
                  <a:pt x="10771844" y="3321050"/>
                  <a:pt x="9349183" y="3321050"/>
                </a:cubicBezTo>
                <a:cubicBezTo>
                  <a:pt x="8879968" y="2698119"/>
                  <a:pt x="8132977" y="2292839"/>
                  <a:pt x="7292143" y="2292839"/>
                </a:cubicBezTo>
                <a:cubicBezTo>
                  <a:pt x="6447555" y="2292839"/>
                  <a:pt x="5704318" y="2698119"/>
                  <a:pt x="5235103" y="3321050"/>
                </a:cubicBezTo>
                <a:cubicBezTo>
                  <a:pt x="5235103" y="3321050"/>
                  <a:pt x="5235103" y="3321050"/>
                  <a:pt x="1432581" y="3321050"/>
                </a:cubicBezTo>
                <a:cubicBezTo>
                  <a:pt x="1432581" y="3321050"/>
                  <a:pt x="1432581" y="3321050"/>
                  <a:pt x="1432581" y="2296591"/>
                </a:cubicBezTo>
                <a:cubicBezTo>
                  <a:pt x="1432581" y="2296591"/>
                  <a:pt x="1432581" y="2296591"/>
                  <a:pt x="1432581" y="2131477"/>
                </a:cubicBezTo>
                <a:cubicBezTo>
                  <a:pt x="1432581" y="2131477"/>
                  <a:pt x="1432581" y="2131477"/>
                  <a:pt x="1432581" y="983181"/>
                </a:cubicBezTo>
                <a:cubicBezTo>
                  <a:pt x="1432581" y="983181"/>
                  <a:pt x="1432581" y="983181"/>
                  <a:pt x="2750138" y="983181"/>
                </a:cubicBezTo>
                <a:cubicBezTo>
                  <a:pt x="2750138" y="983181"/>
                  <a:pt x="2750138" y="983181"/>
                  <a:pt x="2750138" y="2131477"/>
                </a:cubicBezTo>
                <a:cubicBezTo>
                  <a:pt x="2750138" y="2131477"/>
                  <a:pt x="2750138" y="2131477"/>
                  <a:pt x="5606721" y="2131477"/>
                </a:cubicBezTo>
                <a:cubicBezTo>
                  <a:pt x="5606721" y="2131477"/>
                  <a:pt x="5606721" y="2131477"/>
                  <a:pt x="7202054" y="0"/>
                </a:cubicBezTo>
                <a:close/>
              </a:path>
            </a:pathLst>
          </a:custGeom>
          <a:solidFill>
            <a:srgbClr val="3D6869"/>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nchorCtr="1"/>
          <a:lstStyle/>
          <a:p>
            <a:endParaRPr lang="zh-CN" altLang="en-US"/>
          </a:p>
        </p:txBody>
      </p:sp>
      <p:sp>
        <p:nvSpPr>
          <p:cNvPr id="29704" name="KSO_Shape"/>
          <p:cNvSpPr>
            <a:spLocks noChangeArrowheads="1"/>
          </p:cNvSpPr>
          <p:nvPr/>
        </p:nvSpPr>
        <p:spPr bwMode="auto">
          <a:xfrm rot="-934860">
            <a:off x="10645775" y="3352800"/>
            <a:ext cx="1084263" cy="1069975"/>
          </a:xfrm>
          <a:custGeom>
            <a:avLst/>
            <a:gdLst>
              <a:gd name="T0" fmla="*/ 1477962 w 1622425"/>
              <a:gd name="T1" fmla="*/ 463550 h 1601788"/>
              <a:gd name="T2" fmla="*/ 866214 w 1622425"/>
              <a:gd name="T3" fmla="*/ 419183 h 1601788"/>
              <a:gd name="T4" fmla="*/ 805862 w 1622425"/>
              <a:gd name="T5" fmla="*/ 430298 h 1601788"/>
              <a:gd name="T6" fmla="*/ 757262 w 1622425"/>
              <a:gd name="T7" fmla="*/ 449034 h 1601788"/>
              <a:gd name="T8" fmla="*/ 731533 w 1622425"/>
              <a:gd name="T9" fmla="*/ 466817 h 1601788"/>
              <a:gd name="T10" fmla="*/ 712792 w 1622425"/>
              <a:gd name="T11" fmla="*/ 493810 h 1601788"/>
              <a:gd name="T12" fmla="*/ 701357 w 1622425"/>
              <a:gd name="T13" fmla="*/ 530648 h 1601788"/>
              <a:gd name="T14" fmla="*/ 700087 w 1622425"/>
              <a:gd name="T15" fmla="*/ 578600 h 1601788"/>
              <a:gd name="T16" fmla="*/ 708028 w 1622425"/>
              <a:gd name="T17" fmla="*/ 630998 h 1601788"/>
              <a:gd name="T18" fmla="*/ 703263 w 1622425"/>
              <a:gd name="T19" fmla="*/ 650051 h 1601788"/>
              <a:gd name="T20" fmla="*/ 697545 w 1622425"/>
              <a:gd name="T21" fmla="*/ 666247 h 1601788"/>
              <a:gd name="T22" fmla="*/ 705487 w 1622425"/>
              <a:gd name="T23" fmla="*/ 729760 h 1601788"/>
              <a:gd name="T24" fmla="*/ 718192 w 1622425"/>
              <a:gd name="T25" fmla="*/ 755800 h 1601788"/>
              <a:gd name="T26" fmla="*/ 738839 w 1622425"/>
              <a:gd name="T27" fmla="*/ 763421 h 1601788"/>
              <a:gd name="T28" fmla="*/ 751227 w 1622425"/>
              <a:gd name="T29" fmla="*/ 839954 h 1601788"/>
              <a:gd name="T30" fmla="*/ 765204 w 1622425"/>
              <a:gd name="T31" fmla="*/ 858373 h 1601788"/>
              <a:gd name="T32" fmla="*/ 740745 w 1622425"/>
              <a:gd name="T33" fmla="*/ 895528 h 1601788"/>
              <a:gd name="T34" fmla="*/ 718510 w 1622425"/>
              <a:gd name="T35" fmla="*/ 928555 h 1601788"/>
              <a:gd name="T36" fmla="*/ 544123 w 1622425"/>
              <a:gd name="T37" fmla="*/ 998101 h 1601788"/>
              <a:gd name="T38" fmla="*/ 487583 w 1622425"/>
              <a:gd name="T39" fmla="*/ 1020648 h 1601788"/>
              <a:gd name="T40" fmla="*/ 463442 w 1622425"/>
              <a:gd name="T41" fmla="*/ 1040337 h 1601788"/>
              <a:gd name="T42" fmla="*/ 454230 w 1622425"/>
              <a:gd name="T43" fmla="*/ 1082573 h 1601788"/>
              <a:gd name="T44" fmla="*/ 1277245 w 1622425"/>
              <a:gd name="T45" fmla="*/ 1167997 h 1601788"/>
              <a:gd name="T46" fmla="*/ 1272163 w 1622425"/>
              <a:gd name="T47" fmla="*/ 1049546 h 1601788"/>
              <a:gd name="T48" fmla="*/ 1259775 w 1622425"/>
              <a:gd name="T49" fmla="*/ 1032398 h 1601788"/>
              <a:gd name="T50" fmla="*/ 1221658 w 1622425"/>
              <a:gd name="T51" fmla="*/ 1011121 h 1601788"/>
              <a:gd name="T52" fmla="*/ 1080941 w 1622425"/>
              <a:gd name="T53" fmla="*/ 953960 h 1601788"/>
              <a:gd name="T54" fmla="*/ 1003436 w 1622425"/>
              <a:gd name="T55" fmla="*/ 919980 h 1601788"/>
              <a:gd name="T56" fmla="*/ 955790 w 1622425"/>
              <a:gd name="T57" fmla="*/ 869487 h 1601788"/>
              <a:gd name="T58" fmla="*/ 961507 w 1622425"/>
              <a:gd name="T59" fmla="*/ 849481 h 1601788"/>
              <a:gd name="T60" fmla="*/ 977072 w 1622425"/>
              <a:gd name="T61" fmla="*/ 827887 h 1601788"/>
              <a:gd name="T62" fmla="*/ 981837 w 1622425"/>
              <a:gd name="T63" fmla="*/ 797083 h 1601788"/>
              <a:gd name="T64" fmla="*/ 987236 w 1622425"/>
              <a:gd name="T65" fmla="*/ 770408 h 1601788"/>
              <a:gd name="T66" fmla="*/ 999942 w 1622425"/>
              <a:gd name="T67" fmla="*/ 759928 h 1601788"/>
              <a:gd name="T68" fmla="*/ 1014871 w 1622425"/>
              <a:gd name="T69" fmla="*/ 746908 h 1601788"/>
              <a:gd name="T70" fmla="*/ 1025989 w 1622425"/>
              <a:gd name="T71" fmla="*/ 709753 h 1601788"/>
              <a:gd name="T72" fmla="*/ 1026942 w 1622425"/>
              <a:gd name="T73" fmla="*/ 669105 h 1601788"/>
              <a:gd name="T74" fmla="*/ 1015824 w 1622425"/>
              <a:gd name="T75" fmla="*/ 642747 h 1601788"/>
              <a:gd name="T76" fmla="*/ 1012013 w 1622425"/>
              <a:gd name="T77" fmla="*/ 622106 h 1601788"/>
              <a:gd name="T78" fmla="*/ 1017413 w 1622425"/>
              <a:gd name="T79" fmla="*/ 551607 h 1601788"/>
              <a:gd name="T80" fmla="*/ 1010424 w 1622425"/>
              <a:gd name="T81" fmla="*/ 492222 h 1601788"/>
              <a:gd name="T82" fmla="*/ 995495 w 1622425"/>
              <a:gd name="T83" fmla="*/ 465547 h 1601788"/>
              <a:gd name="T84" fmla="*/ 939908 w 1622425"/>
              <a:gd name="T85" fmla="*/ 436331 h 1601788"/>
              <a:gd name="T86" fmla="*/ 902426 w 1622425"/>
              <a:gd name="T87" fmla="*/ 422041 h 1601788"/>
              <a:gd name="T88" fmla="*/ 1477962 w 1622425"/>
              <a:gd name="T89" fmla="*/ 0 h 1601788"/>
              <a:gd name="T90" fmla="*/ 1403350 w 1622425"/>
              <a:gd name="T91" fmla="*/ 0 h 1601788"/>
              <a:gd name="T92" fmla="*/ 212503 w 1622425"/>
              <a:gd name="T93" fmla="*/ 0 h 1601788"/>
              <a:gd name="T94" fmla="*/ 75917 w 1622425"/>
              <a:gd name="T95" fmla="*/ 1599883 h 1601788"/>
              <a:gd name="T96" fmla="*/ 49870 w 1622425"/>
              <a:gd name="T97" fmla="*/ 1590356 h 1601788"/>
              <a:gd name="T98" fmla="*/ 27635 w 1622425"/>
              <a:gd name="T99" fmla="*/ 1573843 h 1601788"/>
              <a:gd name="T100" fmla="*/ 11435 w 1622425"/>
              <a:gd name="T101" fmla="*/ 1551931 h 1601788"/>
              <a:gd name="T102" fmla="*/ 1906 w 1622425"/>
              <a:gd name="T103" fmla="*/ 1525891 h 1601788"/>
              <a:gd name="T104" fmla="*/ 317 w 1622425"/>
              <a:gd name="T105" fmla="*/ 90188 h 1601788"/>
              <a:gd name="T106" fmla="*/ 5717 w 1622425"/>
              <a:gd name="T107" fmla="*/ 62560 h 1601788"/>
              <a:gd name="T108" fmla="*/ 19058 w 1622425"/>
              <a:gd name="T109" fmla="*/ 38107 h 1601788"/>
              <a:gd name="T110" fmla="*/ 38117 w 1622425"/>
              <a:gd name="T111" fmla="*/ 18736 h 1601788"/>
              <a:gd name="T112" fmla="*/ 62258 w 1622425"/>
              <a:gd name="T113" fmla="*/ 5716 h 1601788"/>
              <a:gd name="T114" fmla="*/ 90211 w 1622425"/>
              <a:gd name="T115" fmla="*/ 0 h 1601788"/>
              <a:gd name="T116" fmla="*/ 0 w 1622425"/>
              <a:gd name="T117" fmla="*/ 0 h 1601788"/>
              <a:gd name="T118" fmla="*/ 1622425 w 1622425"/>
              <a:gd name="T119" fmla="*/ 1601788 h 160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1622425" h="1601788">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rgbClr val="3D6869"/>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endParaRPr lang="zh-CN" altLang="en-US"/>
          </a:p>
        </p:txBody>
      </p:sp>
      <p:sp>
        <p:nvSpPr>
          <p:cNvPr id="7" name="矩形 6">
            <a:extLst>
              <a:ext uri="{FF2B5EF4-FFF2-40B4-BE49-F238E27FC236}">
                <a16:creationId xmlns:a16="http://schemas.microsoft.com/office/drawing/2014/main" id="{C1682A67-C5DB-413D-9A5B-F4E373CA2C12}"/>
              </a:ext>
            </a:extLst>
          </p:cNvPr>
          <p:cNvSpPr/>
          <p:nvPr/>
        </p:nvSpPr>
        <p:spPr>
          <a:xfrm>
            <a:off x="11448662" y="6187514"/>
            <a:ext cx="510159" cy="362407"/>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altLang="zh-TW" sz="2400" b="1" dirty="0"/>
              <a:t>16</a:t>
            </a:r>
            <a:endParaRPr lang="zh-TW" altLang="en-US" sz="2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3"/>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123" name="矩形 5"/>
          <p:cNvSpPr>
            <a:spLocks noChangeArrowheads="1"/>
          </p:cNvSpPr>
          <p:nvPr/>
        </p:nvSpPr>
        <p:spPr bwMode="auto">
          <a:xfrm>
            <a:off x="0" y="351826"/>
            <a:ext cx="12192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124" name="文本框 4"/>
          <p:cNvSpPr>
            <a:spLocks noChangeArrowheads="1"/>
          </p:cNvSpPr>
          <p:nvPr/>
        </p:nvSpPr>
        <p:spPr bwMode="auto">
          <a:xfrm>
            <a:off x="1388690" y="351826"/>
            <a:ext cx="1152491" cy="142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9600" b="1" i="0" u="none" strike="noStrike" kern="1200" cap="none" spc="0" normalizeH="0" baseline="0" noProof="0" dirty="0">
                <a:ln>
                  <a:noFill/>
                </a:ln>
                <a:solidFill>
                  <a:srgbClr val="427172"/>
                </a:solidFill>
                <a:effectLst/>
                <a:uLnTx/>
                <a:uFillTx/>
                <a:latin typeface="STXinwei"/>
                <a:ea typeface="华文隶书" panose="02010800040101010101" pitchFamily="2" charset="-122"/>
                <a:cs typeface="+mn-cs"/>
                <a:sym typeface="Microsoft New Tai Lue" panose="020B0502040204020203" pitchFamily="34" charset="0"/>
              </a:rPr>
              <a:t>★</a:t>
            </a:r>
            <a:endParaRPr kumimoji="0" lang="zh-CN" altLang="en-US" sz="9600" b="1" i="0" u="none" strike="noStrike" kern="1200" cap="none" spc="0" normalizeH="0" baseline="0" noProof="0" dirty="0">
              <a:ln>
                <a:noFill/>
              </a:ln>
              <a:solidFill>
                <a:srgbClr val="427172"/>
              </a:solidFill>
              <a:effectLst/>
              <a:uLnTx/>
              <a:uFillTx/>
              <a:latin typeface="Broadway" panose="02020500000000000000" pitchFamily="18" charset="0"/>
              <a:ea typeface="华文隶书" panose="02010800040101010101" pitchFamily="2" charset="-122"/>
              <a:cs typeface="+mn-cs"/>
              <a:sym typeface="Microsoft New Tai Lue" panose="020B0502040204020203" pitchFamily="34" charset="0"/>
            </a:endParaRPr>
          </a:p>
        </p:txBody>
      </p:sp>
      <p:sp>
        <p:nvSpPr>
          <p:cNvPr id="5125" name="矩形 5"/>
          <p:cNvSpPr>
            <a:spLocks noChangeArrowheads="1"/>
          </p:cNvSpPr>
          <p:nvPr/>
        </p:nvSpPr>
        <p:spPr bwMode="auto">
          <a:xfrm>
            <a:off x="2541180" y="617145"/>
            <a:ext cx="710963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TW" altLang="en-US" sz="6000" b="1" i="0" u="none" strike="noStrike" kern="1200" cap="none" spc="0" normalizeH="0" baseline="0" noProof="0" dirty="0">
                <a:ln>
                  <a:noFill/>
                </a:ln>
                <a:solidFill>
                  <a:srgbClr val="427172"/>
                </a:solidFill>
                <a:effectLst/>
                <a:uLnTx/>
                <a:uFillTx/>
                <a:latin typeface="標楷體" panose="03000509000000000000" pitchFamily="65" charset="-120"/>
                <a:ea typeface="標楷體" panose="03000509000000000000" pitchFamily="65" charset="-120"/>
                <a:cs typeface="+mn-cs"/>
                <a:sym typeface="宋体" panose="02010600030101010101" pitchFamily="2" charset="-122"/>
              </a:rPr>
              <a:t>旋轉門條款案例宣導</a:t>
            </a:r>
            <a:endParaRPr kumimoji="0" lang="zh-CN" altLang="en-US" sz="5400" b="1" i="0" u="none" strike="noStrike" kern="1200" cap="none" spc="0" normalizeH="0" baseline="0" noProof="0" dirty="0">
              <a:ln>
                <a:noFill/>
              </a:ln>
              <a:solidFill>
                <a:srgbClr val="427172"/>
              </a:solidFill>
              <a:effectLst/>
              <a:uLnTx/>
              <a:uFillTx/>
              <a:latin typeface="標楷體" panose="03000509000000000000" pitchFamily="65" charset="-120"/>
              <a:ea typeface="標楷體" panose="03000509000000000000" pitchFamily="65" charset="-120"/>
              <a:cs typeface="+mn-cs"/>
              <a:sym typeface="宋体" panose="02010600030101010101" pitchFamily="2" charset="-122"/>
            </a:endParaRPr>
          </a:p>
        </p:txBody>
      </p:sp>
      <p:sp>
        <p:nvSpPr>
          <p:cNvPr id="6" name="矩形 5">
            <a:extLst>
              <a:ext uri="{FF2B5EF4-FFF2-40B4-BE49-F238E27FC236}">
                <a16:creationId xmlns:a16="http://schemas.microsoft.com/office/drawing/2014/main" id="{7596F685-75DF-406C-BC7B-0F5B2FF32966}"/>
              </a:ext>
            </a:extLst>
          </p:cNvPr>
          <p:cNvSpPr/>
          <p:nvPr/>
        </p:nvSpPr>
        <p:spPr>
          <a:xfrm>
            <a:off x="11579288" y="6204856"/>
            <a:ext cx="346359" cy="385293"/>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TW" sz="2400" b="1" i="0" u="none" strike="noStrike" kern="1200" cap="none" spc="0" normalizeH="0" baseline="0" noProof="0" dirty="0">
                <a:ln>
                  <a:noFill/>
                </a:ln>
                <a:solidFill>
                  <a:srgbClr val="000000"/>
                </a:solidFill>
                <a:effectLst/>
                <a:uLnTx/>
                <a:uFillTx/>
                <a:latin typeface="Calibri"/>
                <a:ea typeface="宋体"/>
                <a:cs typeface="+mn-cs"/>
              </a:rPr>
              <a:t>2</a:t>
            </a:r>
            <a:endParaRPr kumimoji="0" lang="zh-TW" altLang="en-US" sz="2400" b="1" i="0" u="none" strike="noStrike" kern="1200" cap="none" spc="0" normalizeH="0" baseline="0" noProof="0" dirty="0">
              <a:ln>
                <a:noFill/>
              </a:ln>
              <a:solidFill>
                <a:srgbClr val="000000"/>
              </a:solidFill>
              <a:effectLst/>
              <a:uLnTx/>
              <a:uFillTx/>
              <a:latin typeface="Calibri"/>
              <a:ea typeface="宋体"/>
              <a:cs typeface="+mn-cs"/>
            </a:endParaRPr>
          </a:p>
        </p:txBody>
      </p:sp>
      <p:sp>
        <p:nvSpPr>
          <p:cNvPr id="7" name="文字方塊 6">
            <a:extLst>
              <a:ext uri="{FF2B5EF4-FFF2-40B4-BE49-F238E27FC236}">
                <a16:creationId xmlns:a16="http://schemas.microsoft.com/office/drawing/2014/main" id="{CFF3B29C-F09D-4DDB-9DC4-1C8EA4DA6135}"/>
              </a:ext>
            </a:extLst>
          </p:cNvPr>
          <p:cNvSpPr txBox="1"/>
          <p:nvPr/>
        </p:nvSpPr>
        <p:spPr>
          <a:xfrm>
            <a:off x="1017036" y="2148628"/>
            <a:ext cx="9367935" cy="3752566"/>
          </a:xfrm>
          <a:prstGeom prst="rect">
            <a:avLst/>
          </a:prstGeom>
          <a:noFill/>
        </p:spPr>
        <p:txBody>
          <a:bodyPr wrap="square" rtlCol="0">
            <a:spAutoFit/>
          </a:bodyPr>
          <a:lstStyle/>
          <a:p>
            <a:pPr marL="720000" marR="0" lvl="0" indent="720000" algn="just" defTabSz="914400" rtl="0" eaLnBrk="0" fontAlgn="base" latinLnBrk="0" hangingPunct="0">
              <a:lnSpc>
                <a:spcPts val="4000"/>
              </a:lnSpc>
              <a:spcBef>
                <a:spcPct val="0"/>
              </a:spcBef>
              <a:spcAft>
                <a:spcPct val="0"/>
              </a:spcAft>
              <a:buClrTx/>
              <a:buSzTx/>
              <a:buFontTx/>
              <a:buNone/>
              <a:tabLst/>
              <a:defRPr/>
            </a:pPr>
            <a:r>
              <a:rPr kumimoji="0" lang="zh-TW" altLang="en-US" sz="3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標楷體" panose="03000509000000000000" pitchFamily="65" charset="-120"/>
                <a:ea typeface="標楷體" panose="03000509000000000000" pitchFamily="65" charset="-120"/>
              </a:rPr>
              <a:t>為避免公務員</a:t>
            </a:r>
            <a:r>
              <a:rPr kumimoji="0" lang="zh-TW" altLang="en-US" sz="3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標楷體" panose="03000509000000000000" pitchFamily="65" charset="-120"/>
                <a:ea typeface="標楷體" panose="03000509000000000000" pitchFamily="65" charset="-120"/>
              </a:rPr>
              <a:t>離職後憑藉與原任職機關之關係</a:t>
            </a:r>
            <a:r>
              <a:rPr kumimoji="0" lang="zh-TW" altLang="en-US" sz="3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標楷體" panose="03000509000000000000" pitchFamily="65" charset="-120"/>
                <a:ea typeface="標楷體" panose="03000509000000000000" pitchFamily="65" charset="-120"/>
              </a:rPr>
              <a:t>，利用公務資訊助其任職之營利事業從事不當競爭，產生利益衝突或利益輸送，爰有</a:t>
            </a:r>
            <a:r>
              <a:rPr kumimoji="0" lang="zh-TW" altLang="en-US" sz="3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標楷體" panose="03000509000000000000" pitchFamily="65" charset="-120"/>
                <a:ea typeface="標楷體" panose="03000509000000000000" pitchFamily="65" charset="-120"/>
              </a:rPr>
              <a:t>公務員離職後禁止從事特定職務</a:t>
            </a:r>
            <a:r>
              <a:rPr kumimoji="0" lang="zh-TW" altLang="en-US" sz="3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標楷體" panose="03000509000000000000" pitchFamily="65" charset="-120"/>
                <a:ea typeface="標楷體" panose="03000509000000000000" pitchFamily="65" charset="-120"/>
              </a:rPr>
              <a:t>，以維護公務員之公正廉明。</a:t>
            </a:r>
            <a:endParaRPr kumimoji="0" lang="en-US" altLang="zh-TW" sz="3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標楷體" panose="03000509000000000000" pitchFamily="65" charset="-120"/>
              <a:ea typeface="標楷體" panose="03000509000000000000" pitchFamily="65" charset="-120"/>
            </a:endParaRPr>
          </a:p>
          <a:p>
            <a:pPr marL="720000" marR="0" lvl="0" indent="720000" algn="just" defTabSz="914400" rtl="0" eaLnBrk="0" fontAlgn="base" latinLnBrk="0" hangingPunct="0">
              <a:lnSpc>
                <a:spcPts val="4300"/>
              </a:lnSpc>
              <a:spcBef>
                <a:spcPct val="0"/>
              </a:spcBef>
              <a:spcAft>
                <a:spcPct val="0"/>
              </a:spcAft>
              <a:buClrTx/>
              <a:buSzTx/>
              <a:buFontTx/>
              <a:buNone/>
              <a:tabLst/>
              <a:defRPr/>
            </a:pPr>
            <a:r>
              <a:rPr kumimoji="0" lang="zh-TW" altLang="en-US" sz="3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標楷體" panose="03000509000000000000" pitchFamily="65" charset="-120"/>
                <a:ea typeface="標楷體" panose="03000509000000000000" pitchFamily="65" charset="-120"/>
                <a:sym typeface="Franklin Gothic Book" pitchFamily="34" charset="0"/>
              </a:rPr>
              <a:t>期透過本次宣導，提升法遵意識，確實遵守</a:t>
            </a:r>
            <a:r>
              <a:rPr kumimoji="0" lang="zh-TW" altLang="en-US" sz="3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標楷體" panose="03000509000000000000" pitchFamily="65" charset="-120"/>
                <a:ea typeface="標楷體" panose="03000509000000000000" pitchFamily="65" charset="-120"/>
              </a:rPr>
              <a:t>公職人員利益衝突迴避法及本公司工作人員利益衝突迴避要點等相關規範。</a:t>
            </a:r>
            <a:endParaRPr kumimoji="0" lang="zh-CN" altLang="en-US" sz="3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標楷體" panose="03000509000000000000" pitchFamily="65" charset="-120"/>
              <a:ea typeface="標楷體" panose="03000509000000000000" pitchFamily="65" charset="-120"/>
            </a:endParaRPr>
          </a:p>
        </p:txBody>
      </p:sp>
      <p:sp>
        <p:nvSpPr>
          <p:cNvPr id="8" name="文本框 4">
            <a:extLst>
              <a:ext uri="{FF2B5EF4-FFF2-40B4-BE49-F238E27FC236}">
                <a16:creationId xmlns:a16="http://schemas.microsoft.com/office/drawing/2014/main" id="{FAACD4E0-A20E-4D38-8B18-DBB3542E1E5E}"/>
              </a:ext>
            </a:extLst>
          </p:cNvPr>
          <p:cNvSpPr>
            <a:spLocks noChangeArrowheads="1"/>
          </p:cNvSpPr>
          <p:nvPr/>
        </p:nvSpPr>
        <p:spPr bwMode="auto">
          <a:xfrm>
            <a:off x="9650819" y="351826"/>
            <a:ext cx="1152491" cy="142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9600" b="1" i="0" u="none" strike="noStrike" kern="1200" cap="none" spc="0" normalizeH="0" baseline="0" noProof="0" dirty="0">
                <a:ln>
                  <a:noFill/>
                </a:ln>
                <a:solidFill>
                  <a:srgbClr val="427172"/>
                </a:solidFill>
                <a:effectLst/>
                <a:uLnTx/>
                <a:uFillTx/>
                <a:latin typeface="STXinwei"/>
                <a:ea typeface="华文隶书" panose="02010800040101010101" pitchFamily="2" charset="-122"/>
                <a:cs typeface="+mn-cs"/>
                <a:sym typeface="Microsoft New Tai Lue" panose="020B0502040204020203" pitchFamily="34" charset="0"/>
              </a:rPr>
              <a:t>★</a:t>
            </a:r>
            <a:endParaRPr kumimoji="0" lang="zh-CN" altLang="en-US" sz="9600" b="1" i="0" u="none" strike="noStrike" kern="1200" cap="none" spc="0" normalizeH="0" baseline="0" noProof="0" dirty="0">
              <a:ln>
                <a:noFill/>
              </a:ln>
              <a:solidFill>
                <a:srgbClr val="427172"/>
              </a:solidFill>
              <a:effectLst/>
              <a:uLnTx/>
              <a:uFillTx/>
              <a:latin typeface="Broadway" panose="02020500000000000000" pitchFamily="18" charset="0"/>
              <a:ea typeface="华文隶书" panose="02010800040101010101" pitchFamily="2" charset="-122"/>
              <a:cs typeface="+mn-cs"/>
              <a:sym typeface="Microsoft New Tai Lue" panose="020B0502040204020203" pitchFamily="34" charset="0"/>
            </a:endParaRPr>
          </a:p>
        </p:txBody>
      </p:sp>
    </p:spTree>
    <p:extLst>
      <p:ext uri="{BB962C8B-B14F-4D97-AF65-F5344CB8AC3E}">
        <p14:creationId xmlns:p14="http://schemas.microsoft.com/office/powerpoint/2010/main" val="2709922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099"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0" name="矩形 3"/>
          <p:cNvSpPr>
            <a:spLocks noChangeArrowheads="1"/>
          </p:cNvSpPr>
          <p:nvPr/>
        </p:nvSpPr>
        <p:spPr bwMode="auto">
          <a:xfrm>
            <a:off x="0" y="0"/>
            <a:ext cx="12192000" cy="2117725"/>
          </a:xfrm>
          <a:prstGeom prst="rect">
            <a:avLst/>
          </a:prstGeom>
          <a:solidFill>
            <a:srgbClr val="FF4664"/>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1" name="矩形 4"/>
          <p:cNvSpPr>
            <a:spLocks noChangeArrowheads="1"/>
          </p:cNvSpPr>
          <p:nvPr/>
        </p:nvSpPr>
        <p:spPr bwMode="auto">
          <a:xfrm>
            <a:off x="0" y="4740275"/>
            <a:ext cx="12192000" cy="2117725"/>
          </a:xfrm>
          <a:prstGeom prst="rect">
            <a:avLst/>
          </a:prstGeom>
          <a:solidFill>
            <a:srgbClr val="FFA14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2" name="矩形 10"/>
          <p:cNvSpPr>
            <a:spLocks noChangeArrowheads="1"/>
          </p:cNvSpPr>
          <p:nvPr/>
        </p:nvSpPr>
        <p:spPr bwMode="auto">
          <a:xfrm>
            <a:off x="317500" y="214791"/>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8" name="TextBox 4"/>
          <p:cNvSpPr>
            <a:spLocks noChangeArrowheads="1"/>
          </p:cNvSpPr>
          <p:nvPr/>
        </p:nvSpPr>
        <p:spPr bwMode="auto">
          <a:xfrm>
            <a:off x="497652" y="1075380"/>
            <a:ext cx="6468239" cy="2103140"/>
          </a:xfrm>
          <a:prstGeom prst="rect">
            <a:avLst/>
          </a:prstGeom>
          <a:solidFill>
            <a:schemeClr val="accent2">
              <a:lumMod val="40000"/>
              <a:lumOff val="60000"/>
            </a:schemeClr>
          </a:solidFill>
          <a:ln>
            <a:headEnd/>
            <a:tailEnd/>
          </a:ln>
          <a:effectLst>
            <a:glow rad="63500">
              <a:schemeClr val="accent2">
                <a:satMod val="175000"/>
                <a:alpha val="40000"/>
              </a:schemeClr>
            </a:glow>
          </a:effectLst>
          <a:extLst/>
        </p:spPr>
        <p:style>
          <a:lnRef idx="2">
            <a:schemeClr val="accent6"/>
          </a:lnRef>
          <a:fillRef idx="1">
            <a:schemeClr val="lt1"/>
          </a:fillRef>
          <a:effectRef idx="0">
            <a:schemeClr val="accent6"/>
          </a:effectRef>
          <a:fontRef idx="minor">
            <a:schemeClr val="dk1"/>
          </a:fontRef>
        </p:style>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spcBef>
                <a:spcPct val="0"/>
              </a:spcBef>
              <a:spcAft>
                <a:spcPct val="0"/>
              </a:spcAft>
              <a:buClrTx/>
              <a:buSzTx/>
              <a:buFont typeface="Arial" panose="020B0604020202020204" pitchFamily="34" charset="0"/>
              <a:buNone/>
              <a:tabLst/>
              <a:defRPr/>
            </a:pPr>
            <a:r>
              <a:rPr kumimoji="0" lang="zh-TW" altLang="en-US" sz="2400" b="1" i="0" u="sng"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rPr>
              <a:t>第</a:t>
            </a:r>
            <a:r>
              <a:rPr kumimoji="0" lang="en-US" altLang="zh-TW" sz="2400" b="1" i="0" u="sng"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rPr>
              <a:t>16</a:t>
            </a:r>
            <a:r>
              <a:rPr kumimoji="0" lang="zh-TW" altLang="en-US" sz="2400" b="1" i="0" u="sng"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rPr>
              <a:t>條</a:t>
            </a:r>
            <a:r>
              <a:rPr kumimoji="0" lang="zh-TW" altLang="en-US" sz="24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rPr>
              <a:t>   </a:t>
            </a:r>
            <a:r>
              <a:rPr kumimoji="0" lang="en-US" altLang="zh-TW" sz="1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rPr>
              <a:t>(111.6.22</a:t>
            </a:r>
            <a:r>
              <a:rPr kumimoji="0" lang="zh-TW" altLang="en-US" sz="1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rPr>
              <a:t>修正前規定於第</a:t>
            </a:r>
            <a:r>
              <a:rPr kumimoji="0" lang="en-US" altLang="zh-TW" sz="1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rPr>
              <a:t>14</a:t>
            </a:r>
            <a:r>
              <a:rPr kumimoji="0" lang="zh-TW" altLang="en-US" sz="1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rPr>
              <a:t>條之</a:t>
            </a:r>
            <a:r>
              <a:rPr kumimoji="0" lang="en-US" altLang="zh-TW" sz="1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rPr>
              <a:t>1)</a:t>
            </a:r>
            <a:endParaRPr kumimoji="0" lang="en-US" altLang="zh-TW"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endParaRPr>
          </a:p>
          <a:p>
            <a:pPr marL="108000" marR="0" lvl="0" indent="0" algn="just" defTabSz="914400" rtl="0" eaLnBrk="1" fontAlgn="base" latinLnBrk="0" hangingPunct="1">
              <a:lnSpc>
                <a:spcPts val="3200"/>
              </a:lnSpc>
              <a:spcBef>
                <a:spcPts val="0"/>
              </a:spcBef>
              <a:spcAft>
                <a:spcPct val="0"/>
              </a:spcAft>
              <a:buClrTx/>
              <a:buSzTx/>
              <a:buFont typeface="Arial" panose="020B0604020202020204" pitchFamily="34" charset="0"/>
              <a:buNone/>
              <a:tabLst/>
              <a:defRPr/>
            </a:pPr>
            <a:r>
              <a:rPr kumimoji="0" lang="zh-TW" altLang="en-US"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公務員於其</a:t>
            </a:r>
            <a:r>
              <a:rPr kumimoji="0" lang="zh-TW" altLang="en-US" sz="2800" b="1" i="0" u="none" strike="noStrike" kern="1200" cap="none" spc="0" normalizeH="0" baseline="0" noProof="0" dirty="0">
                <a:ln>
                  <a:noFill/>
                </a:ln>
                <a:solidFill>
                  <a:srgbClr val="000000"/>
                </a:solidFill>
                <a:effectLst>
                  <a:outerShdw blurRad="38100" dist="38100" dir="2700000" algn="tl">
                    <a:srgbClr val="000000">
                      <a:alpha val="43137"/>
                    </a:srgbClr>
                  </a:outerShdw>
                </a:effectLst>
                <a:highlight>
                  <a:srgbClr val="FFFF00"/>
                </a:highlight>
                <a:uLnTx/>
                <a:uFillTx/>
                <a:latin typeface="標楷體" panose="03000509000000000000" pitchFamily="65" charset="-120"/>
                <a:ea typeface="標楷體" panose="03000509000000000000" pitchFamily="65" charset="-120"/>
                <a:cs typeface="+mn-cs"/>
              </a:rPr>
              <a:t>離職</a:t>
            </a:r>
            <a:r>
              <a:rPr kumimoji="0" lang="zh-TW" altLang="en-US"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後三年內，不得擔任與其離職前五年內之</a:t>
            </a:r>
            <a:r>
              <a:rPr kumimoji="0" lang="zh-TW" altLang="en-US" sz="2800" b="1" i="0" u="none" strike="noStrike" kern="1200" cap="none" spc="0" normalizeH="0" baseline="0" noProof="0" dirty="0">
                <a:ln>
                  <a:noFill/>
                </a:ln>
                <a:solidFill>
                  <a:srgbClr val="000000"/>
                </a:solidFill>
                <a:effectLst>
                  <a:outerShdw blurRad="38100" dist="38100" dir="2700000" algn="tl">
                    <a:srgbClr val="000000">
                      <a:alpha val="43137"/>
                    </a:srgbClr>
                  </a:outerShdw>
                </a:effectLst>
                <a:highlight>
                  <a:srgbClr val="FFFF00"/>
                </a:highlight>
                <a:uLnTx/>
                <a:uFillTx/>
                <a:latin typeface="標楷體" panose="03000509000000000000" pitchFamily="65" charset="-120"/>
                <a:ea typeface="標楷體" panose="03000509000000000000" pitchFamily="65" charset="-120"/>
                <a:cs typeface="+mn-cs"/>
              </a:rPr>
              <a:t>職務直接相關</a:t>
            </a:r>
            <a:r>
              <a:rPr kumimoji="0" lang="zh-TW" altLang="en-US"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之營利事業董事、監察人、經理、執行業務之股東或顧問</a:t>
            </a:r>
            <a:r>
              <a:rPr kumimoji="0" lang="zh-TW" altLang="en-US" sz="30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a:t>
            </a:r>
            <a:endParaRPr kumimoji="0" lang="zh-CN" altLang="en-US" sz="30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p:txBody>
      </p:sp>
      <p:pic>
        <p:nvPicPr>
          <p:cNvPr id="30" name="Picture 2">
            <a:extLst>
              <a:ext uri="{FF2B5EF4-FFF2-40B4-BE49-F238E27FC236}">
                <a16:creationId xmlns:a16="http://schemas.microsoft.com/office/drawing/2014/main" id="{3E51FD2A-C558-4F2B-81DD-6A236F9D39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16858" y="355880"/>
            <a:ext cx="348382" cy="272647"/>
          </a:xfrm>
          <a:prstGeom prst="rect">
            <a:avLst/>
          </a:prstGeom>
        </p:spPr>
      </p:pic>
      <p:pic>
        <p:nvPicPr>
          <p:cNvPr id="31" name="Picture 2">
            <a:extLst>
              <a:ext uri="{FF2B5EF4-FFF2-40B4-BE49-F238E27FC236}">
                <a16:creationId xmlns:a16="http://schemas.microsoft.com/office/drawing/2014/main" id="{4EB5E572-950E-48F4-92A3-156F54038B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9161319" y="643025"/>
            <a:ext cx="369765" cy="289382"/>
          </a:xfrm>
          <a:prstGeom prst="rect">
            <a:avLst/>
          </a:prstGeom>
        </p:spPr>
      </p:pic>
      <p:grpSp>
        <p:nvGrpSpPr>
          <p:cNvPr id="33" name="组合 12">
            <a:extLst>
              <a:ext uri="{FF2B5EF4-FFF2-40B4-BE49-F238E27FC236}">
                <a16:creationId xmlns:a16="http://schemas.microsoft.com/office/drawing/2014/main" id="{B3B6A85D-0C6D-4184-A2F3-EEC2EF7BFFF5}"/>
              </a:ext>
            </a:extLst>
          </p:cNvPr>
          <p:cNvGrpSpPr>
            <a:grpSpLocks/>
          </p:cNvGrpSpPr>
          <p:nvPr/>
        </p:nvGrpSpPr>
        <p:grpSpPr bwMode="auto">
          <a:xfrm>
            <a:off x="11025718" y="311886"/>
            <a:ext cx="730205" cy="730205"/>
            <a:chOff x="0" y="0"/>
            <a:chExt cx="1141228" cy="1141228"/>
          </a:xfrm>
        </p:grpSpPr>
        <p:sp>
          <p:nvSpPr>
            <p:cNvPr id="34" name="椭圆 13">
              <a:extLst>
                <a:ext uri="{FF2B5EF4-FFF2-40B4-BE49-F238E27FC236}">
                  <a16:creationId xmlns:a16="http://schemas.microsoft.com/office/drawing/2014/main" id="{D2075C99-4ACD-4BDD-B79D-971307B0CD91}"/>
                </a:ext>
              </a:extLst>
            </p:cNvPr>
            <p:cNvSpPr>
              <a:spLocks noChangeArrowheads="1"/>
            </p:cNvSpPr>
            <p:nvPr/>
          </p:nvSpPr>
          <p:spPr bwMode="auto">
            <a:xfrm>
              <a:off x="0" y="0"/>
              <a:ext cx="1141228" cy="1141228"/>
            </a:xfrm>
            <a:prstGeom prst="ellipse">
              <a:avLst/>
            </a:prstGeom>
            <a:solidFill>
              <a:srgbClr val="22F2CC"/>
            </a:solidFill>
            <a:ln w="12700">
              <a:solidFill>
                <a:schemeClr val="bg1"/>
              </a:solidFill>
              <a:bevel/>
              <a:headEnd/>
              <a:tailEnd/>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35" name="Freeform 13">
              <a:extLst>
                <a:ext uri="{FF2B5EF4-FFF2-40B4-BE49-F238E27FC236}">
                  <a16:creationId xmlns:a16="http://schemas.microsoft.com/office/drawing/2014/main" id="{1F44A970-2CC6-44CD-BEAC-2A649A028B14}"/>
                </a:ext>
              </a:extLst>
            </p:cNvPr>
            <p:cNvSpPr>
              <a:spLocks noEditPoints="1" noChangeArrowheads="1"/>
            </p:cNvSpPr>
            <p:nvPr/>
          </p:nvSpPr>
          <p:spPr bwMode="auto">
            <a:xfrm>
              <a:off x="307845" y="308419"/>
              <a:ext cx="525539" cy="524392"/>
            </a:xfrm>
            <a:custGeom>
              <a:avLst/>
              <a:gdLst>
                <a:gd name="T0" fmla="*/ 341467 w 197"/>
                <a:gd name="T1" fmla="*/ 267547 h 196"/>
                <a:gd name="T2" fmla="*/ 392153 w 197"/>
                <a:gd name="T3" fmla="*/ 278249 h 196"/>
                <a:gd name="T4" fmla="*/ 525539 w 197"/>
                <a:gd name="T5" fmla="*/ 144475 h 196"/>
                <a:gd name="T6" fmla="*/ 522871 w 197"/>
                <a:gd name="T7" fmla="*/ 120396 h 196"/>
                <a:gd name="T8" fmla="*/ 429501 w 197"/>
                <a:gd name="T9" fmla="*/ 222064 h 196"/>
                <a:gd name="T10" fmla="*/ 338799 w 197"/>
                <a:gd name="T11" fmla="*/ 206011 h 196"/>
                <a:gd name="T12" fmla="*/ 306787 w 197"/>
                <a:gd name="T13" fmla="*/ 120396 h 196"/>
                <a:gd name="T14" fmla="*/ 410827 w 197"/>
                <a:gd name="T15" fmla="*/ 10702 h 196"/>
                <a:gd name="T16" fmla="*/ 392153 w 197"/>
                <a:gd name="T17" fmla="*/ 8026 h 196"/>
                <a:gd name="T18" fmla="*/ 256100 w 197"/>
                <a:gd name="T19" fmla="*/ 144475 h 196"/>
                <a:gd name="T20" fmla="*/ 269439 w 197"/>
                <a:gd name="T21" fmla="*/ 197985 h 196"/>
                <a:gd name="T22" fmla="*/ 141389 w 197"/>
                <a:gd name="T23" fmla="*/ 355837 h 196"/>
                <a:gd name="T24" fmla="*/ 117379 w 197"/>
                <a:gd name="T25" fmla="*/ 350486 h 196"/>
                <a:gd name="T26" fmla="*/ 32013 w 197"/>
                <a:gd name="T27" fmla="*/ 433426 h 196"/>
                <a:gd name="T28" fmla="*/ 117379 w 197"/>
                <a:gd name="T29" fmla="*/ 519041 h 196"/>
                <a:gd name="T30" fmla="*/ 200078 w 197"/>
                <a:gd name="T31" fmla="*/ 433426 h 196"/>
                <a:gd name="T32" fmla="*/ 192075 w 197"/>
                <a:gd name="T33" fmla="*/ 403996 h 196"/>
                <a:gd name="T34" fmla="*/ 341467 w 197"/>
                <a:gd name="T35" fmla="*/ 267547 h 196"/>
                <a:gd name="T36" fmla="*/ 117379 w 197"/>
                <a:gd name="T37" fmla="*/ 478909 h 196"/>
                <a:gd name="T38" fmla="*/ 72028 w 197"/>
                <a:gd name="T39" fmla="*/ 433426 h 196"/>
                <a:gd name="T40" fmla="*/ 117379 w 197"/>
                <a:gd name="T41" fmla="*/ 390619 h 196"/>
                <a:gd name="T42" fmla="*/ 160063 w 197"/>
                <a:gd name="T43" fmla="*/ 433426 h 196"/>
                <a:gd name="T44" fmla="*/ 117379 w 197"/>
                <a:gd name="T45" fmla="*/ 478909 h 196"/>
                <a:gd name="T46" fmla="*/ 125382 w 197"/>
                <a:gd name="T47" fmla="*/ 163204 h 196"/>
                <a:gd name="T48" fmla="*/ 202746 w 197"/>
                <a:gd name="T49" fmla="*/ 246143 h 196"/>
                <a:gd name="T50" fmla="*/ 240094 w 197"/>
                <a:gd name="T51" fmla="*/ 206011 h 196"/>
                <a:gd name="T52" fmla="*/ 162730 w 197"/>
                <a:gd name="T53" fmla="*/ 125747 h 196"/>
                <a:gd name="T54" fmla="*/ 181404 w 197"/>
                <a:gd name="T55" fmla="*/ 107019 h 196"/>
                <a:gd name="T56" fmla="*/ 74696 w 197"/>
                <a:gd name="T57" fmla="*/ 0 h 196"/>
                <a:gd name="T58" fmla="*/ 0 w 197"/>
                <a:gd name="T59" fmla="*/ 77589 h 196"/>
                <a:gd name="T60" fmla="*/ 104041 w 197"/>
                <a:gd name="T61" fmla="*/ 181932 h 196"/>
                <a:gd name="T62" fmla="*/ 125382 w 197"/>
                <a:gd name="T63" fmla="*/ 163204 h 196"/>
                <a:gd name="T64" fmla="*/ 368144 w 197"/>
                <a:gd name="T65" fmla="*/ 286275 h 196"/>
                <a:gd name="T66" fmla="*/ 258768 w 197"/>
                <a:gd name="T67" fmla="*/ 382592 h 196"/>
                <a:gd name="T68" fmla="*/ 378815 w 197"/>
                <a:gd name="T69" fmla="*/ 502988 h 196"/>
                <a:gd name="T70" fmla="*/ 453511 w 197"/>
                <a:gd name="T71" fmla="*/ 502988 h 196"/>
                <a:gd name="T72" fmla="*/ 485523 w 197"/>
                <a:gd name="T73" fmla="*/ 473558 h 196"/>
                <a:gd name="T74" fmla="*/ 485523 w 197"/>
                <a:gd name="T75" fmla="*/ 398645 h 196"/>
                <a:gd name="T76" fmla="*/ 368144 w 197"/>
                <a:gd name="T77" fmla="*/ 286275 h 196"/>
                <a:gd name="T78" fmla="*/ 421498 w 197"/>
                <a:gd name="T79" fmla="*/ 481584 h 196"/>
                <a:gd name="T80" fmla="*/ 402824 w 197"/>
                <a:gd name="T81" fmla="*/ 481584 h 196"/>
                <a:gd name="T82" fmla="*/ 304119 w 197"/>
                <a:gd name="T83" fmla="*/ 385268 h 196"/>
                <a:gd name="T84" fmla="*/ 304119 w 197"/>
                <a:gd name="T85" fmla="*/ 366539 h 196"/>
                <a:gd name="T86" fmla="*/ 322793 w 197"/>
                <a:gd name="T87" fmla="*/ 366539 h 196"/>
                <a:gd name="T88" fmla="*/ 421498 w 197"/>
                <a:gd name="T89" fmla="*/ 462856 h 196"/>
                <a:gd name="T90" fmla="*/ 421498 w 197"/>
                <a:gd name="T91" fmla="*/ 481584 h 196"/>
                <a:gd name="T92" fmla="*/ 464182 w 197"/>
                <a:gd name="T93" fmla="*/ 438777 h 196"/>
                <a:gd name="T94" fmla="*/ 445508 w 197"/>
                <a:gd name="T95" fmla="*/ 438777 h 196"/>
                <a:gd name="T96" fmla="*/ 346802 w 197"/>
                <a:gd name="T97" fmla="*/ 342460 h 196"/>
                <a:gd name="T98" fmla="*/ 346802 w 197"/>
                <a:gd name="T99" fmla="*/ 323732 h 196"/>
                <a:gd name="T100" fmla="*/ 365476 w 197"/>
                <a:gd name="T101" fmla="*/ 323732 h 196"/>
                <a:gd name="T102" fmla="*/ 464182 w 197"/>
                <a:gd name="T103" fmla="*/ 420049 h 196"/>
                <a:gd name="T104" fmla="*/ 464182 w 197"/>
                <a:gd name="T105" fmla="*/ 438777 h 1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7"/>
                <a:gd name="T160" fmla="*/ 0 h 196"/>
                <a:gd name="T161" fmla="*/ 197 w 197"/>
                <a:gd name="T162" fmla="*/ 196 h 1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7" h="196">
                  <a:moveTo>
                    <a:pt x="128" y="100"/>
                  </a:moveTo>
                  <a:cubicBezTo>
                    <a:pt x="134" y="103"/>
                    <a:pt x="140" y="104"/>
                    <a:pt x="147" y="104"/>
                  </a:cubicBezTo>
                  <a:cubicBezTo>
                    <a:pt x="175" y="104"/>
                    <a:pt x="197" y="82"/>
                    <a:pt x="197" y="54"/>
                  </a:cubicBezTo>
                  <a:cubicBezTo>
                    <a:pt x="197" y="51"/>
                    <a:pt x="197" y="48"/>
                    <a:pt x="196" y="45"/>
                  </a:cubicBezTo>
                  <a:cubicBezTo>
                    <a:pt x="161" y="83"/>
                    <a:pt x="161" y="83"/>
                    <a:pt x="161" y="83"/>
                  </a:cubicBezTo>
                  <a:cubicBezTo>
                    <a:pt x="127" y="77"/>
                    <a:pt x="127" y="77"/>
                    <a:pt x="127" y="77"/>
                  </a:cubicBezTo>
                  <a:cubicBezTo>
                    <a:pt x="115" y="45"/>
                    <a:pt x="115" y="45"/>
                    <a:pt x="115" y="45"/>
                  </a:cubicBezTo>
                  <a:cubicBezTo>
                    <a:pt x="154" y="4"/>
                    <a:pt x="154" y="4"/>
                    <a:pt x="154" y="4"/>
                  </a:cubicBezTo>
                  <a:cubicBezTo>
                    <a:pt x="152" y="3"/>
                    <a:pt x="149" y="3"/>
                    <a:pt x="147" y="3"/>
                  </a:cubicBezTo>
                  <a:cubicBezTo>
                    <a:pt x="119" y="3"/>
                    <a:pt x="96" y="26"/>
                    <a:pt x="96" y="54"/>
                  </a:cubicBezTo>
                  <a:cubicBezTo>
                    <a:pt x="96" y="61"/>
                    <a:pt x="98" y="68"/>
                    <a:pt x="101" y="74"/>
                  </a:cubicBezTo>
                  <a:cubicBezTo>
                    <a:pt x="85" y="101"/>
                    <a:pt x="62" y="124"/>
                    <a:pt x="53" y="133"/>
                  </a:cubicBezTo>
                  <a:cubicBezTo>
                    <a:pt x="50" y="132"/>
                    <a:pt x="47" y="131"/>
                    <a:pt x="44" y="131"/>
                  </a:cubicBezTo>
                  <a:cubicBezTo>
                    <a:pt x="26" y="131"/>
                    <a:pt x="12" y="145"/>
                    <a:pt x="12" y="162"/>
                  </a:cubicBezTo>
                  <a:cubicBezTo>
                    <a:pt x="12" y="180"/>
                    <a:pt x="26" y="194"/>
                    <a:pt x="44" y="194"/>
                  </a:cubicBezTo>
                  <a:cubicBezTo>
                    <a:pt x="61" y="194"/>
                    <a:pt x="75" y="180"/>
                    <a:pt x="75" y="162"/>
                  </a:cubicBezTo>
                  <a:cubicBezTo>
                    <a:pt x="75" y="158"/>
                    <a:pt x="74" y="154"/>
                    <a:pt x="72" y="151"/>
                  </a:cubicBezTo>
                  <a:cubicBezTo>
                    <a:pt x="79" y="141"/>
                    <a:pt x="98" y="119"/>
                    <a:pt x="128" y="100"/>
                  </a:cubicBezTo>
                  <a:close/>
                  <a:moveTo>
                    <a:pt x="44" y="179"/>
                  </a:moveTo>
                  <a:cubicBezTo>
                    <a:pt x="34" y="179"/>
                    <a:pt x="27" y="172"/>
                    <a:pt x="27" y="162"/>
                  </a:cubicBezTo>
                  <a:cubicBezTo>
                    <a:pt x="27" y="153"/>
                    <a:pt x="34" y="146"/>
                    <a:pt x="44" y="146"/>
                  </a:cubicBezTo>
                  <a:cubicBezTo>
                    <a:pt x="53" y="146"/>
                    <a:pt x="60" y="153"/>
                    <a:pt x="60" y="162"/>
                  </a:cubicBezTo>
                  <a:cubicBezTo>
                    <a:pt x="60" y="172"/>
                    <a:pt x="53" y="179"/>
                    <a:pt x="44" y="179"/>
                  </a:cubicBezTo>
                  <a:close/>
                  <a:moveTo>
                    <a:pt x="47" y="61"/>
                  </a:moveTo>
                  <a:cubicBezTo>
                    <a:pt x="76" y="92"/>
                    <a:pt x="76" y="92"/>
                    <a:pt x="76" y="92"/>
                  </a:cubicBezTo>
                  <a:cubicBezTo>
                    <a:pt x="90" y="77"/>
                    <a:pt x="90" y="77"/>
                    <a:pt x="90" y="77"/>
                  </a:cubicBezTo>
                  <a:cubicBezTo>
                    <a:pt x="61" y="47"/>
                    <a:pt x="61" y="47"/>
                    <a:pt x="61" y="47"/>
                  </a:cubicBezTo>
                  <a:cubicBezTo>
                    <a:pt x="68" y="40"/>
                    <a:pt x="68" y="40"/>
                    <a:pt x="68" y="40"/>
                  </a:cubicBezTo>
                  <a:cubicBezTo>
                    <a:pt x="28" y="0"/>
                    <a:pt x="28" y="0"/>
                    <a:pt x="28" y="0"/>
                  </a:cubicBezTo>
                  <a:cubicBezTo>
                    <a:pt x="0" y="29"/>
                    <a:pt x="0" y="29"/>
                    <a:pt x="0" y="29"/>
                  </a:cubicBezTo>
                  <a:cubicBezTo>
                    <a:pt x="39" y="68"/>
                    <a:pt x="39" y="68"/>
                    <a:pt x="39" y="68"/>
                  </a:cubicBezTo>
                  <a:lnTo>
                    <a:pt x="47" y="61"/>
                  </a:lnTo>
                  <a:close/>
                  <a:moveTo>
                    <a:pt x="138" y="107"/>
                  </a:moveTo>
                  <a:cubicBezTo>
                    <a:pt x="138" y="107"/>
                    <a:pt x="114" y="114"/>
                    <a:pt x="97" y="143"/>
                  </a:cubicBezTo>
                  <a:cubicBezTo>
                    <a:pt x="97" y="141"/>
                    <a:pt x="142" y="188"/>
                    <a:pt x="142" y="188"/>
                  </a:cubicBezTo>
                  <a:cubicBezTo>
                    <a:pt x="150" y="196"/>
                    <a:pt x="163" y="196"/>
                    <a:pt x="170" y="188"/>
                  </a:cubicBezTo>
                  <a:cubicBezTo>
                    <a:pt x="182" y="177"/>
                    <a:pt x="182" y="177"/>
                    <a:pt x="182" y="177"/>
                  </a:cubicBezTo>
                  <a:cubicBezTo>
                    <a:pt x="189" y="169"/>
                    <a:pt x="189" y="156"/>
                    <a:pt x="182" y="149"/>
                  </a:cubicBezTo>
                  <a:lnTo>
                    <a:pt x="138" y="107"/>
                  </a:lnTo>
                  <a:close/>
                  <a:moveTo>
                    <a:pt x="158" y="180"/>
                  </a:moveTo>
                  <a:cubicBezTo>
                    <a:pt x="156" y="182"/>
                    <a:pt x="153" y="182"/>
                    <a:pt x="151" y="180"/>
                  </a:cubicBezTo>
                  <a:cubicBezTo>
                    <a:pt x="114" y="144"/>
                    <a:pt x="114" y="144"/>
                    <a:pt x="114" y="144"/>
                  </a:cubicBezTo>
                  <a:cubicBezTo>
                    <a:pt x="112" y="142"/>
                    <a:pt x="112" y="139"/>
                    <a:pt x="114" y="137"/>
                  </a:cubicBezTo>
                  <a:cubicBezTo>
                    <a:pt x="116" y="135"/>
                    <a:pt x="120" y="135"/>
                    <a:pt x="121" y="137"/>
                  </a:cubicBezTo>
                  <a:cubicBezTo>
                    <a:pt x="158" y="173"/>
                    <a:pt x="158" y="173"/>
                    <a:pt x="158" y="173"/>
                  </a:cubicBezTo>
                  <a:cubicBezTo>
                    <a:pt x="160" y="175"/>
                    <a:pt x="160" y="178"/>
                    <a:pt x="158" y="180"/>
                  </a:cubicBezTo>
                  <a:close/>
                  <a:moveTo>
                    <a:pt x="174" y="164"/>
                  </a:moveTo>
                  <a:cubicBezTo>
                    <a:pt x="172" y="166"/>
                    <a:pt x="169" y="166"/>
                    <a:pt x="167" y="164"/>
                  </a:cubicBezTo>
                  <a:cubicBezTo>
                    <a:pt x="130" y="128"/>
                    <a:pt x="130" y="128"/>
                    <a:pt x="130" y="128"/>
                  </a:cubicBezTo>
                  <a:cubicBezTo>
                    <a:pt x="128" y="126"/>
                    <a:pt x="128" y="123"/>
                    <a:pt x="130" y="121"/>
                  </a:cubicBezTo>
                  <a:cubicBezTo>
                    <a:pt x="132" y="119"/>
                    <a:pt x="136" y="119"/>
                    <a:pt x="137" y="121"/>
                  </a:cubicBezTo>
                  <a:cubicBezTo>
                    <a:pt x="174" y="157"/>
                    <a:pt x="174" y="157"/>
                    <a:pt x="174" y="157"/>
                  </a:cubicBezTo>
                  <a:cubicBezTo>
                    <a:pt x="176" y="159"/>
                    <a:pt x="176" y="162"/>
                    <a:pt x="174" y="164"/>
                  </a:cubicBezTo>
                  <a:close/>
                </a:path>
              </a:pathLst>
            </a:custGeom>
            <a:solidFill>
              <a:schemeClr val="bg1"/>
            </a:solidFill>
            <a:ln w="9525" cmpd="sng">
              <a:solidFill>
                <a:schemeClr val="bg1"/>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grpSp>
      <p:sp>
        <p:nvSpPr>
          <p:cNvPr id="19" name="矩形 18">
            <a:extLst>
              <a:ext uri="{FF2B5EF4-FFF2-40B4-BE49-F238E27FC236}">
                <a16:creationId xmlns:a16="http://schemas.microsoft.com/office/drawing/2014/main" id="{8362B17E-9988-4724-8DEA-A04E7CC6C3EB}"/>
              </a:ext>
            </a:extLst>
          </p:cNvPr>
          <p:cNvSpPr/>
          <p:nvPr/>
        </p:nvSpPr>
        <p:spPr>
          <a:xfrm>
            <a:off x="11428880" y="5993981"/>
            <a:ext cx="404928" cy="421078"/>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zh-TW" sz="2400" b="1" dirty="0">
                <a:solidFill>
                  <a:srgbClr val="000000"/>
                </a:solidFill>
                <a:latin typeface="Calibri"/>
                <a:ea typeface="宋体"/>
              </a:rPr>
              <a:t>3</a:t>
            </a:r>
            <a:endParaRPr kumimoji="0" lang="zh-TW" altLang="en-US" sz="2400" b="1" i="0" u="none" strike="noStrike" kern="1200" cap="none" spc="0" normalizeH="0" baseline="0" noProof="0" dirty="0">
              <a:ln>
                <a:noFill/>
              </a:ln>
              <a:solidFill>
                <a:srgbClr val="000000"/>
              </a:solidFill>
              <a:effectLst/>
              <a:uLnTx/>
              <a:uFillTx/>
              <a:latin typeface="Calibri"/>
              <a:ea typeface="宋体"/>
              <a:cs typeface="+mn-cs"/>
            </a:endParaRPr>
          </a:p>
        </p:txBody>
      </p:sp>
      <p:sp>
        <p:nvSpPr>
          <p:cNvPr id="20" name="文本框 1">
            <a:extLst>
              <a:ext uri="{FF2B5EF4-FFF2-40B4-BE49-F238E27FC236}">
                <a16:creationId xmlns:a16="http://schemas.microsoft.com/office/drawing/2014/main" id="{82BF241B-B97F-485B-967E-D28731E2E0AF}"/>
              </a:ext>
            </a:extLst>
          </p:cNvPr>
          <p:cNvSpPr>
            <a:spLocks noChangeArrowheads="1"/>
          </p:cNvSpPr>
          <p:nvPr/>
        </p:nvSpPr>
        <p:spPr bwMode="auto">
          <a:xfrm>
            <a:off x="801179" y="244383"/>
            <a:ext cx="88991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TW" altLang="en-US" sz="4800" b="1" i="0" u="none" strike="noStrike" kern="1200" cap="none" spc="0" normalizeH="0" baseline="0" noProof="0" dirty="0">
                <a:ln>
                  <a:noFill/>
                </a:ln>
                <a:solidFill>
                  <a:srgbClr val="3D6869"/>
                </a:solidFill>
                <a:effectLst/>
                <a:uLnTx/>
                <a:uFillTx/>
                <a:latin typeface="微軟正黑體" panose="020B0604030504040204" pitchFamily="34" charset="-120"/>
                <a:ea typeface="微軟正黑體" panose="020B0604030504040204" pitchFamily="34" charset="-120"/>
                <a:cs typeface="+mn-cs"/>
                <a:sym typeface="Broadway" panose="02020500000000000000" pitchFamily="18" charset="0"/>
              </a:rPr>
              <a:t>相關規定</a:t>
            </a:r>
            <a:r>
              <a:rPr kumimoji="0" lang="en-US" altLang="zh-TW" sz="4800" b="1" i="0" u="none" strike="noStrike" kern="1200" cap="none" spc="0" normalizeH="0" baseline="0" noProof="0" dirty="0">
                <a:ln>
                  <a:noFill/>
                </a:ln>
                <a:solidFill>
                  <a:srgbClr val="3D6869"/>
                </a:solidFill>
                <a:effectLst/>
                <a:uLnTx/>
                <a:uFillTx/>
                <a:latin typeface="微軟正黑體" panose="020B0604030504040204" pitchFamily="34" charset="-120"/>
                <a:ea typeface="微軟正黑體" panose="020B0604030504040204" pitchFamily="34" charset="-120"/>
                <a:cs typeface="+mn-cs"/>
                <a:sym typeface="Broadway" panose="02020500000000000000" pitchFamily="18" charset="0"/>
              </a:rPr>
              <a:t>-</a:t>
            </a:r>
            <a:r>
              <a:rPr kumimoji="0" lang="zh-TW" altLang="en-US" sz="4800" b="1" i="0" u="none" strike="noStrike" kern="1200" cap="none" spc="0" normalizeH="0" baseline="0" noProof="0" dirty="0">
                <a:ln w="13462">
                  <a:solidFill>
                    <a:srgbClr val="FFFFFF"/>
                  </a:solidFill>
                  <a:prstDash val="solid"/>
                </a:ln>
                <a:solidFill>
                  <a:srgbClr val="B5CBE7">
                    <a:lumMod val="25000"/>
                  </a:srgbClr>
                </a:solidFill>
                <a:effectLst>
                  <a:outerShdw dist="38100" dir="2700000" algn="bl" rotWithShape="0">
                    <a:srgbClr val="B5CBE7"/>
                  </a:outerShdw>
                </a:effectLst>
                <a:uLnTx/>
                <a:uFillTx/>
                <a:latin typeface="微軟正黑體" panose="020B0604030504040204" pitchFamily="34" charset="-120"/>
                <a:ea typeface="微軟正黑體" panose="020B0604030504040204" pitchFamily="34" charset="-120"/>
                <a:cs typeface="+mn-cs"/>
                <a:sym typeface="Franklin Gothic Book" pitchFamily="34" charset="0"/>
              </a:rPr>
              <a:t>公務員服務法及函釋</a:t>
            </a:r>
            <a:endParaRPr kumimoji="0" lang="zh-CN" altLang="en-US" sz="4800" b="1" i="0" u="none" strike="noStrike" kern="1200" cap="none" spc="0" normalizeH="0" baseline="0" noProof="0" dirty="0">
              <a:ln>
                <a:noFill/>
              </a:ln>
              <a:solidFill>
                <a:srgbClr val="B5CBE7">
                  <a:lumMod val="25000"/>
                </a:srgbClr>
              </a:solidFill>
              <a:effectLst>
                <a:outerShdw blurRad="50800" dist="38100" dir="5400000" algn="t" rotWithShape="0">
                  <a:prstClr val="black">
                    <a:alpha val="40000"/>
                  </a:prstClr>
                </a:outerShdw>
              </a:effectLst>
              <a:uLnTx/>
              <a:uFillTx/>
              <a:latin typeface="微軟正黑體" panose="020B0604030504040204" pitchFamily="34" charset="-120"/>
              <a:ea typeface="微軟正黑體" panose="020B0604030504040204" pitchFamily="34" charset="-120"/>
              <a:cs typeface="+mn-cs"/>
              <a:sym typeface="Broadway" panose="02020500000000000000" pitchFamily="18" charset="0"/>
            </a:endParaRPr>
          </a:p>
        </p:txBody>
      </p:sp>
      <p:sp>
        <p:nvSpPr>
          <p:cNvPr id="38" name="TextBox 4">
            <a:extLst>
              <a:ext uri="{FF2B5EF4-FFF2-40B4-BE49-F238E27FC236}">
                <a16:creationId xmlns:a16="http://schemas.microsoft.com/office/drawing/2014/main" id="{BA739B8F-35F8-4618-AA86-35CA860E4285}"/>
              </a:ext>
            </a:extLst>
          </p:cNvPr>
          <p:cNvSpPr>
            <a:spLocks noChangeArrowheads="1"/>
          </p:cNvSpPr>
          <p:nvPr/>
        </p:nvSpPr>
        <p:spPr bwMode="auto">
          <a:xfrm>
            <a:off x="8390537" y="1172475"/>
            <a:ext cx="3113336" cy="4437753"/>
          </a:xfrm>
          <a:prstGeom prst="rect">
            <a:avLst/>
          </a:prstGeom>
          <a:ln>
            <a:headEnd/>
            <a:tailEnd/>
          </a:ln>
          <a:effectLst>
            <a:glow rad="101600">
              <a:schemeClr val="accent2">
                <a:satMod val="175000"/>
                <a:alpha val="40000"/>
              </a:schemeClr>
            </a:glow>
          </a:effectLst>
          <a:extLst>
            <a:ext uri="{909E8E84-426E-40DD-AFC4-6F175D3DCCD1}">
              <a14:hiddenFill xmlns:a14="http://schemas.microsoft.com/office/drawing/2010/main">
                <a:solidFill>
                  <a:srgbClr val="FFFFFF"/>
                </a:solidFill>
              </a14:hiddenFill>
            </a:ext>
          </a:extLst>
        </p:spPr>
        <p:style>
          <a:lnRef idx="1">
            <a:schemeClr val="accent2"/>
          </a:lnRef>
          <a:fillRef idx="2">
            <a:schemeClr val="accent2"/>
          </a:fillRef>
          <a:effectRef idx="1">
            <a:schemeClr val="accent2"/>
          </a:effectRef>
          <a:fontRef idx="minor">
            <a:schemeClr val="dk1"/>
          </a:fontRef>
        </p:style>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tabLst/>
              <a:defRPr/>
            </a:pPr>
            <a:endParaRPr kumimoji="0" lang="en-US" altLang="zh-CN" sz="32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tabLst/>
              <a:defRPr/>
            </a:pPr>
            <a:endParaRPr kumimoji="0" lang="en-US" altLang="zh-CN" sz="32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tabLst/>
              <a:defRPr/>
            </a:pPr>
            <a:endParaRPr kumimoji="0" lang="en-US" altLang="zh-CN" sz="32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tabLst/>
              <a:defRPr/>
            </a:pPr>
            <a:endParaRPr kumimoji="0" lang="en-US" altLang="zh-CN" sz="32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tabLst/>
              <a:defRPr/>
            </a:pPr>
            <a:endParaRPr kumimoji="0" lang="en-US" altLang="zh-CN" sz="32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p:txBody>
      </p:sp>
      <p:sp>
        <p:nvSpPr>
          <p:cNvPr id="29" name="文字方塊 28">
            <a:extLst>
              <a:ext uri="{FF2B5EF4-FFF2-40B4-BE49-F238E27FC236}">
                <a16:creationId xmlns:a16="http://schemas.microsoft.com/office/drawing/2014/main" id="{79ED1CCD-6AEB-4F1C-87D8-FA638FDCF8AD}"/>
              </a:ext>
            </a:extLst>
          </p:cNvPr>
          <p:cNvSpPr txBox="1"/>
          <p:nvPr/>
        </p:nvSpPr>
        <p:spPr>
          <a:xfrm>
            <a:off x="8495441" y="1546916"/>
            <a:ext cx="2933439" cy="4063869"/>
          </a:xfrm>
          <a:prstGeom prst="rect">
            <a:avLst/>
          </a:prstGeom>
          <a:noFill/>
        </p:spPr>
        <p:txBody>
          <a:bodyPr wrap="square" rtlCol="0">
            <a:spAutoFit/>
          </a:bodyPr>
          <a:lstStyle/>
          <a:p>
            <a:pPr marL="0" marR="0" lvl="0" indent="0" algn="l" defTabSz="914400" rtl="0" eaLnBrk="1" fontAlgn="base" latinLnBrk="0" hangingPunct="1">
              <a:lnSpc>
                <a:spcPts val="2600"/>
              </a:lnSpc>
              <a:spcBef>
                <a:spcPct val="0"/>
              </a:spcBef>
              <a:spcAft>
                <a:spcPts val="300"/>
              </a:spcAft>
              <a:buClrTx/>
              <a:buSzTx/>
              <a:buFontTx/>
              <a:buNone/>
              <a:tabLst/>
              <a:defRPr/>
            </a:pPr>
            <a:r>
              <a:rPr kumimoji="0" lang="zh-TW" altLang="en-US" sz="2800" b="1" i="0" u="sng"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rPr>
              <a:t>第</a:t>
            </a:r>
            <a:r>
              <a:rPr kumimoji="0" lang="en-US" altLang="zh-TW" sz="2800" b="1" i="0" u="sng"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rPr>
              <a:t>24</a:t>
            </a:r>
            <a:r>
              <a:rPr kumimoji="0" lang="zh-TW" altLang="en-US" sz="2800" b="1" i="0" u="sng"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rPr>
              <a:t>條</a:t>
            </a:r>
            <a:endParaRPr kumimoji="0" lang="en-US" altLang="zh-TW" sz="2800" b="1" i="0" u="sng"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endParaRPr>
          </a:p>
          <a:p>
            <a:pPr marL="0" marR="0" lvl="0" indent="0" algn="l" defTabSz="914400" rtl="0" eaLnBrk="1" fontAlgn="base" latinLnBrk="0" hangingPunct="1">
              <a:lnSpc>
                <a:spcPts val="2600"/>
              </a:lnSpc>
              <a:spcBef>
                <a:spcPct val="0"/>
              </a:spcBef>
              <a:spcAft>
                <a:spcPts val="0"/>
              </a:spcAft>
              <a:buClrTx/>
              <a:buSzTx/>
              <a:buFontTx/>
              <a:buNone/>
              <a:tabLst/>
              <a:defRPr/>
            </a:pPr>
            <a:r>
              <a:rPr kumimoji="0" lang="en-US" altLang="zh-TW" sz="1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rPr>
              <a:t>(111.6.22</a:t>
            </a:r>
            <a:r>
              <a:rPr kumimoji="0" lang="zh-TW" altLang="en-US" sz="1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rPr>
              <a:t>修正前規定於第</a:t>
            </a:r>
            <a:r>
              <a:rPr kumimoji="0" lang="en-US" altLang="zh-TW" sz="1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rPr>
              <a:t>22</a:t>
            </a:r>
            <a:r>
              <a:rPr kumimoji="0" lang="zh-TW" altLang="en-US" sz="1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rPr>
              <a:t>條之</a:t>
            </a:r>
            <a:r>
              <a:rPr kumimoji="0" lang="en-US" altLang="zh-TW" sz="1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rPr>
              <a:t>1</a:t>
            </a:r>
            <a:r>
              <a:rPr kumimoji="0" lang="zh-TW" altLang="en-US" sz="1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rPr>
              <a:t>第</a:t>
            </a:r>
            <a:r>
              <a:rPr kumimoji="0" lang="en-US" altLang="zh-TW" sz="1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rPr>
              <a:t>1</a:t>
            </a:r>
            <a:r>
              <a:rPr kumimoji="0" lang="zh-TW" altLang="en-US" sz="1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rPr>
              <a:t>項</a:t>
            </a:r>
            <a:r>
              <a:rPr kumimoji="0" lang="en-US" altLang="zh-TW" sz="1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rPr>
              <a:t>)</a:t>
            </a:r>
            <a:endParaRPr kumimoji="0" lang="en-US" altLang="zh-TW" sz="1600" b="1" i="0" u="sng"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endParaRPr>
          </a:p>
          <a:p>
            <a:pPr marL="0" marR="0" lvl="0" indent="0" algn="just" defTabSz="914400" rtl="0" eaLnBrk="1" fontAlgn="base" latinLnBrk="0" hangingPunct="1">
              <a:lnSpc>
                <a:spcPts val="3600"/>
              </a:lnSpc>
              <a:spcBef>
                <a:spcPts val="600"/>
              </a:spcBef>
              <a:spcAft>
                <a:spcPts val="600"/>
              </a:spcAft>
              <a:buClrTx/>
              <a:buSzTx/>
              <a:buFontTx/>
              <a:buNone/>
              <a:tabLst/>
              <a:defRPr/>
            </a:pPr>
            <a:r>
              <a:rPr kumimoji="0" lang="zh-TW" altLang="en-US"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離職公務員</a:t>
            </a:r>
            <a:r>
              <a:rPr kumimoji="0" lang="zh-TW" altLang="en-US" sz="2800" b="1" i="0" u="none" strike="noStrike" kern="1200" cap="none" spc="0" normalizeH="0" baseline="0" noProof="0" dirty="0">
                <a:ln>
                  <a:noFill/>
                </a:ln>
                <a:solidFill>
                  <a:srgbClr val="000000"/>
                </a:solidFill>
                <a:effectLst>
                  <a:outerShdw blurRad="38100" dist="38100" dir="2700000" algn="tl">
                    <a:srgbClr val="000000">
                      <a:alpha val="43137"/>
                    </a:srgbClr>
                  </a:outerShdw>
                </a:effectLst>
                <a:highlight>
                  <a:srgbClr val="FFFF00"/>
                </a:highlight>
                <a:uLnTx/>
                <a:uFillTx/>
                <a:latin typeface="標楷體" panose="03000509000000000000" pitchFamily="65" charset="-120"/>
                <a:ea typeface="標楷體" panose="03000509000000000000" pitchFamily="65" charset="-120"/>
                <a:cs typeface="+mn-cs"/>
              </a:rPr>
              <a:t>違反第</a:t>
            </a:r>
            <a:r>
              <a:rPr kumimoji="0" lang="en-US" altLang="zh-TW" sz="2800" b="1" i="0" u="none" strike="noStrike" kern="1200" cap="none" spc="0" normalizeH="0" baseline="0" noProof="0" dirty="0">
                <a:ln>
                  <a:noFill/>
                </a:ln>
                <a:solidFill>
                  <a:srgbClr val="000000"/>
                </a:solidFill>
                <a:effectLst>
                  <a:outerShdw blurRad="38100" dist="38100" dir="2700000" algn="tl">
                    <a:srgbClr val="000000">
                      <a:alpha val="43137"/>
                    </a:srgbClr>
                  </a:outerShdw>
                </a:effectLst>
                <a:highlight>
                  <a:srgbClr val="FFFF00"/>
                </a:highlight>
                <a:uLnTx/>
                <a:uFillTx/>
                <a:latin typeface="Times New Roman" panose="02020603050405020304" pitchFamily="18" charset="0"/>
                <a:ea typeface="標楷體" panose="03000509000000000000" pitchFamily="65" charset="-120"/>
                <a:cs typeface="Times New Roman" panose="02020603050405020304" pitchFamily="18" charset="0"/>
              </a:rPr>
              <a:t>16</a:t>
            </a:r>
            <a:r>
              <a:rPr kumimoji="0" lang="zh-TW" altLang="en-US" sz="2800" b="1" i="0" u="none" strike="noStrike" kern="1200" cap="none" spc="0" normalizeH="0" baseline="0" noProof="0" dirty="0">
                <a:ln>
                  <a:noFill/>
                </a:ln>
                <a:solidFill>
                  <a:srgbClr val="000000"/>
                </a:solidFill>
                <a:effectLst>
                  <a:outerShdw blurRad="38100" dist="38100" dir="2700000" algn="tl">
                    <a:srgbClr val="000000">
                      <a:alpha val="43137"/>
                    </a:srgbClr>
                  </a:outerShdw>
                </a:effectLst>
                <a:highlight>
                  <a:srgbClr val="FFFF00"/>
                </a:highlight>
                <a:uLnTx/>
                <a:uFillTx/>
                <a:latin typeface="標楷體" panose="03000509000000000000" pitchFamily="65" charset="-120"/>
                <a:ea typeface="標楷體" panose="03000509000000000000" pitchFamily="65" charset="-120"/>
                <a:cs typeface="+mn-cs"/>
              </a:rPr>
              <a:t>條規定</a:t>
            </a:r>
            <a:r>
              <a:rPr kumimoji="0" lang="zh-TW" altLang="en-US"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者，處</a:t>
            </a:r>
            <a:r>
              <a:rPr kumimoji="0" lang="zh-TW" altLang="en-US" sz="2800" b="1"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二年</a:t>
            </a:r>
            <a:r>
              <a:rPr kumimoji="0" lang="zh-TW" altLang="en-US"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以下有期徒刑，得併科新臺幣</a:t>
            </a:r>
            <a:r>
              <a:rPr kumimoji="0" lang="zh-TW" altLang="en-US" sz="2800" b="1"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一百萬元</a:t>
            </a:r>
            <a:r>
              <a:rPr kumimoji="0" lang="zh-TW" altLang="en-US"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以下罰金。</a:t>
            </a:r>
            <a:endParaRPr kumimoji="0" lang="en-US" altLang="zh-TW" sz="20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p:txBody>
      </p:sp>
      <p:sp>
        <p:nvSpPr>
          <p:cNvPr id="28" name="箭號: 向右 27">
            <a:extLst>
              <a:ext uri="{FF2B5EF4-FFF2-40B4-BE49-F238E27FC236}">
                <a16:creationId xmlns:a16="http://schemas.microsoft.com/office/drawing/2014/main" id="{094FAC5B-3FEC-4B18-8AFD-CF88829757BC}"/>
              </a:ext>
            </a:extLst>
          </p:cNvPr>
          <p:cNvSpPr/>
          <p:nvPr/>
        </p:nvSpPr>
        <p:spPr bwMode="auto">
          <a:xfrm>
            <a:off x="6965891" y="1844573"/>
            <a:ext cx="1653660" cy="1289447"/>
          </a:xfrm>
          <a:prstGeom prst="righ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0800000" scaled="1"/>
            <a:tileRect/>
          </a:gradFill>
          <a:ln w="9525" cap="flat" cmpd="sng" algn="ctr">
            <a:noFill/>
            <a:prstDash val="solid"/>
            <a:round/>
            <a:headEnd type="none" w="med" len="med"/>
            <a:tailEnd type="none" w="med" len="med"/>
          </a:ln>
          <a:effectLst>
            <a:glow rad="101600">
              <a:srgbClr val="C00000">
                <a:alpha val="60000"/>
              </a:srgbClr>
            </a:glow>
          </a:effectLst>
          <a:scene3d>
            <a:camera prst="isometricOffAxis2Left"/>
            <a:lightRig rig="threePt" dir="t"/>
          </a:scene3d>
          <a:extLst/>
        </p:spPr>
        <p:txBody>
          <a:bodyPr vert="horz" wrap="square" lIns="91440" tIns="45720" rIns="91440" bIns="45720" numCol="1" rtlCol="0"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TW" altLang="en-US" sz="36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微軟正黑體" panose="020B0604030504040204" pitchFamily="34" charset="-120"/>
                <a:ea typeface="微軟正黑體" panose="020B0604030504040204" pitchFamily="34" charset="-120"/>
                <a:cs typeface="+mn-cs"/>
              </a:rPr>
              <a:t>違反</a:t>
            </a:r>
          </a:p>
        </p:txBody>
      </p:sp>
      <p:sp>
        <p:nvSpPr>
          <p:cNvPr id="25" name="文字方塊 24">
            <a:extLst>
              <a:ext uri="{FF2B5EF4-FFF2-40B4-BE49-F238E27FC236}">
                <a16:creationId xmlns:a16="http://schemas.microsoft.com/office/drawing/2014/main" id="{418E5821-EED4-492F-A070-0DC762E89476}"/>
              </a:ext>
            </a:extLst>
          </p:cNvPr>
          <p:cNvSpPr txBox="1"/>
          <p:nvPr/>
        </p:nvSpPr>
        <p:spPr>
          <a:xfrm>
            <a:off x="436077" y="3365881"/>
            <a:ext cx="7684375" cy="810478"/>
          </a:xfrm>
          <a:prstGeom prst="rect">
            <a:avLst/>
          </a:prstGeom>
          <a:solidFill>
            <a:srgbClr val="FF93A5"/>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0" fontAlgn="base" latinLnBrk="0" hangingPunct="0">
              <a:lnSpc>
                <a:spcPts val="2600"/>
              </a:lnSpc>
              <a:spcBef>
                <a:spcPts val="600"/>
              </a:spcBef>
              <a:spcAft>
                <a:spcPts val="0"/>
              </a:spcAft>
              <a:buClrTx/>
              <a:buSzTx/>
              <a:buFontTx/>
              <a:buNone/>
              <a:tabLst/>
              <a:defRPr/>
            </a:pPr>
            <a:r>
              <a:rPr kumimoji="0" lang="zh-TW" altLang="en-US" sz="2800" b="1" i="0" u="none" strike="noStrike" kern="1200" cap="none" spc="0" normalizeH="0" baseline="0" noProof="0" dirty="0">
                <a:ln>
                  <a:noFill/>
                </a:ln>
                <a:solidFill>
                  <a:srgbClr val="000000"/>
                </a:solidFill>
                <a:effectLst/>
                <a:uLnTx/>
                <a:uFillTx/>
                <a:latin typeface="STXinwei"/>
                <a:ea typeface="微軟正黑體" panose="020B0604030504040204" pitchFamily="34" charset="-120"/>
                <a:cs typeface="+mn-cs"/>
              </a:rPr>
              <a:t>★</a:t>
            </a:r>
            <a:r>
              <a:rPr kumimoji="0" lang="zh-TW" altLang="en-US" sz="2600" b="1" i="0" u="sng"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離職</a:t>
            </a:r>
            <a:r>
              <a:rPr kumimoji="0" lang="zh-TW" altLang="en-US" sz="2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zh-TW"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退休（職）、辭職、資遣、免職、停職及休職</a:t>
            </a:r>
            <a:endParaRPr kumimoji="0" lang="en-US" altLang="zh-TW"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a:p>
            <a:pPr marL="0" marR="0" lvl="0" indent="0" algn="l" defTabSz="914400" rtl="0" eaLnBrk="0" fontAlgn="base" latinLnBrk="0" hangingPunct="0">
              <a:lnSpc>
                <a:spcPts val="2400"/>
              </a:lnSpc>
              <a:spcBef>
                <a:spcPts val="600"/>
              </a:spcBef>
              <a:spcAft>
                <a:spcPts val="0"/>
              </a:spcAft>
              <a:buClrTx/>
              <a:buSzTx/>
              <a:buFontTx/>
              <a:buNone/>
              <a:tabLst/>
              <a:defRPr/>
            </a:pPr>
            <a:r>
              <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        </a:t>
            </a:r>
            <a:r>
              <a:rPr kumimoji="0" lang="zh-TW" altLang="zh-TW"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等</a:t>
            </a:r>
            <a:r>
              <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離開原職。</a:t>
            </a:r>
          </a:p>
        </p:txBody>
      </p:sp>
      <p:sp>
        <p:nvSpPr>
          <p:cNvPr id="26" name="文字方塊 25">
            <a:extLst>
              <a:ext uri="{FF2B5EF4-FFF2-40B4-BE49-F238E27FC236}">
                <a16:creationId xmlns:a16="http://schemas.microsoft.com/office/drawing/2014/main" id="{CC684C70-600F-4442-8246-9BC9812DA97B}"/>
              </a:ext>
            </a:extLst>
          </p:cNvPr>
          <p:cNvSpPr txBox="1"/>
          <p:nvPr/>
        </p:nvSpPr>
        <p:spPr>
          <a:xfrm>
            <a:off x="432145" y="4218391"/>
            <a:ext cx="7683726" cy="2182649"/>
          </a:xfrm>
          <a:prstGeom prst="rect">
            <a:avLst/>
          </a:prstGeom>
          <a:solidFill>
            <a:srgbClr val="CBC4E8"/>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0" fontAlgn="base" latinLnBrk="0" hangingPunct="0">
              <a:lnSpc>
                <a:spcPts val="28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000000"/>
                </a:solidFill>
                <a:effectLst/>
                <a:uLnTx/>
                <a:uFillTx/>
                <a:latin typeface="STXinwei"/>
                <a:ea typeface="微軟正黑體" panose="020B0604030504040204" pitchFamily="34" charset="-120"/>
                <a:cs typeface="+mn-cs"/>
              </a:rPr>
              <a:t>★</a:t>
            </a:r>
            <a:r>
              <a:rPr kumimoji="0" lang="zh-TW" altLang="en-US" sz="2400" b="1" i="0" u="sng"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職務直接相關</a:t>
            </a:r>
            <a:r>
              <a:rPr kumimoji="0" lang="zh-TW" altLang="en-US" sz="24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endParaRPr kumimoji="0" lang="en-US" altLang="zh-TW" sz="24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252000" marR="0" lvl="0" indent="0" algn="just" defTabSz="914400" rtl="0" eaLnBrk="0" fontAlgn="base" latinLnBrk="0" hangingPunct="0">
              <a:lnSpc>
                <a:spcPts val="2700"/>
              </a:lnSpc>
              <a:spcBef>
                <a:spcPts val="0"/>
              </a:spcBef>
              <a:spcAft>
                <a:spcPts val="0"/>
              </a:spcAft>
              <a:buClrTx/>
              <a:buSzTx/>
              <a:buFontTx/>
              <a:buNone/>
              <a:tabLst/>
              <a:defRPr/>
            </a:pPr>
            <a:r>
              <a:rPr kumimoji="0" lang="zh-TW" altLang="zh-TW"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離職前服務機關與營利事業有</a:t>
            </a:r>
            <a:r>
              <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a:t>
            </a:r>
            <a:r>
              <a:rPr kumimoji="0" lang="zh-TW" alt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highlight>
                  <a:srgbClr val="FFFF00"/>
                </a:highlight>
                <a:uLnTx/>
                <a:uFillTx/>
                <a:latin typeface="標楷體" panose="03000509000000000000" pitchFamily="65" charset="-120"/>
                <a:ea typeface="標楷體" panose="03000509000000000000" pitchFamily="65" charset="-120"/>
                <a:cs typeface="+mn-cs"/>
              </a:rPr>
              <a:t>營建</a:t>
            </a:r>
            <a:r>
              <a:rPr kumimoji="0" lang="en-US" altLang="zh-TW" sz="2400" b="1"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a:t>
            </a:r>
            <a:r>
              <a:rPr kumimoji="0" lang="zh-TW" altLang="en-US" sz="2400" b="1"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承辦本機關或所屬機關之工程</a:t>
            </a:r>
            <a:r>
              <a:rPr kumimoji="0" lang="en-US" altLang="zh-TW" sz="2400" b="1"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a:t>
            </a:r>
            <a:r>
              <a:rPr kumimoji="0" lang="zh-TW" altLang="zh-TW"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a:t>
            </a:r>
            <a:r>
              <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或</a:t>
            </a:r>
            <a:r>
              <a:rPr kumimoji="0" lang="zh-TW" altLang="zh-TW"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a:t>
            </a:r>
            <a:r>
              <a:rPr kumimoji="0" lang="zh-TW" altLang="zh-TW"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highlight>
                  <a:srgbClr val="FFFF00"/>
                </a:highlight>
                <a:uLnTx/>
                <a:uFillTx/>
                <a:latin typeface="標楷體" panose="03000509000000000000" pitchFamily="65" charset="-120"/>
                <a:ea typeface="標楷體" panose="03000509000000000000" pitchFamily="65" charset="-120"/>
                <a:cs typeface="+mn-cs"/>
              </a:rPr>
              <a:t>採購業務關係</a:t>
            </a:r>
            <a:r>
              <a:rPr kumimoji="0" lang="en-US" altLang="zh-TW" sz="2400" b="1"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a:t>
            </a:r>
            <a:r>
              <a:rPr kumimoji="0" lang="zh-TW" altLang="en-US" sz="2400" b="1"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包括研訂規格、提出用料申請及實際採購</a:t>
            </a:r>
            <a:r>
              <a:rPr kumimoji="0" lang="en-US" altLang="zh-TW" sz="2400" b="1"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a:t>
            </a:r>
            <a:r>
              <a:rPr kumimoji="0" lang="zh-TW" altLang="zh-TW"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」之</a:t>
            </a:r>
            <a:r>
              <a:rPr kumimoji="0" lang="zh-TW" altLang="zh-TW" sz="24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承辦人員及其各級主管人員</a:t>
            </a:r>
            <a:r>
              <a:rPr kumimoji="0" lang="zh-TW" altLang="zh-TW"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a:t>
            </a:r>
            <a:r>
              <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即</a:t>
            </a:r>
            <a:r>
              <a:rPr kumimoji="0" lang="zh-TW" altLang="zh-TW"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各級直接承辦相關業務單位之副主管及主管，暨該機關幕僚長、副首長及首長）</a:t>
            </a:r>
            <a:r>
              <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a:t>
            </a:r>
            <a:endParaRPr kumimoji="0" lang="zh-TW" altLang="zh-TW"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p:txBody>
      </p:sp>
      <p:sp>
        <p:nvSpPr>
          <p:cNvPr id="36" name="矩形 35">
            <a:extLst>
              <a:ext uri="{FF2B5EF4-FFF2-40B4-BE49-F238E27FC236}">
                <a16:creationId xmlns:a16="http://schemas.microsoft.com/office/drawing/2014/main" id="{4C9C10D3-6345-44EC-8D4F-2CF68811E047}"/>
              </a:ext>
            </a:extLst>
          </p:cNvPr>
          <p:cNvSpPr/>
          <p:nvPr/>
        </p:nvSpPr>
        <p:spPr>
          <a:xfrm>
            <a:off x="3699554" y="3882569"/>
            <a:ext cx="4245363" cy="605294"/>
          </a:xfrm>
          <a:prstGeom prst="rect">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ctr" defTabSz="914400" rtl="0" eaLnBrk="0" fontAlgn="base" latinLnBrk="0" hangingPunct="0">
              <a:lnSpc>
                <a:spcPts val="2000"/>
              </a:lnSpc>
              <a:spcBef>
                <a:spcPct val="0"/>
              </a:spcBef>
              <a:spcAft>
                <a:spcPct val="0"/>
              </a:spcAft>
              <a:buClrTx/>
              <a:buSzTx/>
              <a:buFontTx/>
              <a:buNone/>
              <a:tabLst/>
              <a:defRPr/>
            </a:pPr>
            <a:r>
              <a:rPr kumimoji="0" lang="zh-TW" altLang="zh-TW"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銓敘部</a:t>
            </a:r>
            <a:r>
              <a:rPr kumimoji="0" lang="en-US" altLang="zh-TW"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85</a:t>
            </a:r>
            <a:r>
              <a:rPr kumimoji="0" lang="zh-TW" altLang="zh-TW"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年</a:t>
            </a:r>
            <a:r>
              <a:rPr kumimoji="0" lang="en-US" altLang="zh-TW"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7</a:t>
            </a:r>
            <a:r>
              <a:rPr kumimoji="0" lang="zh-TW" altLang="zh-TW"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月</a:t>
            </a:r>
            <a:r>
              <a:rPr kumimoji="0" lang="en-US" altLang="zh-TW"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20</a:t>
            </a:r>
            <a:r>
              <a:rPr kumimoji="0" lang="zh-TW" altLang="zh-TW"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日（</a:t>
            </a:r>
            <a:r>
              <a:rPr kumimoji="0" lang="en-US" altLang="zh-TW"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85</a:t>
            </a:r>
            <a:r>
              <a:rPr kumimoji="0" lang="zh-TW" altLang="zh-TW"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）臺中法二字第</a:t>
            </a:r>
            <a:r>
              <a:rPr kumimoji="0" lang="en-US" altLang="zh-TW"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1332483</a:t>
            </a:r>
            <a:r>
              <a:rPr kumimoji="0" lang="zh-TW" altLang="zh-TW"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號函</a:t>
            </a:r>
            <a:endParaRPr kumimoji="0" lang="en-US" altLang="zh-TW"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3904235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099"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0" name="矩形 3"/>
          <p:cNvSpPr>
            <a:spLocks noChangeArrowheads="1"/>
          </p:cNvSpPr>
          <p:nvPr/>
        </p:nvSpPr>
        <p:spPr bwMode="auto">
          <a:xfrm>
            <a:off x="0" y="0"/>
            <a:ext cx="12192000" cy="2117725"/>
          </a:xfrm>
          <a:prstGeom prst="rect">
            <a:avLst/>
          </a:prstGeom>
          <a:solidFill>
            <a:srgbClr val="FF4664"/>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1" name="矩形 4"/>
          <p:cNvSpPr>
            <a:spLocks noChangeArrowheads="1"/>
          </p:cNvSpPr>
          <p:nvPr/>
        </p:nvSpPr>
        <p:spPr bwMode="auto">
          <a:xfrm>
            <a:off x="0" y="4740275"/>
            <a:ext cx="12192000" cy="2117725"/>
          </a:xfrm>
          <a:prstGeom prst="rect">
            <a:avLst/>
          </a:prstGeom>
          <a:solidFill>
            <a:srgbClr val="FFA14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2" name="矩形 10"/>
          <p:cNvSpPr>
            <a:spLocks noChangeArrowheads="1"/>
          </p:cNvSpPr>
          <p:nvPr/>
        </p:nvSpPr>
        <p:spPr bwMode="auto">
          <a:xfrm>
            <a:off x="317500" y="214791"/>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pic>
        <p:nvPicPr>
          <p:cNvPr id="30" name="Picture 2">
            <a:extLst>
              <a:ext uri="{FF2B5EF4-FFF2-40B4-BE49-F238E27FC236}">
                <a16:creationId xmlns:a16="http://schemas.microsoft.com/office/drawing/2014/main" id="{3E51FD2A-C558-4F2B-81DD-6A236F9D39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58857" y="404341"/>
            <a:ext cx="348382" cy="272647"/>
          </a:xfrm>
          <a:prstGeom prst="rect">
            <a:avLst/>
          </a:prstGeom>
        </p:spPr>
      </p:pic>
      <p:pic>
        <p:nvPicPr>
          <p:cNvPr id="31" name="Picture 2">
            <a:extLst>
              <a:ext uri="{FF2B5EF4-FFF2-40B4-BE49-F238E27FC236}">
                <a16:creationId xmlns:a16="http://schemas.microsoft.com/office/drawing/2014/main" id="{4EB5E572-950E-48F4-92A3-156F54038B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9204984" y="733961"/>
            <a:ext cx="369765" cy="289382"/>
          </a:xfrm>
          <a:prstGeom prst="rect">
            <a:avLst/>
          </a:prstGeom>
        </p:spPr>
      </p:pic>
      <p:grpSp>
        <p:nvGrpSpPr>
          <p:cNvPr id="33" name="组合 12">
            <a:extLst>
              <a:ext uri="{FF2B5EF4-FFF2-40B4-BE49-F238E27FC236}">
                <a16:creationId xmlns:a16="http://schemas.microsoft.com/office/drawing/2014/main" id="{B3B6A85D-0C6D-4184-A2F3-EEC2EF7BFFF5}"/>
              </a:ext>
            </a:extLst>
          </p:cNvPr>
          <p:cNvGrpSpPr>
            <a:grpSpLocks/>
          </p:cNvGrpSpPr>
          <p:nvPr/>
        </p:nvGrpSpPr>
        <p:grpSpPr bwMode="auto">
          <a:xfrm>
            <a:off x="11025718" y="311886"/>
            <a:ext cx="730205" cy="730205"/>
            <a:chOff x="0" y="0"/>
            <a:chExt cx="1141228" cy="1141228"/>
          </a:xfrm>
        </p:grpSpPr>
        <p:sp>
          <p:nvSpPr>
            <p:cNvPr id="34" name="椭圆 13">
              <a:extLst>
                <a:ext uri="{FF2B5EF4-FFF2-40B4-BE49-F238E27FC236}">
                  <a16:creationId xmlns:a16="http://schemas.microsoft.com/office/drawing/2014/main" id="{D2075C99-4ACD-4BDD-B79D-971307B0CD91}"/>
                </a:ext>
              </a:extLst>
            </p:cNvPr>
            <p:cNvSpPr>
              <a:spLocks noChangeArrowheads="1"/>
            </p:cNvSpPr>
            <p:nvPr/>
          </p:nvSpPr>
          <p:spPr bwMode="auto">
            <a:xfrm>
              <a:off x="0" y="0"/>
              <a:ext cx="1141228" cy="1141228"/>
            </a:xfrm>
            <a:prstGeom prst="ellipse">
              <a:avLst/>
            </a:prstGeom>
            <a:solidFill>
              <a:srgbClr val="22F2CC"/>
            </a:solidFill>
            <a:ln w="12700">
              <a:solidFill>
                <a:schemeClr val="bg1"/>
              </a:solidFill>
              <a:bevel/>
              <a:headEnd/>
              <a:tailEnd/>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35" name="Freeform 13">
              <a:extLst>
                <a:ext uri="{FF2B5EF4-FFF2-40B4-BE49-F238E27FC236}">
                  <a16:creationId xmlns:a16="http://schemas.microsoft.com/office/drawing/2014/main" id="{1F44A970-2CC6-44CD-BEAC-2A649A028B14}"/>
                </a:ext>
              </a:extLst>
            </p:cNvPr>
            <p:cNvSpPr>
              <a:spLocks noEditPoints="1" noChangeArrowheads="1"/>
            </p:cNvSpPr>
            <p:nvPr/>
          </p:nvSpPr>
          <p:spPr bwMode="auto">
            <a:xfrm>
              <a:off x="307845" y="308419"/>
              <a:ext cx="525539" cy="524392"/>
            </a:xfrm>
            <a:custGeom>
              <a:avLst/>
              <a:gdLst>
                <a:gd name="T0" fmla="*/ 341467 w 197"/>
                <a:gd name="T1" fmla="*/ 267547 h 196"/>
                <a:gd name="T2" fmla="*/ 392153 w 197"/>
                <a:gd name="T3" fmla="*/ 278249 h 196"/>
                <a:gd name="T4" fmla="*/ 525539 w 197"/>
                <a:gd name="T5" fmla="*/ 144475 h 196"/>
                <a:gd name="T6" fmla="*/ 522871 w 197"/>
                <a:gd name="T7" fmla="*/ 120396 h 196"/>
                <a:gd name="T8" fmla="*/ 429501 w 197"/>
                <a:gd name="T9" fmla="*/ 222064 h 196"/>
                <a:gd name="T10" fmla="*/ 338799 w 197"/>
                <a:gd name="T11" fmla="*/ 206011 h 196"/>
                <a:gd name="T12" fmla="*/ 306787 w 197"/>
                <a:gd name="T13" fmla="*/ 120396 h 196"/>
                <a:gd name="T14" fmla="*/ 410827 w 197"/>
                <a:gd name="T15" fmla="*/ 10702 h 196"/>
                <a:gd name="T16" fmla="*/ 392153 w 197"/>
                <a:gd name="T17" fmla="*/ 8026 h 196"/>
                <a:gd name="T18" fmla="*/ 256100 w 197"/>
                <a:gd name="T19" fmla="*/ 144475 h 196"/>
                <a:gd name="T20" fmla="*/ 269439 w 197"/>
                <a:gd name="T21" fmla="*/ 197985 h 196"/>
                <a:gd name="T22" fmla="*/ 141389 w 197"/>
                <a:gd name="T23" fmla="*/ 355837 h 196"/>
                <a:gd name="T24" fmla="*/ 117379 w 197"/>
                <a:gd name="T25" fmla="*/ 350486 h 196"/>
                <a:gd name="T26" fmla="*/ 32013 w 197"/>
                <a:gd name="T27" fmla="*/ 433426 h 196"/>
                <a:gd name="T28" fmla="*/ 117379 w 197"/>
                <a:gd name="T29" fmla="*/ 519041 h 196"/>
                <a:gd name="T30" fmla="*/ 200078 w 197"/>
                <a:gd name="T31" fmla="*/ 433426 h 196"/>
                <a:gd name="T32" fmla="*/ 192075 w 197"/>
                <a:gd name="T33" fmla="*/ 403996 h 196"/>
                <a:gd name="T34" fmla="*/ 341467 w 197"/>
                <a:gd name="T35" fmla="*/ 267547 h 196"/>
                <a:gd name="T36" fmla="*/ 117379 w 197"/>
                <a:gd name="T37" fmla="*/ 478909 h 196"/>
                <a:gd name="T38" fmla="*/ 72028 w 197"/>
                <a:gd name="T39" fmla="*/ 433426 h 196"/>
                <a:gd name="T40" fmla="*/ 117379 w 197"/>
                <a:gd name="T41" fmla="*/ 390619 h 196"/>
                <a:gd name="T42" fmla="*/ 160063 w 197"/>
                <a:gd name="T43" fmla="*/ 433426 h 196"/>
                <a:gd name="T44" fmla="*/ 117379 w 197"/>
                <a:gd name="T45" fmla="*/ 478909 h 196"/>
                <a:gd name="T46" fmla="*/ 125382 w 197"/>
                <a:gd name="T47" fmla="*/ 163204 h 196"/>
                <a:gd name="T48" fmla="*/ 202746 w 197"/>
                <a:gd name="T49" fmla="*/ 246143 h 196"/>
                <a:gd name="T50" fmla="*/ 240094 w 197"/>
                <a:gd name="T51" fmla="*/ 206011 h 196"/>
                <a:gd name="T52" fmla="*/ 162730 w 197"/>
                <a:gd name="T53" fmla="*/ 125747 h 196"/>
                <a:gd name="T54" fmla="*/ 181404 w 197"/>
                <a:gd name="T55" fmla="*/ 107019 h 196"/>
                <a:gd name="T56" fmla="*/ 74696 w 197"/>
                <a:gd name="T57" fmla="*/ 0 h 196"/>
                <a:gd name="T58" fmla="*/ 0 w 197"/>
                <a:gd name="T59" fmla="*/ 77589 h 196"/>
                <a:gd name="T60" fmla="*/ 104041 w 197"/>
                <a:gd name="T61" fmla="*/ 181932 h 196"/>
                <a:gd name="T62" fmla="*/ 125382 w 197"/>
                <a:gd name="T63" fmla="*/ 163204 h 196"/>
                <a:gd name="T64" fmla="*/ 368144 w 197"/>
                <a:gd name="T65" fmla="*/ 286275 h 196"/>
                <a:gd name="T66" fmla="*/ 258768 w 197"/>
                <a:gd name="T67" fmla="*/ 382592 h 196"/>
                <a:gd name="T68" fmla="*/ 378815 w 197"/>
                <a:gd name="T69" fmla="*/ 502988 h 196"/>
                <a:gd name="T70" fmla="*/ 453511 w 197"/>
                <a:gd name="T71" fmla="*/ 502988 h 196"/>
                <a:gd name="T72" fmla="*/ 485523 w 197"/>
                <a:gd name="T73" fmla="*/ 473558 h 196"/>
                <a:gd name="T74" fmla="*/ 485523 w 197"/>
                <a:gd name="T75" fmla="*/ 398645 h 196"/>
                <a:gd name="T76" fmla="*/ 368144 w 197"/>
                <a:gd name="T77" fmla="*/ 286275 h 196"/>
                <a:gd name="T78" fmla="*/ 421498 w 197"/>
                <a:gd name="T79" fmla="*/ 481584 h 196"/>
                <a:gd name="T80" fmla="*/ 402824 w 197"/>
                <a:gd name="T81" fmla="*/ 481584 h 196"/>
                <a:gd name="T82" fmla="*/ 304119 w 197"/>
                <a:gd name="T83" fmla="*/ 385268 h 196"/>
                <a:gd name="T84" fmla="*/ 304119 w 197"/>
                <a:gd name="T85" fmla="*/ 366539 h 196"/>
                <a:gd name="T86" fmla="*/ 322793 w 197"/>
                <a:gd name="T87" fmla="*/ 366539 h 196"/>
                <a:gd name="T88" fmla="*/ 421498 w 197"/>
                <a:gd name="T89" fmla="*/ 462856 h 196"/>
                <a:gd name="T90" fmla="*/ 421498 w 197"/>
                <a:gd name="T91" fmla="*/ 481584 h 196"/>
                <a:gd name="T92" fmla="*/ 464182 w 197"/>
                <a:gd name="T93" fmla="*/ 438777 h 196"/>
                <a:gd name="T94" fmla="*/ 445508 w 197"/>
                <a:gd name="T95" fmla="*/ 438777 h 196"/>
                <a:gd name="T96" fmla="*/ 346802 w 197"/>
                <a:gd name="T97" fmla="*/ 342460 h 196"/>
                <a:gd name="T98" fmla="*/ 346802 w 197"/>
                <a:gd name="T99" fmla="*/ 323732 h 196"/>
                <a:gd name="T100" fmla="*/ 365476 w 197"/>
                <a:gd name="T101" fmla="*/ 323732 h 196"/>
                <a:gd name="T102" fmla="*/ 464182 w 197"/>
                <a:gd name="T103" fmla="*/ 420049 h 196"/>
                <a:gd name="T104" fmla="*/ 464182 w 197"/>
                <a:gd name="T105" fmla="*/ 438777 h 1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7"/>
                <a:gd name="T160" fmla="*/ 0 h 196"/>
                <a:gd name="T161" fmla="*/ 197 w 197"/>
                <a:gd name="T162" fmla="*/ 196 h 1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7" h="196">
                  <a:moveTo>
                    <a:pt x="128" y="100"/>
                  </a:moveTo>
                  <a:cubicBezTo>
                    <a:pt x="134" y="103"/>
                    <a:pt x="140" y="104"/>
                    <a:pt x="147" y="104"/>
                  </a:cubicBezTo>
                  <a:cubicBezTo>
                    <a:pt x="175" y="104"/>
                    <a:pt x="197" y="82"/>
                    <a:pt x="197" y="54"/>
                  </a:cubicBezTo>
                  <a:cubicBezTo>
                    <a:pt x="197" y="51"/>
                    <a:pt x="197" y="48"/>
                    <a:pt x="196" y="45"/>
                  </a:cubicBezTo>
                  <a:cubicBezTo>
                    <a:pt x="161" y="83"/>
                    <a:pt x="161" y="83"/>
                    <a:pt x="161" y="83"/>
                  </a:cubicBezTo>
                  <a:cubicBezTo>
                    <a:pt x="127" y="77"/>
                    <a:pt x="127" y="77"/>
                    <a:pt x="127" y="77"/>
                  </a:cubicBezTo>
                  <a:cubicBezTo>
                    <a:pt x="115" y="45"/>
                    <a:pt x="115" y="45"/>
                    <a:pt x="115" y="45"/>
                  </a:cubicBezTo>
                  <a:cubicBezTo>
                    <a:pt x="154" y="4"/>
                    <a:pt x="154" y="4"/>
                    <a:pt x="154" y="4"/>
                  </a:cubicBezTo>
                  <a:cubicBezTo>
                    <a:pt x="152" y="3"/>
                    <a:pt x="149" y="3"/>
                    <a:pt x="147" y="3"/>
                  </a:cubicBezTo>
                  <a:cubicBezTo>
                    <a:pt x="119" y="3"/>
                    <a:pt x="96" y="26"/>
                    <a:pt x="96" y="54"/>
                  </a:cubicBezTo>
                  <a:cubicBezTo>
                    <a:pt x="96" y="61"/>
                    <a:pt x="98" y="68"/>
                    <a:pt x="101" y="74"/>
                  </a:cubicBezTo>
                  <a:cubicBezTo>
                    <a:pt x="85" y="101"/>
                    <a:pt x="62" y="124"/>
                    <a:pt x="53" y="133"/>
                  </a:cubicBezTo>
                  <a:cubicBezTo>
                    <a:pt x="50" y="132"/>
                    <a:pt x="47" y="131"/>
                    <a:pt x="44" y="131"/>
                  </a:cubicBezTo>
                  <a:cubicBezTo>
                    <a:pt x="26" y="131"/>
                    <a:pt x="12" y="145"/>
                    <a:pt x="12" y="162"/>
                  </a:cubicBezTo>
                  <a:cubicBezTo>
                    <a:pt x="12" y="180"/>
                    <a:pt x="26" y="194"/>
                    <a:pt x="44" y="194"/>
                  </a:cubicBezTo>
                  <a:cubicBezTo>
                    <a:pt x="61" y="194"/>
                    <a:pt x="75" y="180"/>
                    <a:pt x="75" y="162"/>
                  </a:cubicBezTo>
                  <a:cubicBezTo>
                    <a:pt x="75" y="158"/>
                    <a:pt x="74" y="154"/>
                    <a:pt x="72" y="151"/>
                  </a:cubicBezTo>
                  <a:cubicBezTo>
                    <a:pt x="79" y="141"/>
                    <a:pt x="98" y="119"/>
                    <a:pt x="128" y="100"/>
                  </a:cubicBezTo>
                  <a:close/>
                  <a:moveTo>
                    <a:pt x="44" y="179"/>
                  </a:moveTo>
                  <a:cubicBezTo>
                    <a:pt x="34" y="179"/>
                    <a:pt x="27" y="172"/>
                    <a:pt x="27" y="162"/>
                  </a:cubicBezTo>
                  <a:cubicBezTo>
                    <a:pt x="27" y="153"/>
                    <a:pt x="34" y="146"/>
                    <a:pt x="44" y="146"/>
                  </a:cubicBezTo>
                  <a:cubicBezTo>
                    <a:pt x="53" y="146"/>
                    <a:pt x="60" y="153"/>
                    <a:pt x="60" y="162"/>
                  </a:cubicBezTo>
                  <a:cubicBezTo>
                    <a:pt x="60" y="172"/>
                    <a:pt x="53" y="179"/>
                    <a:pt x="44" y="179"/>
                  </a:cubicBezTo>
                  <a:close/>
                  <a:moveTo>
                    <a:pt x="47" y="61"/>
                  </a:moveTo>
                  <a:cubicBezTo>
                    <a:pt x="76" y="92"/>
                    <a:pt x="76" y="92"/>
                    <a:pt x="76" y="92"/>
                  </a:cubicBezTo>
                  <a:cubicBezTo>
                    <a:pt x="90" y="77"/>
                    <a:pt x="90" y="77"/>
                    <a:pt x="90" y="77"/>
                  </a:cubicBezTo>
                  <a:cubicBezTo>
                    <a:pt x="61" y="47"/>
                    <a:pt x="61" y="47"/>
                    <a:pt x="61" y="47"/>
                  </a:cubicBezTo>
                  <a:cubicBezTo>
                    <a:pt x="68" y="40"/>
                    <a:pt x="68" y="40"/>
                    <a:pt x="68" y="40"/>
                  </a:cubicBezTo>
                  <a:cubicBezTo>
                    <a:pt x="28" y="0"/>
                    <a:pt x="28" y="0"/>
                    <a:pt x="28" y="0"/>
                  </a:cubicBezTo>
                  <a:cubicBezTo>
                    <a:pt x="0" y="29"/>
                    <a:pt x="0" y="29"/>
                    <a:pt x="0" y="29"/>
                  </a:cubicBezTo>
                  <a:cubicBezTo>
                    <a:pt x="39" y="68"/>
                    <a:pt x="39" y="68"/>
                    <a:pt x="39" y="68"/>
                  </a:cubicBezTo>
                  <a:lnTo>
                    <a:pt x="47" y="61"/>
                  </a:lnTo>
                  <a:close/>
                  <a:moveTo>
                    <a:pt x="138" y="107"/>
                  </a:moveTo>
                  <a:cubicBezTo>
                    <a:pt x="138" y="107"/>
                    <a:pt x="114" y="114"/>
                    <a:pt x="97" y="143"/>
                  </a:cubicBezTo>
                  <a:cubicBezTo>
                    <a:pt x="97" y="141"/>
                    <a:pt x="142" y="188"/>
                    <a:pt x="142" y="188"/>
                  </a:cubicBezTo>
                  <a:cubicBezTo>
                    <a:pt x="150" y="196"/>
                    <a:pt x="163" y="196"/>
                    <a:pt x="170" y="188"/>
                  </a:cubicBezTo>
                  <a:cubicBezTo>
                    <a:pt x="182" y="177"/>
                    <a:pt x="182" y="177"/>
                    <a:pt x="182" y="177"/>
                  </a:cubicBezTo>
                  <a:cubicBezTo>
                    <a:pt x="189" y="169"/>
                    <a:pt x="189" y="156"/>
                    <a:pt x="182" y="149"/>
                  </a:cubicBezTo>
                  <a:lnTo>
                    <a:pt x="138" y="107"/>
                  </a:lnTo>
                  <a:close/>
                  <a:moveTo>
                    <a:pt x="158" y="180"/>
                  </a:moveTo>
                  <a:cubicBezTo>
                    <a:pt x="156" y="182"/>
                    <a:pt x="153" y="182"/>
                    <a:pt x="151" y="180"/>
                  </a:cubicBezTo>
                  <a:cubicBezTo>
                    <a:pt x="114" y="144"/>
                    <a:pt x="114" y="144"/>
                    <a:pt x="114" y="144"/>
                  </a:cubicBezTo>
                  <a:cubicBezTo>
                    <a:pt x="112" y="142"/>
                    <a:pt x="112" y="139"/>
                    <a:pt x="114" y="137"/>
                  </a:cubicBezTo>
                  <a:cubicBezTo>
                    <a:pt x="116" y="135"/>
                    <a:pt x="120" y="135"/>
                    <a:pt x="121" y="137"/>
                  </a:cubicBezTo>
                  <a:cubicBezTo>
                    <a:pt x="158" y="173"/>
                    <a:pt x="158" y="173"/>
                    <a:pt x="158" y="173"/>
                  </a:cubicBezTo>
                  <a:cubicBezTo>
                    <a:pt x="160" y="175"/>
                    <a:pt x="160" y="178"/>
                    <a:pt x="158" y="180"/>
                  </a:cubicBezTo>
                  <a:close/>
                  <a:moveTo>
                    <a:pt x="174" y="164"/>
                  </a:moveTo>
                  <a:cubicBezTo>
                    <a:pt x="172" y="166"/>
                    <a:pt x="169" y="166"/>
                    <a:pt x="167" y="164"/>
                  </a:cubicBezTo>
                  <a:cubicBezTo>
                    <a:pt x="130" y="128"/>
                    <a:pt x="130" y="128"/>
                    <a:pt x="130" y="128"/>
                  </a:cubicBezTo>
                  <a:cubicBezTo>
                    <a:pt x="128" y="126"/>
                    <a:pt x="128" y="123"/>
                    <a:pt x="130" y="121"/>
                  </a:cubicBezTo>
                  <a:cubicBezTo>
                    <a:pt x="132" y="119"/>
                    <a:pt x="136" y="119"/>
                    <a:pt x="137" y="121"/>
                  </a:cubicBezTo>
                  <a:cubicBezTo>
                    <a:pt x="174" y="157"/>
                    <a:pt x="174" y="157"/>
                    <a:pt x="174" y="157"/>
                  </a:cubicBezTo>
                  <a:cubicBezTo>
                    <a:pt x="176" y="159"/>
                    <a:pt x="176" y="162"/>
                    <a:pt x="174" y="164"/>
                  </a:cubicBezTo>
                  <a:close/>
                </a:path>
              </a:pathLst>
            </a:custGeom>
            <a:solidFill>
              <a:schemeClr val="bg1"/>
            </a:solidFill>
            <a:ln w="9525" cmpd="sng">
              <a:solidFill>
                <a:schemeClr val="bg1"/>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grpSp>
      <p:sp>
        <p:nvSpPr>
          <p:cNvPr id="19" name="矩形 18">
            <a:extLst>
              <a:ext uri="{FF2B5EF4-FFF2-40B4-BE49-F238E27FC236}">
                <a16:creationId xmlns:a16="http://schemas.microsoft.com/office/drawing/2014/main" id="{8362B17E-9988-4724-8DEA-A04E7CC6C3EB}"/>
              </a:ext>
            </a:extLst>
          </p:cNvPr>
          <p:cNvSpPr/>
          <p:nvPr/>
        </p:nvSpPr>
        <p:spPr>
          <a:xfrm>
            <a:off x="11428880" y="5993981"/>
            <a:ext cx="404928" cy="421078"/>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zh-TW" sz="2400" b="1" dirty="0">
                <a:solidFill>
                  <a:srgbClr val="000000"/>
                </a:solidFill>
                <a:latin typeface="Calibri"/>
                <a:ea typeface="宋体"/>
              </a:rPr>
              <a:t>4</a:t>
            </a:r>
            <a:endParaRPr kumimoji="0" lang="zh-TW" altLang="en-US" sz="2400" b="1" i="0" u="none" strike="noStrike" kern="1200" cap="none" spc="0" normalizeH="0" baseline="0" noProof="0" dirty="0">
              <a:ln>
                <a:noFill/>
              </a:ln>
              <a:solidFill>
                <a:srgbClr val="000000"/>
              </a:solidFill>
              <a:effectLst/>
              <a:uLnTx/>
              <a:uFillTx/>
              <a:latin typeface="Calibri"/>
              <a:ea typeface="宋体"/>
              <a:cs typeface="+mn-cs"/>
            </a:endParaRPr>
          </a:p>
        </p:txBody>
      </p:sp>
      <p:sp>
        <p:nvSpPr>
          <p:cNvPr id="20" name="文本框 1">
            <a:extLst>
              <a:ext uri="{FF2B5EF4-FFF2-40B4-BE49-F238E27FC236}">
                <a16:creationId xmlns:a16="http://schemas.microsoft.com/office/drawing/2014/main" id="{82BF241B-B97F-485B-967E-D28731E2E0AF}"/>
              </a:ext>
            </a:extLst>
          </p:cNvPr>
          <p:cNvSpPr>
            <a:spLocks noChangeArrowheads="1"/>
          </p:cNvSpPr>
          <p:nvPr/>
        </p:nvSpPr>
        <p:spPr bwMode="auto">
          <a:xfrm>
            <a:off x="801179" y="244383"/>
            <a:ext cx="88991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TW" altLang="en-US" sz="4800" b="1" i="0" u="none" strike="noStrike" kern="1200" cap="none" spc="0" normalizeH="0" baseline="0" noProof="0" dirty="0">
                <a:ln>
                  <a:noFill/>
                </a:ln>
                <a:solidFill>
                  <a:srgbClr val="3D6869"/>
                </a:solidFill>
                <a:effectLst/>
                <a:uLnTx/>
                <a:uFillTx/>
                <a:latin typeface="微軟正黑體" panose="020B0604030504040204" pitchFamily="34" charset="-120"/>
                <a:ea typeface="微軟正黑體" panose="020B0604030504040204" pitchFamily="34" charset="-120"/>
                <a:cs typeface="+mn-cs"/>
                <a:sym typeface="Broadway" panose="02020500000000000000" pitchFamily="18" charset="0"/>
              </a:rPr>
              <a:t>相關規定</a:t>
            </a:r>
            <a:r>
              <a:rPr kumimoji="0" lang="en-US" altLang="zh-TW" sz="4800" b="1" i="0" u="none" strike="noStrike" kern="1200" cap="none" spc="0" normalizeH="0" baseline="0" noProof="0" dirty="0">
                <a:ln>
                  <a:noFill/>
                </a:ln>
                <a:solidFill>
                  <a:srgbClr val="3D6869"/>
                </a:solidFill>
                <a:effectLst/>
                <a:uLnTx/>
                <a:uFillTx/>
                <a:latin typeface="微軟正黑體" panose="020B0604030504040204" pitchFamily="34" charset="-120"/>
                <a:ea typeface="微軟正黑體" panose="020B0604030504040204" pitchFamily="34" charset="-120"/>
                <a:cs typeface="+mn-cs"/>
                <a:sym typeface="Broadway" panose="02020500000000000000" pitchFamily="18" charset="0"/>
              </a:rPr>
              <a:t>-</a:t>
            </a:r>
            <a:r>
              <a:rPr kumimoji="0" lang="zh-TW" altLang="en-US" sz="4800" b="1" i="0" u="none" strike="noStrike" kern="1200" cap="none" spc="0" normalizeH="0" baseline="0" noProof="0" dirty="0">
                <a:ln w="13462">
                  <a:solidFill>
                    <a:srgbClr val="FFFFFF"/>
                  </a:solidFill>
                  <a:prstDash val="solid"/>
                </a:ln>
                <a:solidFill>
                  <a:srgbClr val="B5CBE7">
                    <a:lumMod val="25000"/>
                  </a:srgbClr>
                </a:solidFill>
                <a:effectLst>
                  <a:outerShdw dist="38100" dir="2700000" algn="bl" rotWithShape="0">
                    <a:srgbClr val="B5CBE7"/>
                  </a:outerShdw>
                </a:effectLst>
                <a:uLnTx/>
                <a:uFillTx/>
                <a:latin typeface="微軟正黑體" panose="020B0604030504040204" pitchFamily="34" charset="-120"/>
                <a:ea typeface="微軟正黑體" panose="020B0604030504040204" pitchFamily="34" charset="-120"/>
                <a:cs typeface="+mn-cs"/>
                <a:sym typeface="Franklin Gothic Book" pitchFamily="34" charset="0"/>
              </a:rPr>
              <a:t>公務員服務法及函釋</a:t>
            </a:r>
            <a:endParaRPr kumimoji="0" lang="zh-CN" altLang="en-US" sz="4800" b="1" i="0" u="none" strike="noStrike" kern="1200" cap="none" spc="0" normalizeH="0" baseline="0" noProof="0" dirty="0">
              <a:ln>
                <a:noFill/>
              </a:ln>
              <a:solidFill>
                <a:srgbClr val="B5CBE7">
                  <a:lumMod val="25000"/>
                </a:srgbClr>
              </a:solidFill>
              <a:effectLst>
                <a:outerShdw blurRad="50800" dist="38100" dir="5400000" algn="t" rotWithShape="0">
                  <a:prstClr val="black">
                    <a:alpha val="40000"/>
                  </a:prstClr>
                </a:outerShdw>
              </a:effectLst>
              <a:uLnTx/>
              <a:uFillTx/>
              <a:latin typeface="微軟正黑體" panose="020B0604030504040204" pitchFamily="34" charset="-120"/>
              <a:ea typeface="微軟正黑體" panose="020B0604030504040204" pitchFamily="34" charset="-120"/>
              <a:cs typeface="+mn-cs"/>
              <a:sym typeface="Broadway" panose="02020500000000000000" pitchFamily="18" charset="0"/>
            </a:endParaRPr>
          </a:p>
        </p:txBody>
      </p:sp>
      <p:sp>
        <p:nvSpPr>
          <p:cNvPr id="21" name="五边形 5">
            <a:extLst>
              <a:ext uri="{FF2B5EF4-FFF2-40B4-BE49-F238E27FC236}">
                <a16:creationId xmlns:a16="http://schemas.microsoft.com/office/drawing/2014/main" id="{9A76CA59-74C2-4E59-88AA-66F3FC60A5E4}"/>
              </a:ext>
            </a:extLst>
          </p:cNvPr>
          <p:cNvSpPr/>
          <p:nvPr/>
        </p:nvSpPr>
        <p:spPr>
          <a:xfrm>
            <a:off x="3634967" y="1597758"/>
            <a:ext cx="7390751" cy="903304"/>
          </a:xfrm>
          <a:prstGeom prst="homePlate">
            <a:avLst>
              <a:gd name="adj" fmla="val 33465"/>
            </a:avLst>
          </a:prstGeom>
          <a:solidFill>
            <a:srgbClr val="91D1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ts val="3200"/>
              </a:lnSpc>
              <a:spcBef>
                <a:spcPct val="0"/>
              </a:spcBef>
              <a:spcAft>
                <a:spcPct val="0"/>
              </a:spcAft>
              <a:buClrTx/>
              <a:buSzTx/>
              <a:buFontTx/>
              <a:buNone/>
              <a:tabLst/>
              <a:defRPr/>
            </a:pPr>
            <a:r>
              <a:rPr kumimoji="0" lang="en-US" altLang="zh-TW" sz="2800" b="1" i="0" u="none" strike="noStrike" kern="1200" cap="none" spc="0" normalizeH="0" baseline="0" noProof="0" dirty="0">
                <a:ln>
                  <a:noFill/>
                </a:ln>
                <a:solidFill>
                  <a:srgbClr val="000000"/>
                </a:solidFill>
                <a:effectLst/>
                <a:uLnTx/>
                <a:uFillTx/>
                <a:latin typeface="STXinwei"/>
                <a:ea typeface="微軟正黑體" panose="020B0604030504040204" pitchFamily="34" charset="-120"/>
                <a:cs typeface="+mn-cs"/>
                <a:sym typeface="Arial" panose="020B0604020202020204" pitchFamily="34" charset="0"/>
              </a:rPr>
              <a:t>1.</a:t>
            </a:r>
            <a:r>
              <a:rPr kumimoji="0" lang="zh-TW" altLang="en-US" sz="2800" b="1" i="0" u="sng" strike="noStrike" kern="1200" cap="none" spc="0" normalizeH="0" baseline="0" noProof="0" dirty="0">
                <a:ln>
                  <a:noFill/>
                </a:ln>
                <a:solidFill>
                  <a:srgbClr val="000000"/>
                </a:solidFill>
                <a:effectLst/>
                <a:uLnTx/>
                <a:uFillTx/>
                <a:latin typeface="STXinwei"/>
                <a:ea typeface="微軟正黑體" panose="020B0604030504040204" pitchFamily="34" charset="-120"/>
                <a:cs typeface="+mn-cs"/>
                <a:sym typeface="Arial" panose="020B0604020202020204" pitchFamily="34" charset="0"/>
              </a:rPr>
              <a:t>董事</a:t>
            </a:r>
            <a:r>
              <a:rPr kumimoji="0" lang="zh-TW" altLang="en-US" sz="2800" b="1" i="0" u="none" strike="noStrike" kern="1200" cap="none" spc="0" normalizeH="0" baseline="0" noProof="0" dirty="0">
                <a:ln>
                  <a:noFill/>
                </a:ln>
                <a:solidFill>
                  <a:srgbClr val="000000"/>
                </a:solidFill>
                <a:effectLst/>
                <a:uLnTx/>
                <a:uFillTx/>
                <a:latin typeface="STXinwei"/>
                <a:ea typeface="微軟正黑體" panose="020B0604030504040204" pitchFamily="34" charset="-120"/>
                <a:cs typeface="+mn-cs"/>
                <a:sym typeface="Arial" panose="020B0604020202020204" pitchFamily="34" charset="0"/>
              </a:rPr>
              <a:t>：</a:t>
            </a:r>
            <a:r>
              <a:rPr kumimoji="0" lang="en-US" altLang="zh-TW" sz="2800" b="1" i="0" u="none" strike="noStrike" kern="1200" cap="none" spc="0" normalizeH="0" baseline="0" noProof="0" dirty="0">
                <a:ln>
                  <a:noFill/>
                </a:ln>
                <a:solidFill>
                  <a:srgbClr val="000000"/>
                </a:solidFill>
                <a:effectLst/>
                <a:uLnTx/>
                <a:uFillTx/>
                <a:latin typeface="STXinwei"/>
                <a:ea typeface="微軟正黑體" panose="020B0604030504040204" pitchFamily="34" charset="-120"/>
                <a:cs typeface="+mn-cs"/>
                <a:sym typeface="Wingdings" panose="05000000000000000000" pitchFamily="2" charset="2"/>
              </a:rPr>
              <a:t>(</a:t>
            </a:r>
            <a:r>
              <a:rPr kumimoji="0" lang="zh-TW" altLang="en-US" sz="2800" b="1" i="0" u="none" strike="noStrike" kern="1200" cap="none" spc="0" normalizeH="0" baseline="0" noProof="0" dirty="0">
                <a:ln>
                  <a:noFill/>
                </a:ln>
                <a:solidFill>
                  <a:srgbClr val="000000"/>
                </a:solidFill>
                <a:effectLst/>
                <a:uLnTx/>
                <a:uFillTx/>
                <a:latin typeface="STXinwei"/>
                <a:ea typeface="微軟正黑體" panose="020B0604030504040204" pitchFamily="34" charset="-120"/>
                <a:cs typeface="+mn-cs"/>
                <a:sym typeface="Wingdings" panose="05000000000000000000" pitchFamily="2" charset="2"/>
              </a:rPr>
              <a:t>股份</a:t>
            </a:r>
            <a:r>
              <a:rPr kumimoji="0" lang="en-US" altLang="zh-TW" sz="2800" b="1" i="0" u="none" strike="noStrike" kern="1200" cap="none" spc="0" normalizeH="0" baseline="0" noProof="0" dirty="0">
                <a:ln>
                  <a:noFill/>
                </a:ln>
                <a:solidFill>
                  <a:srgbClr val="000000"/>
                </a:solidFill>
                <a:effectLst/>
                <a:uLnTx/>
                <a:uFillTx/>
                <a:latin typeface="STXinwei"/>
                <a:ea typeface="微軟正黑體" panose="020B0604030504040204" pitchFamily="34" charset="-120"/>
                <a:cs typeface="+mn-cs"/>
                <a:sym typeface="Wingdings" panose="05000000000000000000" pitchFamily="2" charset="2"/>
              </a:rPr>
              <a:t>)</a:t>
            </a:r>
            <a:r>
              <a:rPr kumimoji="0" lang="zh-TW" altLang="en-US" sz="2800" b="1" i="0" u="none" strike="noStrike" kern="1200" cap="none" spc="0" normalizeH="0" baseline="0" noProof="0" dirty="0">
                <a:ln>
                  <a:noFill/>
                </a:ln>
                <a:solidFill>
                  <a:srgbClr val="000000"/>
                </a:solidFill>
                <a:effectLst/>
                <a:uLnTx/>
                <a:uFillTx/>
                <a:latin typeface="STXinwei"/>
                <a:ea typeface="微軟正黑體" panose="020B0604030504040204" pitchFamily="34" charset="-120"/>
                <a:cs typeface="+mn-cs"/>
                <a:sym typeface="Arial" panose="020B0604020202020204" pitchFamily="34" charset="0"/>
              </a:rPr>
              <a:t>有限公司之董事、常務董事、副董事長、董事長。</a:t>
            </a:r>
            <a:endParaRPr kumimoji="0" lang="zh-CN" altLang="en-US" sz="2800" b="1" i="0" u="none" strike="noStrike" kern="1200" cap="none" spc="0" normalizeH="0" baseline="0" noProof="0" dirty="0">
              <a:ln>
                <a:noFill/>
              </a:ln>
              <a:solidFill>
                <a:srgbClr val="000000"/>
              </a:solidFill>
              <a:effectLst/>
              <a:uLnTx/>
              <a:uFillTx/>
              <a:latin typeface="STXinwei"/>
              <a:ea typeface="微軟正黑體" panose="020B0604030504040204" pitchFamily="34" charset="-120"/>
              <a:cs typeface="+mn-cs"/>
              <a:sym typeface="Arial" panose="020B0604020202020204" pitchFamily="34" charset="0"/>
            </a:endParaRPr>
          </a:p>
        </p:txBody>
      </p:sp>
      <p:sp>
        <p:nvSpPr>
          <p:cNvPr id="22" name="五边形 5">
            <a:extLst>
              <a:ext uri="{FF2B5EF4-FFF2-40B4-BE49-F238E27FC236}">
                <a16:creationId xmlns:a16="http://schemas.microsoft.com/office/drawing/2014/main" id="{46FAE8CD-940C-42B3-A292-D53CBEF5D565}"/>
              </a:ext>
            </a:extLst>
          </p:cNvPr>
          <p:cNvSpPr/>
          <p:nvPr/>
        </p:nvSpPr>
        <p:spPr>
          <a:xfrm>
            <a:off x="3687175" y="3446404"/>
            <a:ext cx="7824141" cy="953741"/>
          </a:xfrm>
          <a:prstGeom prst="homePlate">
            <a:avLst>
              <a:gd name="adj" fmla="val 33465"/>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132000" marR="0" lvl="0" indent="-3132000" algn="l" defTabSz="685800" rtl="0" eaLnBrk="0" fontAlgn="base" latinLnBrk="0" hangingPunct="0">
              <a:lnSpc>
                <a:spcPct val="100000"/>
              </a:lnSpc>
              <a:spcBef>
                <a:spcPct val="0"/>
              </a:spcBef>
              <a:spcAft>
                <a:spcPct val="0"/>
              </a:spcAft>
              <a:buClrTx/>
              <a:buSzTx/>
              <a:buFontTx/>
              <a:buNone/>
              <a:tabLst/>
              <a:defRPr/>
            </a:pPr>
            <a:r>
              <a:rPr kumimoji="0" lang="en-US" altLang="zh-TW" sz="2800" b="1" i="0" u="none" strike="noStrike" kern="1200" cap="none" spc="0" normalizeH="0" baseline="0" noProof="0" dirty="0">
                <a:ln>
                  <a:noFill/>
                </a:ln>
                <a:solidFill>
                  <a:srgbClr val="000000"/>
                </a:solidFill>
                <a:effectLst/>
                <a:uLnTx/>
                <a:uFillTx/>
                <a:latin typeface="STXinwei"/>
                <a:ea typeface="微軟正黑體" panose="020B0604030504040204" pitchFamily="34" charset="-120"/>
                <a:cs typeface="+mn-cs"/>
                <a:sym typeface="Arial" panose="020B0604020202020204" pitchFamily="34" charset="0"/>
              </a:rPr>
              <a:t>3.</a:t>
            </a:r>
            <a:r>
              <a:rPr kumimoji="0" lang="zh-TW" altLang="en-US" sz="2800" b="1" i="0" u="sng" strike="noStrike" kern="1200" cap="none" spc="0" normalizeH="0" baseline="0" noProof="0" dirty="0">
                <a:ln>
                  <a:noFill/>
                </a:ln>
                <a:solidFill>
                  <a:srgbClr val="000000"/>
                </a:solidFill>
                <a:effectLst/>
                <a:uLnTx/>
                <a:uFillTx/>
                <a:latin typeface="STXinwei"/>
                <a:ea typeface="微軟正黑體" panose="020B0604030504040204" pitchFamily="34" charset="-120"/>
                <a:cs typeface="+mn-cs"/>
                <a:sym typeface="Arial" panose="020B0604020202020204" pitchFamily="34" charset="0"/>
              </a:rPr>
              <a:t>執行業務之股東</a:t>
            </a:r>
            <a:r>
              <a:rPr kumimoji="0" lang="zh-TW" altLang="en-US" sz="2800" b="1" i="0" u="none" strike="noStrike" kern="1200" cap="none" spc="0" normalizeH="0" baseline="0" noProof="0" dirty="0">
                <a:ln>
                  <a:noFill/>
                </a:ln>
                <a:solidFill>
                  <a:srgbClr val="000000"/>
                </a:solidFill>
                <a:effectLst/>
                <a:uLnTx/>
                <a:uFillTx/>
                <a:latin typeface="STXinwei"/>
                <a:ea typeface="微軟正黑體" panose="020B0604030504040204" pitchFamily="34" charset="-120"/>
                <a:cs typeface="+mn-cs"/>
                <a:sym typeface="Arial" panose="020B0604020202020204" pitchFamily="34" charset="0"/>
              </a:rPr>
              <a:t>：無限公司或兩合公司之執行業務之股東。</a:t>
            </a:r>
            <a:endParaRPr kumimoji="0" lang="zh-CN" altLang="en-US" sz="2800" b="1" i="0" u="none" strike="noStrike" kern="1200" cap="none" spc="0" normalizeH="0" baseline="0" noProof="0" dirty="0">
              <a:ln>
                <a:noFill/>
              </a:ln>
              <a:solidFill>
                <a:srgbClr val="000000"/>
              </a:solidFill>
              <a:effectLst/>
              <a:uLnTx/>
              <a:uFillTx/>
              <a:latin typeface="STXinwei"/>
              <a:ea typeface="微軟正黑體" panose="020B0604030504040204" pitchFamily="34" charset="-120"/>
              <a:cs typeface="+mn-cs"/>
              <a:sym typeface="Arial" panose="020B0604020202020204" pitchFamily="34" charset="0"/>
            </a:endParaRPr>
          </a:p>
        </p:txBody>
      </p:sp>
      <p:sp>
        <p:nvSpPr>
          <p:cNvPr id="23" name="五边形 5">
            <a:extLst>
              <a:ext uri="{FF2B5EF4-FFF2-40B4-BE49-F238E27FC236}">
                <a16:creationId xmlns:a16="http://schemas.microsoft.com/office/drawing/2014/main" id="{7EA5F7FC-012D-430B-8AC4-458F20B9FA16}"/>
              </a:ext>
            </a:extLst>
          </p:cNvPr>
          <p:cNvSpPr/>
          <p:nvPr/>
        </p:nvSpPr>
        <p:spPr>
          <a:xfrm>
            <a:off x="3669782" y="5706949"/>
            <a:ext cx="6647222" cy="486927"/>
          </a:xfrm>
          <a:prstGeom prst="homePlate">
            <a:avLst>
              <a:gd name="adj" fmla="val 33465"/>
            </a:avLst>
          </a:prstGeom>
          <a:solidFill>
            <a:srgbClr val="CBC4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zh-TW" sz="2800" b="1" i="0" u="none" strike="noStrike" kern="1200" cap="none" spc="0" normalizeH="0" baseline="0" noProof="0" dirty="0">
                <a:ln>
                  <a:noFill/>
                </a:ln>
                <a:solidFill>
                  <a:srgbClr val="000000"/>
                </a:solidFill>
                <a:effectLst/>
                <a:uLnTx/>
                <a:uFillTx/>
                <a:latin typeface="STXinwei"/>
                <a:ea typeface="微軟正黑體" panose="020B0604030504040204" pitchFamily="34" charset="-120"/>
                <a:cs typeface="+mn-cs"/>
                <a:sym typeface="Arial" panose="020B0604020202020204" pitchFamily="34" charset="0"/>
              </a:rPr>
              <a:t>5.</a:t>
            </a:r>
            <a:r>
              <a:rPr kumimoji="0" lang="zh-TW" altLang="en-US" sz="2800" b="1" i="0" u="sng" strike="noStrike" kern="1200" cap="none" spc="0" normalizeH="0" baseline="0" noProof="0" dirty="0">
                <a:ln>
                  <a:noFill/>
                </a:ln>
                <a:solidFill>
                  <a:srgbClr val="000000"/>
                </a:solidFill>
                <a:effectLst/>
                <a:uLnTx/>
                <a:uFillTx/>
                <a:latin typeface="STXinwei"/>
                <a:ea typeface="微軟正黑體" panose="020B0604030504040204" pitchFamily="34" charset="-120"/>
                <a:cs typeface="+mn-cs"/>
                <a:sym typeface="Arial" panose="020B0604020202020204" pitchFamily="34" charset="0"/>
              </a:rPr>
              <a:t>顧問</a:t>
            </a:r>
            <a:r>
              <a:rPr kumimoji="0" lang="zh-TW" altLang="en-US" sz="2800" b="1" i="0" u="none" strike="noStrike" kern="1200" cap="none" spc="0" normalizeH="0" baseline="0" noProof="0" dirty="0">
                <a:ln>
                  <a:noFill/>
                </a:ln>
                <a:solidFill>
                  <a:srgbClr val="000000"/>
                </a:solidFill>
                <a:effectLst/>
                <a:uLnTx/>
                <a:uFillTx/>
                <a:latin typeface="STXinwei"/>
                <a:ea typeface="微軟正黑體" panose="020B0604030504040204" pitchFamily="34" charset="-120"/>
                <a:cs typeface="+mn-cs"/>
                <a:sym typeface="Arial" panose="020B0604020202020204" pitchFamily="34" charset="0"/>
              </a:rPr>
              <a:t>：擔任營利事業「顧問」職稱者。</a:t>
            </a:r>
            <a:endParaRPr kumimoji="0" lang="zh-CN" altLang="en-US" sz="2800" b="1" i="0" u="none" strike="noStrike" kern="1200" cap="none" spc="0" normalizeH="0" baseline="0" noProof="0" dirty="0">
              <a:ln>
                <a:noFill/>
              </a:ln>
              <a:solidFill>
                <a:srgbClr val="000000"/>
              </a:solidFill>
              <a:effectLst/>
              <a:uLnTx/>
              <a:uFillTx/>
              <a:latin typeface="STXinwei"/>
              <a:ea typeface="微軟正黑體" panose="020B0604030504040204" pitchFamily="34" charset="-120"/>
              <a:cs typeface="+mn-cs"/>
              <a:sym typeface="Arial" panose="020B0604020202020204" pitchFamily="34" charset="0"/>
            </a:endParaRPr>
          </a:p>
        </p:txBody>
      </p:sp>
      <p:sp>
        <p:nvSpPr>
          <p:cNvPr id="24" name="五边形 5">
            <a:extLst>
              <a:ext uri="{FF2B5EF4-FFF2-40B4-BE49-F238E27FC236}">
                <a16:creationId xmlns:a16="http://schemas.microsoft.com/office/drawing/2014/main" id="{31D6FBBD-585B-4D7F-9D6A-DE1B0BA74FBB}"/>
              </a:ext>
            </a:extLst>
          </p:cNvPr>
          <p:cNvSpPr/>
          <p:nvPr/>
        </p:nvSpPr>
        <p:spPr>
          <a:xfrm>
            <a:off x="3669782" y="4588854"/>
            <a:ext cx="8346075" cy="940899"/>
          </a:xfrm>
          <a:prstGeom prst="homePlate">
            <a:avLst>
              <a:gd name="adj" fmla="val 33465"/>
            </a:avLst>
          </a:prstGeom>
          <a:solidFill>
            <a:srgbClr val="FF93A5"/>
          </a:solidFill>
          <a:effectLst>
            <a:outerShdw blurRad="50800" dist="38100" dir="2700000" algn="tl" rotWithShape="0">
              <a:prstClr val="black">
                <a:alpha val="40000"/>
              </a:prstClr>
            </a:outerShdw>
          </a:effectLst>
        </p:spPr>
        <p:txBody>
          <a:bodyPr wrap="square" rtlCol="0">
            <a:spAutoFit/>
          </a:bodyPr>
          <a:lstStyle/>
          <a:p>
            <a:pPr marL="1296000" marR="0" lvl="0" indent="-1296000" algn="l" defTabSz="914400" rtl="0" eaLnBrk="0" fontAlgn="base" latinLnBrk="0" hangingPunct="0">
              <a:lnSpc>
                <a:spcPts val="34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srgbClr val="000000"/>
                </a:solidFill>
                <a:effectLst/>
                <a:uLnTx/>
                <a:uFillTx/>
                <a:latin typeface="STXinwei"/>
                <a:ea typeface="微軟正黑體" panose="020B0604030504040204" pitchFamily="34" charset="-120"/>
                <a:cs typeface="+mn-cs"/>
                <a:sym typeface="Arial" panose="020B0604020202020204" pitchFamily="34" charset="0"/>
              </a:rPr>
              <a:t>4.</a:t>
            </a:r>
            <a:r>
              <a:rPr kumimoji="0" lang="zh-TW" altLang="en-US" sz="2800" b="1" i="0" u="sng" strike="noStrike" kern="1200" cap="none" spc="0" normalizeH="0" baseline="0" noProof="0" dirty="0">
                <a:ln>
                  <a:noFill/>
                </a:ln>
                <a:solidFill>
                  <a:srgbClr val="000000"/>
                </a:solidFill>
                <a:effectLst/>
                <a:uLnTx/>
                <a:uFillTx/>
                <a:latin typeface="STXinwei"/>
                <a:ea typeface="微軟正黑體" panose="020B0604030504040204" pitchFamily="34" charset="-120"/>
                <a:cs typeface="+mn-cs"/>
                <a:sym typeface="Arial" panose="020B0604020202020204" pitchFamily="34" charset="0"/>
              </a:rPr>
              <a:t>經理</a:t>
            </a:r>
            <a:r>
              <a:rPr kumimoji="0" lang="zh-TW" altLang="en-US" sz="2800" b="1" i="0" u="none" strike="noStrike" kern="1200" cap="none" spc="0" normalizeH="0" baseline="0" noProof="0" dirty="0">
                <a:ln>
                  <a:noFill/>
                </a:ln>
                <a:solidFill>
                  <a:srgbClr val="000000"/>
                </a:solidFill>
                <a:effectLst/>
                <a:uLnTx/>
                <a:uFillTx/>
                <a:latin typeface="STXinwei"/>
                <a:ea typeface="微軟正黑體" panose="020B0604030504040204" pitchFamily="34" charset="-120"/>
                <a:cs typeface="+mn-cs"/>
                <a:sym typeface="Arial" panose="020B0604020202020204" pitchFamily="34" charset="0"/>
              </a:rPr>
              <a:t>：</a:t>
            </a:r>
            <a:r>
              <a:rPr kumimoji="0" lang="zh-TW" altLang="en-US" sz="2600" b="1" i="0" u="none" strike="noStrike" kern="1200" cap="none" spc="0" normalizeH="0" baseline="0" noProof="0" dirty="0">
                <a:ln>
                  <a:noFill/>
                </a:ln>
                <a:solidFill>
                  <a:srgbClr val="000000"/>
                </a:solidFill>
                <a:effectLst/>
                <a:uLnTx/>
                <a:uFillTx/>
                <a:latin typeface="STXinwei"/>
                <a:ea typeface="微軟正黑體" panose="020B0604030504040204" pitchFamily="34" charset="-120"/>
                <a:cs typeface="+mn-cs"/>
                <a:sym typeface="Arial" panose="020B0604020202020204" pitchFamily="34" charset="0"/>
              </a:rPr>
              <a:t>依民法、公司法及商業登記法規定，除經理外，尚含</a:t>
            </a:r>
            <a:r>
              <a:rPr kumimoji="0" lang="zh-TW" altLang="en-US" sz="2600" b="1" i="0" u="sng" strike="noStrike" kern="1200" cap="none" spc="0" normalizeH="0" baseline="0" noProof="0" dirty="0">
                <a:ln>
                  <a:noFill/>
                </a:ln>
                <a:solidFill>
                  <a:srgbClr val="000000"/>
                </a:solidFill>
                <a:effectLst/>
                <a:uLnTx/>
                <a:uFillTx/>
                <a:latin typeface="STXinwei"/>
                <a:ea typeface="微軟正黑體" panose="020B0604030504040204" pitchFamily="34" charset="-120"/>
                <a:cs typeface="+mn-cs"/>
                <a:sym typeface="Arial" panose="020B0604020202020204" pitchFamily="34" charset="0"/>
              </a:rPr>
              <a:t>總經理</a:t>
            </a:r>
            <a:r>
              <a:rPr kumimoji="0" lang="zh-TW" altLang="en-US" sz="2600" b="1" i="0" u="none" strike="noStrike" kern="1200" cap="none" spc="0" normalizeH="0" baseline="0" noProof="0" dirty="0">
                <a:ln>
                  <a:noFill/>
                </a:ln>
                <a:solidFill>
                  <a:srgbClr val="000000"/>
                </a:solidFill>
                <a:effectLst/>
                <a:uLnTx/>
                <a:uFillTx/>
                <a:latin typeface="STXinwei"/>
                <a:ea typeface="微軟正黑體" panose="020B0604030504040204" pitchFamily="34" charset="-120"/>
                <a:cs typeface="+mn-cs"/>
                <a:sym typeface="Arial" panose="020B0604020202020204" pitchFamily="34" charset="0"/>
              </a:rPr>
              <a:t>、</a:t>
            </a:r>
            <a:r>
              <a:rPr kumimoji="0" lang="zh-TW" altLang="en-US" sz="2600" b="1" i="0" u="sng" strike="noStrike" kern="1200" cap="none" spc="0" normalizeH="0" baseline="0" noProof="0" dirty="0">
                <a:ln>
                  <a:noFill/>
                </a:ln>
                <a:solidFill>
                  <a:srgbClr val="000000"/>
                </a:solidFill>
                <a:effectLst/>
                <a:uLnTx/>
                <a:uFillTx/>
                <a:latin typeface="STXinwei"/>
                <a:ea typeface="微軟正黑體" panose="020B0604030504040204" pitchFamily="34" charset="-120"/>
                <a:cs typeface="+mn-cs"/>
                <a:sym typeface="Arial" panose="020B0604020202020204" pitchFamily="34" charset="0"/>
              </a:rPr>
              <a:t>副總經理</a:t>
            </a:r>
            <a:r>
              <a:rPr kumimoji="0" lang="zh-TW" altLang="en-US" sz="2600" b="1" i="0" u="none" strike="noStrike" kern="1200" cap="none" spc="0" normalizeH="0" baseline="0" noProof="0" dirty="0">
                <a:ln>
                  <a:noFill/>
                </a:ln>
                <a:solidFill>
                  <a:srgbClr val="000000"/>
                </a:solidFill>
                <a:effectLst/>
                <a:uLnTx/>
                <a:uFillTx/>
                <a:latin typeface="STXinwei"/>
                <a:ea typeface="微軟正黑體" panose="020B0604030504040204" pitchFamily="34" charset="-120"/>
                <a:cs typeface="+mn-cs"/>
                <a:sym typeface="Arial" panose="020B0604020202020204" pitchFamily="34" charset="0"/>
              </a:rPr>
              <a:t>、</a:t>
            </a:r>
            <a:r>
              <a:rPr kumimoji="0" lang="zh-TW" altLang="en-US" sz="2600" b="1" i="0" u="sng" strike="noStrike" kern="1200" cap="none" spc="0" normalizeH="0" baseline="0" noProof="0" dirty="0">
                <a:ln>
                  <a:noFill/>
                </a:ln>
                <a:solidFill>
                  <a:srgbClr val="000000"/>
                </a:solidFill>
                <a:effectLst/>
                <a:uLnTx/>
                <a:uFillTx/>
                <a:latin typeface="STXinwei"/>
                <a:ea typeface="微軟正黑體" panose="020B0604030504040204" pitchFamily="34" charset="-120"/>
                <a:cs typeface="+mn-cs"/>
                <a:sym typeface="Arial" panose="020B0604020202020204" pitchFamily="34" charset="0"/>
              </a:rPr>
              <a:t>協理</a:t>
            </a:r>
            <a:r>
              <a:rPr kumimoji="0" lang="zh-TW" altLang="en-US" sz="2600" b="1" i="0" u="none" strike="noStrike" kern="1200" cap="none" spc="0" normalizeH="0" baseline="0" noProof="0" dirty="0">
                <a:ln>
                  <a:noFill/>
                </a:ln>
                <a:solidFill>
                  <a:srgbClr val="000000"/>
                </a:solidFill>
                <a:effectLst/>
                <a:uLnTx/>
                <a:uFillTx/>
                <a:latin typeface="STXinwei"/>
                <a:ea typeface="微軟正黑體" panose="020B0604030504040204" pitchFamily="34" charset="-120"/>
                <a:cs typeface="+mn-cs"/>
                <a:sym typeface="Arial" panose="020B0604020202020204" pitchFamily="34" charset="0"/>
              </a:rPr>
              <a:t>及</a:t>
            </a:r>
            <a:r>
              <a:rPr kumimoji="0" lang="zh-TW" altLang="en-US" sz="2600" b="1" i="0" u="sng" strike="noStrike" kern="1200" cap="none" spc="0" normalizeH="0" baseline="0" noProof="0" dirty="0">
                <a:ln>
                  <a:noFill/>
                </a:ln>
                <a:solidFill>
                  <a:srgbClr val="000000"/>
                </a:solidFill>
                <a:effectLst/>
                <a:uLnTx/>
                <a:uFillTx/>
                <a:latin typeface="STXinwei"/>
                <a:ea typeface="微軟正黑體" panose="020B0604030504040204" pitchFamily="34" charset="-120"/>
                <a:cs typeface="+mn-cs"/>
                <a:sym typeface="Arial" panose="020B0604020202020204" pitchFamily="34" charset="0"/>
              </a:rPr>
              <a:t>副經理</a:t>
            </a:r>
            <a:r>
              <a:rPr kumimoji="0" lang="zh-TW" altLang="en-US" sz="2600" b="1" i="0" u="none" strike="noStrike" kern="1200" cap="none" spc="0" normalizeH="0" baseline="0" noProof="0" dirty="0">
                <a:ln>
                  <a:noFill/>
                </a:ln>
                <a:solidFill>
                  <a:srgbClr val="000000"/>
                </a:solidFill>
                <a:effectLst/>
                <a:uLnTx/>
                <a:uFillTx/>
                <a:latin typeface="STXinwei"/>
                <a:ea typeface="微軟正黑體" panose="020B0604030504040204" pitchFamily="34" charset="-120"/>
                <a:cs typeface="+mn-cs"/>
                <a:sym typeface="Arial" panose="020B0604020202020204" pitchFamily="34" charset="0"/>
              </a:rPr>
              <a:t>。</a:t>
            </a:r>
            <a:endParaRPr kumimoji="0" lang="zh-CN" altLang="en-US" sz="2600" b="1" i="0" u="none" strike="noStrike" kern="1200" cap="none" spc="0" normalizeH="0" baseline="0" noProof="0" dirty="0">
              <a:ln>
                <a:noFill/>
              </a:ln>
              <a:solidFill>
                <a:srgbClr val="000000"/>
              </a:solidFill>
              <a:effectLst/>
              <a:uLnTx/>
              <a:uFillTx/>
              <a:latin typeface="STXinwei"/>
              <a:ea typeface="微軟正黑體" panose="020B0604030504040204" pitchFamily="34" charset="-120"/>
              <a:cs typeface="+mn-cs"/>
              <a:sym typeface="Arial" panose="020B0604020202020204" pitchFamily="34" charset="0"/>
            </a:endParaRPr>
          </a:p>
        </p:txBody>
      </p:sp>
      <p:sp>
        <p:nvSpPr>
          <p:cNvPr id="27" name="五边形 5">
            <a:extLst>
              <a:ext uri="{FF2B5EF4-FFF2-40B4-BE49-F238E27FC236}">
                <a16:creationId xmlns:a16="http://schemas.microsoft.com/office/drawing/2014/main" id="{5F74AE33-600B-4BE5-8D45-57F39EF7A911}"/>
              </a:ext>
            </a:extLst>
          </p:cNvPr>
          <p:cNvSpPr/>
          <p:nvPr/>
        </p:nvSpPr>
        <p:spPr>
          <a:xfrm>
            <a:off x="3687175" y="2744687"/>
            <a:ext cx="5926669" cy="486926"/>
          </a:xfrm>
          <a:prstGeom prst="homePlate">
            <a:avLst>
              <a:gd name="adj" fmla="val 33465"/>
            </a:avLst>
          </a:prstGeom>
          <a:solidFill>
            <a:srgbClr val="91ED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0" fontAlgn="base" latinLnBrk="0" hangingPunct="0">
              <a:lnSpc>
                <a:spcPct val="120000"/>
              </a:lnSpc>
              <a:spcBef>
                <a:spcPct val="0"/>
              </a:spcBef>
              <a:spcAft>
                <a:spcPct val="0"/>
              </a:spcAft>
              <a:buClrTx/>
              <a:buSzTx/>
              <a:buFontTx/>
              <a:buNone/>
              <a:tabLst/>
              <a:defRPr/>
            </a:pPr>
            <a:r>
              <a:rPr kumimoji="0" lang="en-US" altLang="zh-TW" sz="2800" b="1" i="0" u="none" strike="noStrike" kern="1200" cap="none" spc="0" normalizeH="0" baseline="0" noProof="0" dirty="0">
                <a:ln>
                  <a:noFill/>
                </a:ln>
                <a:solidFill>
                  <a:srgbClr val="000000"/>
                </a:solidFill>
                <a:effectLst/>
                <a:uLnTx/>
                <a:uFillTx/>
                <a:latin typeface="STXinwei"/>
                <a:ea typeface="微軟正黑體" panose="020B0604030504040204" pitchFamily="34" charset="-120"/>
                <a:cs typeface="+mn-cs"/>
                <a:sym typeface="Arial" panose="020B0604020202020204" pitchFamily="34" charset="0"/>
              </a:rPr>
              <a:t>2.</a:t>
            </a:r>
            <a:r>
              <a:rPr kumimoji="0" lang="zh-TW" altLang="en-US" sz="2800" b="1" i="0" u="sng" strike="noStrike" kern="1200" cap="none" spc="0" normalizeH="0" baseline="0" noProof="0" dirty="0">
                <a:ln>
                  <a:noFill/>
                </a:ln>
                <a:solidFill>
                  <a:srgbClr val="000000"/>
                </a:solidFill>
                <a:effectLst/>
                <a:uLnTx/>
                <a:uFillTx/>
                <a:latin typeface="STXinwei"/>
                <a:ea typeface="微軟正黑體" panose="020B0604030504040204" pitchFamily="34" charset="-120"/>
                <a:cs typeface="+mn-cs"/>
                <a:sym typeface="Arial" panose="020B0604020202020204" pitchFamily="34" charset="0"/>
              </a:rPr>
              <a:t>監察人</a:t>
            </a:r>
            <a:r>
              <a:rPr kumimoji="0" lang="zh-TW" altLang="en-US" sz="2800" b="1" i="0" u="none" strike="noStrike" kern="1200" cap="none" spc="0" normalizeH="0" baseline="0" noProof="0" dirty="0">
                <a:ln>
                  <a:noFill/>
                </a:ln>
                <a:solidFill>
                  <a:srgbClr val="000000"/>
                </a:solidFill>
                <a:effectLst/>
                <a:uLnTx/>
                <a:uFillTx/>
                <a:latin typeface="STXinwei"/>
                <a:ea typeface="微軟正黑體" panose="020B0604030504040204" pitchFamily="34" charset="-120"/>
                <a:cs typeface="+mn-cs"/>
                <a:sym typeface="Arial" panose="020B0604020202020204" pitchFamily="34" charset="0"/>
              </a:rPr>
              <a:t>：股份有限公司之監察人。</a:t>
            </a:r>
            <a:endParaRPr kumimoji="0" lang="zh-CN" altLang="en-US" sz="2800" b="1" i="0" u="none" strike="noStrike" kern="1200" cap="none" spc="0" normalizeH="0" baseline="0" noProof="0" dirty="0">
              <a:ln>
                <a:noFill/>
              </a:ln>
              <a:solidFill>
                <a:srgbClr val="000000"/>
              </a:solidFill>
              <a:effectLst/>
              <a:uLnTx/>
              <a:uFillTx/>
              <a:latin typeface="STXinwei"/>
              <a:ea typeface="微軟正黑體" panose="020B0604030504040204" pitchFamily="34" charset="-120"/>
              <a:cs typeface="+mn-cs"/>
              <a:sym typeface="Arial" panose="020B0604020202020204" pitchFamily="34" charset="0"/>
            </a:endParaRPr>
          </a:p>
        </p:txBody>
      </p:sp>
      <p:sp>
        <p:nvSpPr>
          <p:cNvPr id="32" name="TextBox 4">
            <a:extLst>
              <a:ext uri="{FF2B5EF4-FFF2-40B4-BE49-F238E27FC236}">
                <a16:creationId xmlns:a16="http://schemas.microsoft.com/office/drawing/2014/main" id="{53A8D074-37B5-49D3-9C9D-F3F8E06AAAE4}"/>
              </a:ext>
            </a:extLst>
          </p:cNvPr>
          <p:cNvSpPr>
            <a:spLocks noChangeArrowheads="1"/>
          </p:cNvSpPr>
          <p:nvPr/>
        </p:nvSpPr>
        <p:spPr bwMode="auto">
          <a:xfrm>
            <a:off x="458857" y="1197924"/>
            <a:ext cx="2993470" cy="4912499"/>
          </a:xfrm>
          <a:prstGeom prst="rect">
            <a:avLst/>
          </a:prstGeom>
          <a:ln>
            <a:headEnd/>
            <a:tailEnd/>
          </a:ln>
          <a:effectLst>
            <a:glow rad="63500">
              <a:schemeClr val="accent2">
                <a:satMod val="175000"/>
                <a:alpha val="40000"/>
              </a:schemeClr>
            </a:glow>
          </a:effectLst>
          <a:extLst>
            <a:ext uri="{909E8E84-426E-40DD-AFC4-6F175D3DCCD1}">
              <a14:hiddenFill xmlns:a14="http://schemas.microsoft.com/office/drawing/2010/main">
                <a:solidFill>
                  <a:srgbClr val="FFFFFF"/>
                </a:solidFill>
              </a14:hiddenFill>
            </a:ext>
          </a:extLst>
        </p:spPr>
        <p:style>
          <a:lnRef idx="2">
            <a:schemeClr val="accent6"/>
          </a:lnRef>
          <a:fillRef idx="1">
            <a:schemeClr val="lt1"/>
          </a:fillRef>
          <a:effectRef idx="0">
            <a:schemeClr val="accent6"/>
          </a:effectRef>
          <a:fontRef idx="minor">
            <a:schemeClr val="dk1"/>
          </a:fontRef>
        </p:style>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spcBef>
                <a:spcPct val="0"/>
              </a:spcBef>
              <a:spcAft>
                <a:spcPct val="0"/>
              </a:spcAft>
              <a:buClrTx/>
              <a:buSzTx/>
              <a:buFont typeface="Arial" panose="020B0604020202020204" pitchFamily="34" charset="0"/>
              <a:buNone/>
              <a:tabLst/>
              <a:defRPr/>
            </a:pPr>
            <a:r>
              <a:rPr kumimoji="0" lang="zh-TW" altLang="en-US" sz="2400" b="1" i="0" u="sng"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rPr>
              <a:t>第</a:t>
            </a:r>
            <a:r>
              <a:rPr kumimoji="0" lang="en-US" altLang="zh-TW" sz="2400" b="1" i="0" u="sng"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rPr>
              <a:t>16</a:t>
            </a:r>
            <a:r>
              <a:rPr kumimoji="0" lang="zh-TW" altLang="en-US" sz="2400" b="1" i="0" u="sng"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rPr>
              <a:t>條</a:t>
            </a:r>
            <a:r>
              <a:rPr kumimoji="0" lang="zh-TW" altLang="en-US" sz="24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rPr>
              <a:t> </a:t>
            </a:r>
            <a:endParaRPr kumimoji="0" lang="en-US" altLang="zh-TW" sz="24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endParaRPr>
          </a:p>
          <a:p>
            <a:pPr marL="180000" marR="0" lvl="0" indent="0" algn="l" defTabSz="914400" rtl="0" eaLnBrk="1" fontAlgn="base" latinLnBrk="0" hangingPunct="1">
              <a:lnSpc>
                <a:spcPts val="4200"/>
              </a:lnSpc>
              <a:spcBef>
                <a:spcPct val="0"/>
              </a:spcBef>
              <a:spcAft>
                <a:spcPct val="0"/>
              </a:spcAft>
              <a:buClrTx/>
              <a:buSzTx/>
              <a:buFont typeface="Arial" panose="020B0604020202020204" pitchFamily="34" charset="0"/>
              <a:buNone/>
              <a:tabLst/>
              <a:defRPr/>
            </a:pPr>
            <a:r>
              <a:rPr kumimoji="0" lang="zh-TW" altLang="en-US"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公務員於其離職後三年內，不得擔任與其離職前五年內之職務直接相關之營利事業</a:t>
            </a:r>
            <a:r>
              <a:rPr kumimoji="0" lang="zh-TW" altLang="en-US" sz="2800" b="1" i="0" u="none" strike="noStrike" kern="1200" cap="none" spc="0" normalizeH="0" baseline="0" noProof="0" dirty="0">
                <a:ln>
                  <a:noFill/>
                </a:ln>
                <a:solidFill>
                  <a:srgbClr val="000000"/>
                </a:solidFill>
                <a:effectLst>
                  <a:outerShdw blurRad="38100" dist="38100" dir="2700000" algn="tl">
                    <a:srgbClr val="000000">
                      <a:alpha val="43137"/>
                    </a:srgbClr>
                  </a:outerShdw>
                </a:effectLst>
                <a:highlight>
                  <a:srgbClr val="FFFF00"/>
                </a:highlight>
                <a:uLnTx/>
                <a:uFillTx/>
                <a:latin typeface="標楷體" panose="03000509000000000000" pitchFamily="65" charset="-120"/>
                <a:ea typeface="標楷體" panose="03000509000000000000" pitchFamily="65" charset="-120"/>
                <a:cs typeface="+mn-cs"/>
              </a:rPr>
              <a:t>董事</a:t>
            </a:r>
            <a:r>
              <a:rPr kumimoji="0" lang="zh-TW" altLang="en-US"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a:t>
            </a:r>
            <a:r>
              <a:rPr kumimoji="0" lang="zh-TW" altLang="en-US" sz="2800" b="1" i="0" u="none" strike="noStrike" kern="1200" cap="none" spc="0" normalizeH="0" baseline="0" noProof="0" dirty="0">
                <a:ln>
                  <a:noFill/>
                </a:ln>
                <a:solidFill>
                  <a:srgbClr val="000000"/>
                </a:solidFill>
                <a:effectLst>
                  <a:outerShdw blurRad="38100" dist="38100" dir="2700000" algn="tl">
                    <a:srgbClr val="000000">
                      <a:alpha val="43137"/>
                    </a:srgbClr>
                  </a:outerShdw>
                </a:effectLst>
                <a:highlight>
                  <a:srgbClr val="FFFF00"/>
                </a:highlight>
                <a:uLnTx/>
                <a:uFillTx/>
                <a:latin typeface="標楷體" panose="03000509000000000000" pitchFamily="65" charset="-120"/>
                <a:ea typeface="標楷體" panose="03000509000000000000" pitchFamily="65" charset="-120"/>
                <a:cs typeface="+mn-cs"/>
              </a:rPr>
              <a:t>監察人</a:t>
            </a:r>
            <a:r>
              <a:rPr kumimoji="0" lang="zh-TW" altLang="en-US"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a:t>
            </a:r>
            <a:r>
              <a:rPr kumimoji="0" lang="zh-TW" altLang="en-US" sz="2800" b="1" i="0" u="none" strike="noStrike" kern="1200" cap="none" spc="0" normalizeH="0" baseline="0" noProof="0" dirty="0">
                <a:ln>
                  <a:noFill/>
                </a:ln>
                <a:solidFill>
                  <a:srgbClr val="000000"/>
                </a:solidFill>
                <a:effectLst>
                  <a:outerShdw blurRad="38100" dist="38100" dir="2700000" algn="tl">
                    <a:srgbClr val="000000">
                      <a:alpha val="43137"/>
                    </a:srgbClr>
                  </a:outerShdw>
                </a:effectLst>
                <a:highlight>
                  <a:srgbClr val="FFFF00"/>
                </a:highlight>
                <a:uLnTx/>
                <a:uFillTx/>
                <a:latin typeface="標楷體" panose="03000509000000000000" pitchFamily="65" charset="-120"/>
                <a:ea typeface="標楷體" panose="03000509000000000000" pitchFamily="65" charset="-120"/>
                <a:cs typeface="+mn-cs"/>
              </a:rPr>
              <a:t>經理</a:t>
            </a:r>
            <a:r>
              <a:rPr kumimoji="0" lang="zh-TW" altLang="en-US"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a:t>
            </a:r>
            <a:r>
              <a:rPr kumimoji="0" lang="zh-TW" altLang="en-US" sz="2800" b="1" i="0" u="none" strike="noStrike" kern="1200" cap="none" spc="0" normalizeH="0" baseline="0" noProof="0" dirty="0">
                <a:ln>
                  <a:noFill/>
                </a:ln>
                <a:solidFill>
                  <a:srgbClr val="000000"/>
                </a:solidFill>
                <a:effectLst>
                  <a:outerShdw blurRad="38100" dist="38100" dir="2700000" algn="tl">
                    <a:srgbClr val="000000">
                      <a:alpha val="43137"/>
                    </a:srgbClr>
                  </a:outerShdw>
                </a:effectLst>
                <a:highlight>
                  <a:srgbClr val="FFFF00"/>
                </a:highlight>
                <a:uLnTx/>
                <a:uFillTx/>
                <a:latin typeface="標楷體" panose="03000509000000000000" pitchFamily="65" charset="-120"/>
                <a:ea typeface="標楷體" panose="03000509000000000000" pitchFamily="65" charset="-120"/>
                <a:cs typeface="+mn-cs"/>
              </a:rPr>
              <a:t>執行業務之股東</a:t>
            </a:r>
            <a:r>
              <a:rPr kumimoji="0" lang="zh-TW" altLang="en-US"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或</a:t>
            </a:r>
            <a:r>
              <a:rPr kumimoji="0" lang="zh-TW" altLang="en-US" sz="2800" b="1" i="0" u="none" strike="noStrike" kern="1200" cap="none" spc="0" normalizeH="0" baseline="0" noProof="0" dirty="0">
                <a:ln>
                  <a:noFill/>
                </a:ln>
                <a:solidFill>
                  <a:srgbClr val="000000"/>
                </a:solidFill>
                <a:effectLst>
                  <a:outerShdw blurRad="38100" dist="38100" dir="2700000" algn="tl">
                    <a:srgbClr val="000000">
                      <a:alpha val="43137"/>
                    </a:srgbClr>
                  </a:outerShdw>
                </a:effectLst>
                <a:highlight>
                  <a:srgbClr val="FFFF00"/>
                </a:highlight>
                <a:uLnTx/>
                <a:uFillTx/>
                <a:latin typeface="標楷體" panose="03000509000000000000" pitchFamily="65" charset="-120"/>
                <a:ea typeface="標楷體" panose="03000509000000000000" pitchFamily="65" charset="-120"/>
                <a:cs typeface="+mn-cs"/>
              </a:rPr>
              <a:t>顧問</a:t>
            </a:r>
            <a:r>
              <a:rPr kumimoji="0" lang="zh-TW" altLang="en-US" sz="30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a:t>
            </a:r>
            <a:endParaRPr kumimoji="0" lang="zh-CN" altLang="en-US" sz="30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p:txBody>
      </p:sp>
      <p:sp>
        <p:nvSpPr>
          <p:cNvPr id="26" name="矩形 25">
            <a:extLst>
              <a:ext uri="{FF2B5EF4-FFF2-40B4-BE49-F238E27FC236}">
                <a16:creationId xmlns:a16="http://schemas.microsoft.com/office/drawing/2014/main" id="{4041F2A5-69E8-43CE-8FBF-6E1962ABED1D}"/>
              </a:ext>
            </a:extLst>
          </p:cNvPr>
          <p:cNvSpPr/>
          <p:nvPr/>
        </p:nvSpPr>
        <p:spPr>
          <a:xfrm>
            <a:off x="3661070" y="1101349"/>
            <a:ext cx="7153109" cy="400110"/>
          </a:xfrm>
          <a:prstGeom prst="rect">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ctr" defTabSz="914400" rtl="0" eaLnBrk="0" fontAlgn="base" latinLnBrk="0" hangingPunct="0">
              <a:lnSpc>
                <a:spcPts val="2400"/>
              </a:lnSpc>
              <a:spcBef>
                <a:spcPct val="0"/>
              </a:spcBef>
              <a:spcAft>
                <a:spcPct val="0"/>
              </a:spcAft>
              <a:buClrTx/>
              <a:buSzTx/>
              <a:buFontTx/>
              <a:buNone/>
              <a:tabLst/>
              <a:defRPr/>
            </a:pPr>
            <a:r>
              <a:rPr kumimoji="0" lang="zh-TW" altLang="zh-TW" sz="2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銓敘部</a:t>
            </a:r>
            <a:r>
              <a:rPr kumimoji="0" lang="en-US" altLang="zh-TW" sz="2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85</a:t>
            </a:r>
            <a:r>
              <a:rPr kumimoji="0" lang="zh-TW" altLang="zh-TW" sz="2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年</a:t>
            </a:r>
            <a:r>
              <a:rPr kumimoji="0" lang="en-US" altLang="zh-TW" sz="2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7</a:t>
            </a:r>
            <a:r>
              <a:rPr kumimoji="0" lang="zh-TW" altLang="zh-TW" sz="2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月</a:t>
            </a:r>
            <a:r>
              <a:rPr kumimoji="0" lang="en-US" altLang="zh-TW" sz="2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20</a:t>
            </a:r>
            <a:r>
              <a:rPr kumimoji="0" lang="zh-TW" altLang="zh-TW" sz="2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日（</a:t>
            </a:r>
            <a:r>
              <a:rPr kumimoji="0" lang="en-US" altLang="zh-TW" sz="2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85</a:t>
            </a:r>
            <a:r>
              <a:rPr kumimoji="0" lang="zh-TW" altLang="zh-TW" sz="2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）臺中法二字第</a:t>
            </a:r>
            <a:r>
              <a:rPr kumimoji="0" lang="en-US" altLang="zh-TW" sz="2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1332483</a:t>
            </a:r>
            <a:r>
              <a:rPr kumimoji="0" lang="zh-TW" altLang="zh-TW" sz="2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號函</a:t>
            </a:r>
            <a:endParaRPr kumimoji="0" lang="en-US" altLang="zh-TW" sz="2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406392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099"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0" name="矩形 3"/>
          <p:cNvSpPr>
            <a:spLocks noChangeArrowheads="1"/>
          </p:cNvSpPr>
          <p:nvPr/>
        </p:nvSpPr>
        <p:spPr bwMode="auto">
          <a:xfrm>
            <a:off x="0" y="0"/>
            <a:ext cx="12192000" cy="2117725"/>
          </a:xfrm>
          <a:prstGeom prst="rect">
            <a:avLst/>
          </a:prstGeom>
          <a:solidFill>
            <a:srgbClr val="FF4664"/>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1" name="矩形 4"/>
          <p:cNvSpPr>
            <a:spLocks noChangeArrowheads="1"/>
          </p:cNvSpPr>
          <p:nvPr/>
        </p:nvSpPr>
        <p:spPr bwMode="auto">
          <a:xfrm>
            <a:off x="0" y="4740275"/>
            <a:ext cx="12192000" cy="2117725"/>
          </a:xfrm>
          <a:prstGeom prst="rect">
            <a:avLst/>
          </a:prstGeom>
          <a:solidFill>
            <a:srgbClr val="FFA14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2" name="矩形 10"/>
          <p:cNvSpPr>
            <a:spLocks noChangeArrowheads="1"/>
          </p:cNvSpPr>
          <p:nvPr/>
        </p:nvSpPr>
        <p:spPr bwMode="auto">
          <a:xfrm>
            <a:off x="317500" y="198656"/>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3" name="文本框 1"/>
          <p:cNvSpPr>
            <a:spLocks noChangeArrowheads="1"/>
          </p:cNvSpPr>
          <p:nvPr/>
        </p:nvSpPr>
        <p:spPr bwMode="auto">
          <a:xfrm>
            <a:off x="3132825" y="394071"/>
            <a:ext cx="7649126"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TW" altLang="en-US" sz="5400" b="1" i="0" u="none" strike="noStrike" kern="1200" cap="none" spc="0" normalizeH="0" baseline="0" noProof="0" dirty="0">
                <a:ln>
                  <a:noFill/>
                </a:ln>
                <a:solidFill>
                  <a:srgbClr val="427172"/>
                </a:solidFill>
                <a:effectLst/>
                <a:uLnTx/>
                <a:uFillTx/>
                <a:latin typeface="微軟正黑體" panose="020B0604030504040204" pitchFamily="34" charset="-120"/>
                <a:ea typeface="微軟正黑體" panose="020B0604030504040204" pitchFamily="34" charset="-120"/>
                <a:cs typeface="+mn-cs"/>
                <a:sym typeface="宋体" panose="02010600030101010101" pitchFamily="2" charset="-122"/>
              </a:rPr>
              <a:t>退休後擔任某公司顧問</a:t>
            </a:r>
            <a:endParaRPr kumimoji="0" lang="en-US" altLang="zh-TW" sz="5400" b="1" i="0" u="none" strike="noStrike" kern="1200" cap="none" spc="0" normalizeH="0" baseline="0" noProof="0" dirty="0">
              <a:ln>
                <a:noFill/>
              </a:ln>
              <a:solidFill>
                <a:srgbClr val="427172"/>
              </a:solidFill>
              <a:effectLst/>
              <a:uLnTx/>
              <a:uFillTx/>
              <a:latin typeface="微軟正黑體" panose="020B0604030504040204" pitchFamily="34" charset="-120"/>
              <a:ea typeface="微軟正黑體" panose="020B0604030504040204" pitchFamily="34" charset="-120"/>
              <a:cs typeface="+mn-cs"/>
              <a:sym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zh-CN" sz="2000" b="1" dirty="0">
                <a:solidFill>
                  <a:srgbClr val="427172"/>
                </a:solidFill>
                <a:latin typeface="微軟正黑體" panose="020B0604030504040204" pitchFamily="34" charset="-120"/>
                <a:ea typeface="微軟正黑體" panose="020B0604030504040204" pitchFamily="34" charset="-120"/>
                <a:sym typeface="宋体" panose="02010600030101010101" pitchFamily="2" charset="-122"/>
              </a:rPr>
              <a:t>(</a:t>
            </a:r>
            <a:r>
              <a:rPr lang="zh-TW" altLang="en-US" sz="2000" b="1" dirty="0">
                <a:solidFill>
                  <a:srgbClr val="427172"/>
                </a:solidFill>
                <a:latin typeface="微軟正黑體" panose="020B0604030504040204" pitchFamily="34" charset="-120"/>
                <a:ea typeface="微軟正黑體" panose="020B0604030504040204" pitchFamily="34" charset="-120"/>
                <a:sym typeface="宋体" panose="02010600030101010101" pitchFamily="2" charset="-122"/>
              </a:rPr>
              <a:t>摘自橋頭地檢署檢察官</a:t>
            </a:r>
            <a:r>
              <a:rPr lang="en-US" altLang="zh-TW" sz="2000" b="1" dirty="0">
                <a:solidFill>
                  <a:srgbClr val="427172"/>
                </a:solidFill>
                <a:latin typeface="微軟正黑體" panose="020B0604030504040204" pitchFamily="34" charset="-120"/>
                <a:ea typeface="微軟正黑體" panose="020B0604030504040204" pitchFamily="34" charset="-120"/>
                <a:sym typeface="宋体" panose="02010600030101010101" pitchFamily="2" charset="-122"/>
              </a:rPr>
              <a:t>111</a:t>
            </a:r>
            <a:r>
              <a:rPr lang="zh-TW" altLang="en-US" sz="2000" b="1" dirty="0">
                <a:solidFill>
                  <a:srgbClr val="427172"/>
                </a:solidFill>
                <a:latin typeface="微軟正黑體" panose="020B0604030504040204" pitchFamily="34" charset="-120"/>
                <a:ea typeface="微軟正黑體" panose="020B0604030504040204" pitchFamily="34" charset="-120"/>
                <a:sym typeface="宋体" panose="02010600030101010101" pitchFamily="2" charset="-122"/>
              </a:rPr>
              <a:t>年度偵字第</a:t>
            </a:r>
            <a:r>
              <a:rPr lang="en-US" altLang="zh-TW" sz="2000" b="1" dirty="0">
                <a:solidFill>
                  <a:srgbClr val="427172"/>
                </a:solidFill>
                <a:latin typeface="微軟正黑體" panose="020B0604030504040204" pitchFamily="34" charset="-120"/>
                <a:ea typeface="微軟正黑體" panose="020B0604030504040204" pitchFamily="34" charset="-120"/>
                <a:sym typeface="宋体" panose="02010600030101010101" pitchFamily="2" charset="-122"/>
              </a:rPr>
              <a:t>15652</a:t>
            </a:r>
            <a:r>
              <a:rPr lang="zh-TW" altLang="en-US" sz="2000" b="1" dirty="0">
                <a:solidFill>
                  <a:srgbClr val="427172"/>
                </a:solidFill>
                <a:latin typeface="微軟正黑體" panose="020B0604030504040204" pitchFamily="34" charset="-120"/>
                <a:ea typeface="微軟正黑體" panose="020B0604030504040204" pitchFamily="34" charset="-120"/>
                <a:sym typeface="宋体" panose="02010600030101010101" pitchFamily="2" charset="-122"/>
              </a:rPr>
              <a:t>、</a:t>
            </a:r>
            <a:r>
              <a:rPr lang="en-US" altLang="zh-TW" sz="2000" b="1" dirty="0">
                <a:solidFill>
                  <a:srgbClr val="427172"/>
                </a:solidFill>
                <a:latin typeface="微軟正黑體" panose="020B0604030504040204" pitchFamily="34" charset="-120"/>
                <a:ea typeface="微軟正黑體" panose="020B0604030504040204" pitchFamily="34" charset="-120"/>
                <a:sym typeface="宋体" panose="02010600030101010101" pitchFamily="2" charset="-122"/>
              </a:rPr>
              <a:t>16655</a:t>
            </a:r>
            <a:r>
              <a:rPr lang="zh-TW" altLang="en-US" sz="2000" b="1" dirty="0">
                <a:solidFill>
                  <a:srgbClr val="427172"/>
                </a:solidFill>
                <a:latin typeface="微軟正黑體" panose="020B0604030504040204" pitchFamily="34" charset="-120"/>
                <a:ea typeface="微軟正黑體" panose="020B0604030504040204" pitchFamily="34" charset="-120"/>
                <a:sym typeface="宋体" panose="02010600030101010101" pitchFamily="2" charset="-122"/>
              </a:rPr>
              <a:t>號起訴書</a:t>
            </a:r>
            <a:r>
              <a:rPr lang="en-US" altLang="zh-CN" sz="2000" b="1" dirty="0">
                <a:solidFill>
                  <a:srgbClr val="427172"/>
                </a:solidFill>
                <a:latin typeface="微軟正黑體" panose="020B0604030504040204" pitchFamily="34" charset="-120"/>
                <a:ea typeface="微軟正黑體" panose="020B0604030504040204" pitchFamily="34" charset="-120"/>
                <a:sym typeface="宋体" panose="02010600030101010101" pitchFamily="2" charset="-122"/>
              </a:rPr>
              <a:t>)</a:t>
            </a:r>
            <a:endParaRPr kumimoji="0" lang="zh-CN" altLang="en-US" sz="2000" b="1" i="0" u="none" strike="noStrike" kern="1200" cap="none" spc="0" normalizeH="0" baseline="0" noProof="0" dirty="0">
              <a:ln>
                <a:noFill/>
              </a:ln>
              <a:solidFill>
                <a:srgbClr val="427172"/>
              </a:solidFill>
              <a:effectLst/>
              <a:uLnTx/>
              <a:uFillTx/>
              <a:latin typeface="微軟正黑體" panose="020B0604030504040204" pitchFamily="34" charset="-120"/>
              <a:ea typeface="微軟正黑體" panose="020B0604030504040204" pitchFamily="34" charset="-120"/>
              <a:cs typeface="+mn-cs"/>
              <a:sym typeface="宋体" panose="02010600030101010101" pitchFamily="2" charset="-122"/>
            </a:endParaRPr>
          </a:p>
        </p:txBody>
      </p:sp>
      <p:sp>
        <p:nvSpPr>
          <p:cNvPr id="16" name="文字方塊 10">
            <a:extLst>
              <a:ext uri="{FF2B5EF4-FFF2-40B4-BE49-F238E27FC236}">
                <a16:creationId xmlns:a16="http://schemas.microsoft.com/office/drawing/2014/main" id="{D160072D-1B48-4249-97F7-8D7A5A4704C9}"/>
              </a:ext>
            </a:extLst>
          </p:cNvPr>
          <p:cNvSpPr txBox="1"/>
          <p:nvPr/>
        </p:nvSpPr>
        <p:spPr>
          <a:xfrm>
            <a:off x="6223972" y="1863849"/>
            <a:ext cx="5164216" cy="4210380"/>
          </a:xfrm>
          <a:prstGeom prst="foldedCorner">
            <a:avLst>
              <a:gd name="adj" fmla="val 16420"/>
            </a:avLst>
          </a:prstGeom>
          <a:solidFill>
            <a:schemeClr val="accent6">
              <a:lumMod val="40000"/>
              <a:lumOff val="60000"/>
            </a:schemeClr>
          </a:solidFill>
          <a:ln w="9525">
            <a:noFill/>
          </a:ln>
          <a:effectLst>
            <a:outerShdw blurRad="63500" sx="102000" sy="102000" algn="ctr"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432000" marR="0" lvl="0" indent="-432000" algn="just" fontAlgn="auto">
              <a:lnSpc>
                <a:spcPts val="5000"/>
              </a:lnSpc>
              <a:spcBef>
                <a:spcPts val="0"/>
              </a:spcBef>
              <a:spcAft>
                <a:spcPts val="0"/>
              </a:spcAft>
              <a:buClrTx/>
              <a:buSzTx/>
              <a:buFont typeface="新細明體" panose="02020500000000000000" pitchFamily="18" charset="-120"/>
              <a:buChar char="•"/>
              <a:tabLst>
                <a:tab pos="457200" algn="l"/>
              </a:tabLst>
              <a:defRPr kumimoji="0" sz="3400" b="0" i="0" u="none" strike="noStrike" cap="none" spc="0" normalizeH="0" baseline="0">
                <a:ln>
                  <a:noFill/>
                </a:ln>
                <a:solidFill>
                  <a:prstClr val="black"/>
                </a:solidFill>
                <a:effectLst/>
                <a:uLnTx/>
                <a:uFillTx/>
                <a:latin typeface="標楷體" panose="03000509000000000000" pitchFamily="65" charset="-120"/>
                <a:ea typeface="標楷體" panose="03000509000000000000" pitchFamily="65" charset="-120"/>
              </a:defRPr>
            </a:lvl1pPr>
          </a:lstStyle>
          <a:p>
            <a:pPr marL="360000" marR="0" lvl="0" indent="-360000" algn="just" defTabSz="914400" rtl="0" eaLnBrk="0" fontAlgn="auto" latinLnBrk="0" hangingPunct="0">
              <a:lnSpc>
                <a:spcPts val="4000"/>
              </a:lnSpc>
              <a:spcBef>
                <a:spcPts val="600"/>
              </a:spcBef>
              <a:spcAft>
                <a:spcPts val="0"/>
              </a:spcAft>
              <a:buClrTx/>
              <a:buSzTx/>
              <a:buFont typeface="新細明體" panose="02020500000000000000" pitchFamily="18" charset="-120"/>
              <a:buChar char="•"/>
              <a:tabLst>
                <a:tab pos="457200" algn="l"/>
              </a:tabLst>
              <a:defRPr/>
            </a:pPr>
            <a:r>
              <a:rPr kumimoji="0" lang="zh-TW" altLang="zh-TW" sz="30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依公務員服務法</a:t>
            </a:r>
            <a:r>
              <a:rPr kumimoji="0" lang="zh-TW" altLang="zh-TW" sz="3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第</a:t>
            </a:r>
            <a:r>
              <a:rPr kumimoji="0" lang="en-US" altLang="zh-TW" sz="3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16</a:t>
            </a:r>
            <a:r>
              <a:rPr kumimoji="0" lang="zh-TW" altLang="zh-TW" sz="3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條</a:t>
            </a:r>
            <a:r>
              <a:rPr kumimoji="0" lang="zh-TW" altLang="zh-TW" sz="30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規定，</a:t>
            </a:r>
            <a:r>
              <a:rPr kumimoji="0" lang="zh-TW" altLang="en-US" sz="30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陳</a:t>
            </a:r>
            <a:r>
              <a:rPr kumimoji="0" lang="zh-TW" altLang="zh-TW" sz="30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○○不得於離職後</a:t>
            </a:r>
            <a:r>
              <a:rPr lang="en-US" altLang="zh-TW" sz="3000" dirty="0">
                <a:latin typeface="Times New Roman" panose="02020603050405020304" pitchFamily="18" charset="0"/>
                <a:cs typeface="Times New Roman" panose="02020603050405020304" pitchFamily="18" charset="0"/>
              </a:rPr>
              <a:t>3</a:t>
            </a:r>
            <a:r>
              <a:rPr kumimoji="0" lang="zh-TW" altLang="zh-TW" sz="30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年內</a:t>
            </a:r>
            <a:r>
              <a:rPr kumimoji="0" lang="zh-TW" altLang="en-US" sz="30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任職於</a:t>
            </a:r>
            <a:r>
              <a:rPr kumimoji="0" lang="en-US" altLang="zh-TW" sz="3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a:t>
            </a:r>
            <a:r>
              <a:rPr kumimoji="0" lang="zh-TW" altLang="zh-TW" sz="3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公司</a:t>
            </a:r>
            <a:r>
              <a:rPr kumimoji="0" lang="zh-TW"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endParaRPr kumimoji="0" lang="en-US" altLang="zh-TW" sz="3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360000" lvl="0" indent="-360000">
              <a:lnSpc>
                <a:spcPts val="4200"/>
              </a:lnSpc>
              <a:spcBef>
                <a:spcPts val="1200"/>
              </a:spcBef>
            </a:pPr>
            <a:r>
              <a:rPr kumimoji="0" lang="zh-TW" altLang="zh-TW" sz="3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惟</a:t>
            </a:r>
            <a:r>
              <a:rPr kumimoji="0" lang="zh-TW" altLang="en-US" sz="30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陳</a:t>
            </a:r>
            <a:r>
              <a:rPr kumimoji="0" lang="zh-TW" altLang="zh-TW" sz="30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○○於</a:t>
            </a:r>
            <a:r>
              <a:rPr kumimoji="0" lang="en-US" altLang="zh-TW" sz="3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108.8.1</a:t>
            </a:r>
            <a:r>
              <a:rPr kumimoji="0" lang="zh-TW"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退休後，旋於</a:t>
            </a:r>
            <a:r>
              <a:rPr kumimoji="0" lang="en-US" altLang="zh-TW" sz="3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108.9.1</a:t>
            </a:r>
            <a:r>
              <a:rPr kumimoji="0" lang="zh-TW" altLang="en-US" sz="3000" b="1" i="0" u="none" strike="noStrike" kern="1200" cap="none" spc="0" normalizeH="0" baseline="0" noProof="0" dirty="0">
                <a:ln>
                  <a:noFill/>
                </a:ln>
                <a:solidFill>
                  <a:srgbClr val="C00000"/>
                </a:solidFill>
                <a:effectLst>
                  <a:glow rad="101600">
                    <a:srgbClr val="ED7D31">
                      <a:satMod val="175000"/>
                      <a:alpha val="40000"/>
                    </a:srgbClr>
                  </a:glow>
                </a:effectLst>
                <a:uLnTx/>
                <a:uFillTx/>
                <a:latin typeface="標楷體" panose="03000509000000000000" pitchFamily="65" charset="-120"/>
                <a:ea typeface="標楷體" panose="03000509000000000000" pitchFamily="65" charset="-120"/>
                <a:cs typeface="+mn-cs"/>
              </a:rPr>
              <a:t>擔任</a:t>
            </a:r>
            <a:r>
              <a:rPr kumimoji="0" lang="en-US" altLang="zh-TW" sz="3000" b="1" i="0" u="none" strike="noStrike" kern="1200" cap="none" spc="0" normalizeH="0" baseline="0" noProof="0" dirty="0">
                <a:ln>
                  <a:noFill/>
                </a:ln>
                <a:solidFill>
                  <a:srgbClr val="C00000"/>
                </a:solidFill>
                <a:effectLst>
                  <a:glow rad="101600">
                    <a:srgbClr val="ED7D31">
                      <a:satMod val="175000"/>
                      <a:alpha val="40000"/>
                    </a:srgbClr>
                  </a:glow>
                </a:effectLst>
                <a:uLnTx/>
                <a:uFillTx/>
                <a:latin typeface="Times New Roman" panose="02020603050405020304" pitchFamily="18" charset="0"/>
                <a:cs typeface="Times New Roman" panose="02020603050405020304" pitchFamily="18" charset="0"/>
              </a:rPr>
              <a:t>A</a:t>
            </a:r>
            <a:r>
              <a:rPr kumimoji="0" lang="zh-TW" altLang="zh-TW" sz="3000" b="1" i="0" u="none" strike="noStrike" kern="1200" cap="none" spc="0" normalizeH="0" baseline="0" noProof="0" dirty="0">
                <a:ln>
                  <a:noFill/>
                </a:ln>
                <a:solidFill>
                  <a:srgbClr val="C00000"/>
                </a:solidFill>
                <a:effectLst>
                  <a:glow rad="101600">
                    <a:srgbClr val="ED7D31">
                      <a:satMod val="175000"/>
                      <a:alpha val="40000"/>
                    </a:srgbClr>
                  </a:glow>
                </a:effectLst>
                <a:uLnTx/>
                <a:uFillTx/>
                <a:latin typeface="標楷體" panose="03000509000000000000" pitchFamily="65" charset="-120"/>
                <a:ea typeface="標楷體" panose="03000509000000000000" pitchFamily="65" charset="-120"/>
                <a:cs typeface="+mn-cs"/>
              </a:rPr>
              <a:t>公司顧問</a:t>
            </a:r>
            <a:r>
              <a:rPr lang="zh-TW" altLang="en-US" sz="3000" dirty="0">
                <a:latin typeface="Times New Roman" panose="02020603050405020304" pitchFamily="18" charset="0"/>
                <a:cs typeface="Times New Roman" panose="02020603050405020304" pitchFamily="18" charset="0"/>
              </a:rPr>
              <a:t>至</a:t>
            </a:r>
            <a:r>
              <a:rPr lang="en-US" altLang="zh-TW" sz="3000" dirty="0">
                <a:latin typeface="Times New Roman" panose="02020603050405020304" pitchFamily="18" charset="0"/>
                <a:cs typeface="Times New Roman" panose="02020603050405020304" pitchFamily="18" charset="0"/>
              </a:rPr>
              <a:t>109.8.31</a:t>
            </a:r>
            <a:r>
              <a:rPr kumimoji="0" lang="zh-TW"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，共獲</a:t>
            </a:r>
            <a:r>
              <a:rPr kumimoji="0" lang="en-US" altLang="zh-TW" sz="3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60</a:t>
            </a:r>
            <a:r>
              <a:rPr kumimoji="0" lang="zh-TW"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萬元顧問費，已</a:t>
            </a:r>
            <a:r>
              <a:rPr kumimoji="0" lang="zh-TW" altLang="zh-TW" sz="3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違反上</a:t>
            </a:r>
            <a:r>
              <a:rPr kumimoji="0" lang="zh-TW" altLang="zh-TW" sz="30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開</a:t>
            </a:r>
            <a:r>
              <a:rPr kumimoji="0" lang="zh-TW" altLang="en-US" sz="30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規定。</a:t>
            </a:r>
          </a:p>
          <a:p>
            <a:pPr marL="0" marR="0" lvl="0" indent="0" algn="just" defTabSz="914400" rtl="0" eaLnBrk="0" fontAlgn="auto" latinLnBrk="0" hangingPunct="0">
              <a:lnSpc>
                <a:spcPts val="5000"/>
              </a:lnSpc>
              <a:spcBef>
                <a:spcPts val="0"/>
              </a:spcBef>
              <a:spcAft>
                <a:spcPts val="0"/>
              </a:spcAft>
              <a:buClrTx/>
              <a:buSzTx/>
              <a:buFont typeface="新細明體" panose="02020500000000000000" pitchFamily="18" charset="-120"/>
              <a:buNone/>
              <a:tabLst>
                <a:tab pos="457200" algn="l"/>
              </a:tabLst>
              <a:defRPr/>
            </a:pPr>
            <a:endParaRPr kumimoji="0" lang="en-US" altLang="zh-TW" sz="3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13" name="文字方塊 12">
            <a:extLst>
              <a:ext uri="{FF2B5EF4-FFF2-40B4-BE49-F238E27FC236}">
                <a16:creationId xmlns:a16="http://schemas.microsoft.com/office/drawing/2014/main" id="{D0D7659A-BBD8-4D63-B348-374F25445025}"/>
              </a:ext>
            </a:extLst>
          </p:cNvPr>
          <p:cNvSpPr txBox="1"/>
          <p:nvPr/>
        </p:nvSpPr>
        <p:spPr>
          <a:xfrm>
            <a:off x="906504" y="1279325"/>
            <a:ext cx="2047436" cy="664224"/>
          </a:xfrm>
          <a:prstGeom prst="roundRect">
            <a:avLst/>
          </a:prstGeom>
          <a:solidFill>
            <a:schemeClr val="accent6">
              <a:lumMod val="75000"/>
            </a:schemeClr>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0" fontAlgn="base" latinLnBrk="0" hangingPunct="0">
              <a:lnSpc>
                <a:spcPts val="3600"/>
              </a:lnSpc>
              <a:spcBef>
                <a:spcPct val="0"/>
              </a:spcBef>
              <a:spcAft>
                <a:spcPct val="0"/>
              </a:spcAft>
              <a:buClrTx/>
              <a:buSzTx/>
              <a:buFontTx/>
              <a:buNone/>
              <a:tabLst/>
              <a:defRPr/>
            </a:pPr>
            <a:r>
              <a:rPr kumimoji="0" lang="zh-TW" altLang="en-US" sz="32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rPr>
              <a:t>案情摘要</a:t>
            </a:r>
          </a:p>
        </p:txBody>
      </p:sp>
      <p:sp>
        <p:nvSpPr>
          <p:cNvPr id="23" name="文本框 4">
            <a:extLst>
              <a:ext uri="{FF2B5EF4-FFF2-40B4-BE49-F238E27FC236}">
                <a16:creationId xmlns:a16="http://schemas.microsoft.com/office/drawing/2014/main" id="{D8E9A94D-44CD-4583-B6A5-6C024E1C4AEE}"/>
              </a:ext>
            </a:extLst>
          </p:cNvPr>
          <p:cNvSpPr>
            <a:spLocks noChangeArrowheads="1"/>
          </p:cNvSpPr>
          <p:nvPr/>
        </p:nvSpPr>
        <p:spPr bwMode="auto">
          <a:xfrm>
            <a:off x="695763" y="427786"/>
            <a:ext cx="2047436" cy="76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TW" altLang="en-US" sz="5400" b="1" i="0" u="none" strike="noStrike" kern="1200" cap="none" spc="0" normalizeH="0" baseline="0" noProof="0" dirty="0">
                <a:ln>
                  <a:noFill/>
                </a:ln>
                <a:solidFill>
                  <a:srgbClr val="427172"/>
                </a:solidFill>
                <a:effectLst/>
                <a:uLnTx/>
                <a:uFillTx/>
                <a:latin typeface="微軟正黑體" panose="020B0604030504040204" pitchFamily="34" charset="-120"/>
                <a:ea typeface="微軟正黑體" panose="020B0604030504040204" pitchFamily="34" charset="-120"/>
                <a:cs typeface="+mn-cs"/>
                <a:sym typeface="Microsoft New Tai Lue" panose="020B0502040204020203" pitchFamily="34" charset="0"/>
              </a:rPr>
              <a:t>案例</a:t>
            </a:r>
            <a:endParaRPr kumimoji="0" lang="zh-CN" altLang="en-US" sz="5400" b="1" i="0" u="none" strike="noStrike" kern="1200" cap="none" spc="0" normalizeH="0" baseline="0" noProof="0" dirty="0">
              <a:ln>
                <a:noFill/>
              </a:ln>
              <a:solidFill>
                <a:srgbClr val="427172"/>
              </a:solidFill>
              <a:effectLst/>
              <a:uLnTx/>
              <a:uFillTx/>
              <a:latin typeface="微軟正黑體" panose="020B0604030504040204" pitchFamily="34" charset="-120"/>
              <a:ea typeface="微軟正黑體" panose="020B0604030504040204" pitchFamily="34" charset="-120"/>
              <a:cs typeface="+mn-cs"/>
              <a:sym typeface="Microsoft New Tai Lue" panose="020B0502040204020203" pitchFamily="34" charset="0"/>
            </a:endParaRPr>
          </a:p>
        </p:txBody>
      </p:sp>
      <p:sp>
        <p:nvSpPr>
          <p:cNvPr id="12" name="矩形 11">
            <a:extLst>
              <a:ext uri="{FF2B5EF4-FFF2-40B4-BE49-F238E27FC236}">
                <a16:creationId xmlns:a16="http://schemas.microsoft.com/office/drawing/2014/main" id="{0C0D2DE9-A80B-4163-AE22-9F265F2EAF27}"/>
              </a:ext>
            </a:extLst>
          </p:cNvPr>
          <p:cNvSpPr/>
          <p:nvPr/>
        </p:nvSpPr>
        <p:spPr>
          <a:xfrm>
            <a:off x="11428880" y="5993981"/>
            <a:ext cx="404928" cy="421078"/>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TW" sz="2400" b="1" i="0" u="none" strike="noStrike" kern="1200" cap="none" spc="0" normalizeH="0" baseline="0" noProof="0" dirty="0">
                <a:ln>
                  <a:noFill/>
                </a:ln>
                <a:solidFill>
                  <a:srgbClr val="000000"/>
                </a:solidFill>
                <a:effectLst/>
                <a:uLnTx/>
                <a:uFillTx/>
                <a:latin typeface="Calibri"/>
                <a:ea typeface="宋体"/>
                <a:cs typeface="+mn-cs"/>
              </a:rPr>
              <a:t>5</a:t>
            </a:r>
            <a:endParaRPr kumimoji="0" lang="zh-TW" altLang="en-US" sz="2400" b="1" i="0" u="none" strike="noStrike" kern="1200" cap="none" spc="0" normalizeH="0" baseline="0" noProof="0" dirty="0">
              <a:ln>
                <a:noFill/>
              </a:ln>
              <a:solidFill>
                <a:srgbClr val="000000"/>
              </a:solidFill>
              <a:effectLst/>
              <a:uLnTx/>
              <a:uFillTx/>
              <a:latin typeface="Calibri"/>
              <a:ea typeface="宋体"/>
              <a:cs typeface="+mn-cs"/>
            </a:endParaRPr>
          </a:p>
        </p:txBody>
      </p:sp>
      <p:sp>
        <p:nvSpPr>
          <p:cNvPr id="14" name="文字方塊 10">
            <a:extLst>
              <a:ext uri="{FF2B5EF4-FFF2-40B4-BE49-F238E27FC236}">
                <a16:creationId xmlns:a16="http://schemas.microsoft.com/office/drawing/2014/main" id="{8592E8B0-AE1D-4047-A776-46078986D84B}"/>
              </a:ext>
            </a:extLst>
          </p:cNvPr>
          <p:cNvSpPr txBox="1"/>
          <p:nvPr/>
        </p:nvSpPr>
        <p:spPr>
          <a:xfrm>
            <a:off x="906504" y="1863849"/>
            <a:ext cx="4836852" cy="4410616"/>
          </a:xfrm>
          <a:prstGeom prst="foldedCorner">
            <a:avLst>
              <a:gd name="adj" fmla="val 13917"/>
            </a:avLst>
          </a:prstGeom>
          <a:solidFill>
            <a:schemeClr val="accent6">
              <a:lumMod val="40000"/>
              <a:lumOff val="60000"/>
            </a:schemeClr>
          </a:solidFill>
          <a:ln w="9525">
            <a:noFill/>
          </a:ln>
          <a:effectLst>
            <a:outerShdw blurRad="63500" sx="102000" sy="102000" algn="ctr"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432000" marR="0" lvl="0" indent="-432000" algn="just" fontAlgn="auto">
              <a:lnSpc>
                <a:spcPts val="5000"/>
              </a:lnSpc>
              <a:spcBef>
                <a:spcPts val="0"/>
              </a:spcBef>
              <a:spcAft>
                <a:spcPts val="0"/>
              </a:spcAft>
              <a:buClrTx/>
              <a:buSzTx/>
              <a:buFont typeface="新細明體" panose="02020500000000000000" pitchFamily="18" charset="-120"/>
              <a:buChar char="•"/>
              <a:tabLst>
                <a:tab pos="457200" algn="l"/>
              </a:tabLst>
              <a:defRPr kumimoji="0" sz="3400" b="0" i="0" u="none" strike="noStrike" cap="none" spc="0" normalizeH="0" baseline="0">
                <a:ln>
                  <a:noFill/>
                </a:ln>
                <a:solidFill>
                  <a:prstClr val="black"/>
                </a:solidFill>
                <a:effectLst/>
                <a:uLnTx/>
                <a:uFillTx/>
                <a:latin typeface="標楷體" panose="03000509000000000000" pitchFamily="65" charset="-120"/>
                <a:ea typeface="標楷體" panose="03000509000000000000" pitchFamily="65" charset="-120"/>
              </a:defRPr>
            </a:lvl1pPr>
          </a:lstStyle>
          <a:p>
            <a:pPr marL="360000" marR="0" lvl="0" indent="-360000" algn="just" defTabSz="914400" rtl="0" eaLnBrk="0" fontAlgn="auto" latinLnBrk="0" hangingPunct="0">
              <a:lnSpc>
                <a:spcPts val="4200"/>
              </a:lnSpc>
              <a:spcBef>
                <a:spcPts val="0"/>
              </a:spcBef>
              <a:spcAft>
                <a:spcPts val="0"/>
              </a:spcAft>
              <a:buClrTx/>
              <a:buSzTx/>
              <a:buFont typeface="新細明體" panose="02020500000000000000" pitchFamily="18" charset="-120"/>
              <a:buChar char="•"/>
              <a:tabLst>
                <a:tab pos="457200" algn="l"/>
              </a:tabLst>
              <a:defRPr/>
            </a:pPr>
            <a:r>
              <a:rPr kumimoji="0" lang="en-US" altLang="zh-TW" sz="3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a:t>
            </a:r>
            <a:r>
              <a:rPr kumimoji="0" lang="zh-TW"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公司於</a:t>
            </a:r>
            <a:r>
              <a:rPr kumimoji="0" lang="en-US" altLang="zh-TW" sz="3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107</a:t>
            </a:r>
            <a:r>
              <a:rPr kumimoji="0" lang="zh-TW" altLang="zh-TW" sz="30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年</a:t>
            </a:r>
            <a:r>
              <a:rPr kumimoji="0" lang="zh-TW" altLang="en-US" sz="30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得標</a:t>
            </a:r>
            <a:r>
              <a:rPr kumimoji="0" lang="zh-TW" altLang="zh-TW" sz="30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30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事業</a:t>
            </a:r>
            <a:r>
              <a:rPr kumimoji="0" lang="zh-TW" altLang="zh-TW" sz="30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部</a:t>
            </a:r>
            <a:r>
              <a:rPr kumimoji="0" lang="zh-TW" altLang="en-US" sz="30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某勞務採購案</a:t>
            </a:r>
            <a:r>
              <a:rPr kumimoji="0" lang="zh-TW" altLang="zh-TW" sz="30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，而</a:t>
            </a:r>
            <a:r>
              <a:rPr kumimoji="0" lang="zh-TW" altLang="en-US" sz="3000" b="1" i="0" u="none"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FFFF00"/>
                </a:highlight>
                <a:uLnTx/>
                <a:uFillTx/>
                <a:latin typeface="標楷體" panose="03000509000000000000" pitchFamily="65" charset="-120"/>
                <a:ea typeface="標楷體" panose="03000509000000000000" pitchFamily="65" charset="-120"/>
                <a:cs typeface="+mn-cs"/>
              </a:rPr>
              <a:t>陳</a:t>
            </a:r>
            <a:r>
              <a:rPr kumimoji="0" lang="zh-TW" altLang="zh-TW" sz="3000" b="1" i="0" u="none"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FFFF00"/>
                </a:highlight>
                <a:uLnTx/>
                <a:uFillTx/>
                <a:latin typeface="標楷體" panose="03000509000000000000" pitchFamily="65" charset="-120"/>
                <a:ea typeface="標楷體" panose="03000509000000000000" pitchFamily="65" charset="-120"/>
                <a:cs typeface="+mn-cs"/>
              </a:rPr>
              <a:t>○○時任○○</a:t>
            </a:r>
            <a:r>
              <a:rPr kumimoji="0" lang="zh-TW" altLang="en-US" sz="3000" b="1" i="0" u="none"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FFFF00"/>
                </a:highlight>
                <a:uLnTx/>
                <a:uFillTx/>
                <a:latin typeface="標楷體" panose="03000509000000000000" pitchFamily="65" charset="-120"/>
                <a:ea typeface="標楷體" panose="03000509000000000000" pitchFamily="65" charset="-120"/>
                <a:cs typeface="+mn-cs"/>
              </a:rPr>
              <a:t>事業</a:t>
            </a:r>
            <a:r>
              <a:rPr kumimoji="0" lang="zh-TW" altLang="zh-TW" sz="3000" b="1" i="0" u="none"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FFFF00"/>
                </a:highlight>
                <a:uLnTx/>
                <a:uFillTx/>
                <a:latin typeface="標楷體" panose="03000509000000000000" pitchFamily="65" charset="-120"/>
                <a:ea typeface="標楷體" panose="03000509000000000000" pitchFamily="65" charset="-120"/>
                <a:cs typeface="+mn-cs"/>
              </a:rPr>
              <a:t>部執行長</a:t>
            </a:r>
            <a:r>
              <a:rPr kumimoji="0" lang="en-US" altLang="zh-TW" sz="30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30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任期自</a:t>
            </a:r>
            <a:r>
              <a:rPr kumimoji="0" lang="en-US" altLang="zh-TW" sz="3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107.4.19</a:t>
            </a:r>
            <a:r>
              <a:rPr kumimoji="0" lang="zh-TW" altLang="zh-TW" sz="3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迄</a:t>
            </a:r>
            <a:r>
              <a:rPr kumimoji="0" lang="en-US" altLang="zh-TW" sz="3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108.7.31</a:t>
            </a:r>
            <a:r>
              <a:rPr kumimoji="0" lang="en-US" altLang="zh-TW" sz="30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zh-TW" sz="30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，為相關</a:t>
            </a:r>
            <a:r>
              <a:rPr kumimoji="0" lang="zh-TW" altLang="zh-TW" sz="3200" b="1" i="0" u="none" strike="noStrike" kern="1200" cap="none" spc="0" normalizeH="0" baseline="0" noProof="0" dirty="0">
                <a:ln>
                  <a:noFill/>
                </a:ln>
                <a:solidFill>
                  <a:srgbClr val="C00000"/>
                </a:solidFill>
                <a:effectLst>
                  <a:glow rad="101600">
                    <a:srgbClr val="ED7D31">
                      <a:satMod val="175000"/>
                      <a:alpha val="40000"/>
                    </a:srgbClr>
                  </a:glow>
                </a:effectLst>
                <a:uLnTx/>
                <a:uFillTx/>
                <a:latin typeface="標楷體" panose="03000509000000000000" pitchFamily="65" charset="-120"/>
                <a:ea typeface="標楷體" panose="03000509000000000000" pitchFamily="65" charset="-120"/>
                <a:cs typeface="+mn-cs"/>
              </a:rPr>
              <a:t>採購案之主管人員</a:t>
            </a:r>
            <a:r>
              <a:rPr kumimoji="0" lang="zh-TW" altLang="en-US" sz="3200" b="1" i="0" u="none" strike="noStrike" kern="1200" cap="none" spc="0" normalizeH="0" baseline="0" noProof="0" dirty="0">
                <a:ln>
                  <a:noFill/>
                </a:ln>
                <a:solidFill>
                  <a:srgbClr val="C00000"/>
                </a:solidFill>
                <a:effectLst>
                  <a:glow rad="101600">
                    <a:srgbClr val="ED7D31">
                      <a:satMod val="175000"/>
                      <a:alpha val="40000"/>
                    </a:srgbClr>
                  </a:glow>
                </a:effectLst>
                <a:uLnTx/>
                <a:uFillTx/>
                <a:latin typeface="標楷體" panose="03000509000000000000" pitchFamily="65" charset="-120"/>
                <a:ea typeface="標楷體" panose="03000509000000000000" pitchFamily="65" charset="-120"/>
                <a:cs typeface="+mn-cs"/>
              </a:rPr>
              <a:t>暨機關首長</a:t>
            </a:r>
            <a:r>
              <a:rPr kumimoji="0" lang="zh-TW" altLang="zh-TW" sz="30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30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與</a:t>
            </a:r>
            <a:r>
              <a:rPr kumimoji="0" lang="en-US" altLang="zh-TW" sz="3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a:t>
            </a:r>
            <a:r>
              <a:rPr kumimoji="0" lang="zh-TW" altLang="en-US" sz="30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公司間「職務直接相關」</a:t>
            </a:r>
            <a:r>
              <a:rPr kumimoji="0" lang="zh-TW"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endParaRPr kumimoji="0" lang="en-US" altLang="zh-TW" sz="3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流程图: 联系 16">
            <a:extLst>
              <a:ext uri="{FF2B5EF4-FFF2-40B4-BE49-F238E27FC236}">
                <a16:creationId xmlns:a16="http://schemas.microsoft.com/office/drawing/2014/main" id="{418686A8-AEAD-42B4-9C66-ADEC0A745D44}"/>
              </a:ext>
            </a:extLst>
          </p:cNvPr>
          <p:cNvSpPr>
            <a:spLocks noChangeArrowheads="1"/>
          </p:cNvSpPr>
          <p:nvPr/>
        </p:nvSpPr>
        <p:spPr bwMode="auto">
          <a:xfrm>
            <a:off x="6046981" y="5563163"/>
            <a:ext cx="709722" cy="709722"/>
          </a:xfrm>
          <a:prstGeom prst="flowChartConnector">
            <a:avLst/>
          </a:prstGeom>
          <a:solidFill>
            <a:srgbClr val="3ADAB0"/>
          </a:solidFill>
          <a:ln>
            <a:noFill/>
          </a:ln>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dirty="0">
              <a:solidFill>
                <a:srgbClr val="FFFFFF"/>
              </a:solidFill>
              <a:latin typeface="宋体" panose="02010600030101010101" pitchFamily="2" charset="-122"/>
              <a:sym typeface="宋体" panose="02010600030101010101" pitchFamily="2" charset="-122"/>
            </a:endParaRPr>
          </a:p>
        </p:txBody>
      </p:sp>
      <p:sp>
        <p:nvSpPr>
          <p:cNvPr id="17" name="KSO_Shape">
            <a:extLst>
              <a:ext uri="{FF2B5EF4-FFF2-40B4-BE49-F238E27FC236}">
                <a16:creationId xmlns:a16="http://schemas.microsoft.com/office/drawing/2014/main" id="{5AD84A47-2D10-4575-A0FE-8A0A731C5484}"/>
              </a:ext>
            </a:extLst>
          </p:cNvPr>
          <p:cNvSpPr>
            <a:spLocks noChangeArrowheads="1"/>
          </p:cNvSpPr>
          <p:nvPr/>
        </p:nvSpPr>
        <p:spPr bwMode="auto">
          <a:xfrm>
            <a:off x="6220848" y="5656332"/>
            <a:ext cx="360831" cy="491682"/>
          </a:xfrm>
          <a:custGeom>
            <a:avLst/>
            <a:gdLst>
              <a:gd name="T0" fmla="*/ 422770 w 1122363"/>
              <a:gd name="T1" fmla="*/ 678178 h 1531938"/>
              <a:gd name="T2" fmla="*/ 421462 w 1122363"/>
              <a:gd name="T3" fmla="*/ 706388 h 1531938"/>
              <a:gd name="T4" fmla="*/ 392832 w 1122363"/>
              <a:gd name="T5" fmla="*/ 723604 h 1531938"/>
              <a:gd name="T6" fmla="*/ 318030 w 1122363"/>
              <a:gd name="T7" fmla="*/ 549843 h 1531938"/>
              <a:gd name="T8" fmla="*/ 306360 w 1122363"/>
              <a:gd name="T9" fmla="*/ 524386 h 1531938"/>
              <a:gd name="T10" fmla="*/ 317592 w 1122363"/>
              <a:gd name="T11" fmla="*/ 506685 h 1531938"/>
              <a:gd name="T12" fmla="*/ 328898 w 1122363"/>
              <a:gd name="T13" fmla="*/ 442578 h 1531938"/>
              <a:gd name="T14" fmla="*/ 274421 w 1122363"/>
              <a:gd name="T15" fmla="*/ 462730 h 1531938"/>
              <a:gd name="T16" fmla="*/ 243187 w 1122363"/>
              <a:gd name="T17" fmla="*/ 493032 h 1531938"/>
              <a:gd name="T18" fmla="*/ 230403 w 1122363"/>
              <a:gd name="T19" fmla="*/ 549429 h 1531938"/>
              <a:gd name="T20" fmla="*/ 248998 w 1122363"/>
              <a:gd name="T21" fmla="*/ 593937 h 1531938"/>
              <a:gd name="T22" fmla="*/ 289965 w 1122363"/>
              <a:gd name="T23" fmla="*/ 623659 h 1531938"/>
              <a:gd name="T24" fmla="*/ 330351 w 1122363"/>
              <a:gd name="T25" fmla="*/ 723260 h 1531938"/>
              <a:gd name="T26" fmla="*/ 268901 w 1122363"/>
              <a:gd name="T27" fmla="*/ 699193 h 1531938"/>
              <a:gd name="T28" fmla="*/ 289820 w 1122363"/>
              <a:gd name="T29" fmla="*/ 772553 h 1531938"/>
              <a:gd name="T30" fmla="*/ 395143 w 1122363"/>
              <a:gd name="T31" fmla="*/ 784441 h 1531938"/>
              <a:gd name="T32" fmla="*/ 449475 w 1122363"/>
              <a:gd name="T33" fmla="*/ 767624 h 1531938"/>
              <a:gd name="T34" fmla="*/ 484341 w 1122363"/>
              <a:gd name="T35" fmla="*/ 738628 h 1531938"/>
              <a:gd name="T36" fmla="*/ 502209 w 1122363"/>
              <a:gd name="T37" fmla="*/ 695279 h 1531938"/>
              <a:gd name="T38" fmla="*/ 492912 w 1122363"/>
              <a:gd name="T39" fmla="*/ 639896 h 1531938"/>
              <a:gd name="T40" fmla="*/ 444100 w 1122363"/>
              <a:gd name="T41" fmla="*/ 595822 h 1531938"/>
              <a:gd name="T42" fmla="*/ 400228 w 1122363"/>
              <a:gd name="T43" fmla="*/ 506225 h 1531938"/>
              <a:gd name="T44" fmla="*/ 484486 w 1122363"/>
              <a:gd name="T45" fmla="*/ 548994 h 1531938"/>
              <a:gd name="T46" fmla="*/ 418532 w 1122363"/>
              <a:gd name="T47" fmla="*/ 446638 h 1531938"/>
              <a:gd name="T48" fmla="*/ 395724 w 1122363"/>
              <a:gd name="T49" fmla="*/ 238881 h 1531938"/>
              <a:gd name="T50" fmla="*/ 492331 w 1122363"/>
              <a:gd name="T51" fmla="*/ 264978 h 1531938"/>
              <a:gd name="T52" fmla="*/ 569761 w 1122363"/>
              <a:gd name="T53" fmla="*/ 325144 h 1531938"/>
              <a:gd name="T54" fmla="*/ 632084 w 1122363"/>
              <a:gd name="T55" fmla="*/ 421556 h 1531938"/>
              <a:gd name="T56" fmla="*/ 683219 w 1122363"/>
              <a:gd name="T57" fmla="*/ 556098 h 1531938"/>
              <a:gd name="T58" fmla="*/ 719102 w 1122363"/>
              <a:gd name="T59" fmla="*/ 716446 h 1531938"/>
              <a:gd name="T60" fmla="*/ 697747 w 1122363"/>
              <a:gd name="T61" fmla="*/ 821266 h 1531938"/>
              <a:gd name="T62" fmla="*/ 632664 w 1122363"/>
              <a:gd name="T63" fmla="*/ 899556 h 1531938"/>
              <a:gd name="T64" fmla="*/ 535913 w 1122363"/>
              <a:gd name="T65" fmla="*/ 951169 h 1531938"/>
              <a:gd name="T66" fmla="*/ 418967 w 1122363"/>
              <a:gd name="T67" fmla="*/ 976250 h 1531938"/>
              <a:gd name="T68" fmla="*/ 294178 w 1122363"/>
              <a:gd name="T69" fmla="*/ 974801 h 1531938"/>
              <a:gd name="T70" fmla="*/ 176071 w 1122363"/>
              <a:gd name="T71" fmla="*/ 944644 h 1531938"/>
              <a:gd name="T72" fmla="*/ 78738 w 1122363"/>
              <a:gd name="T73" fmla="*/ 886942 h 1531938"/>
              <a:gd name="T74" fmla="*/ 16125 w 1122363"/>
              <a:gd name="T75" fmla="*/ 803434 h 1531938"/>
              <a:gd name="T76" fmla="*/ 1888 w 1122363"/>
              <a:gd name="T77" fmla="*/ 695279 h 1531938"/>
              <a:gd name="T78" fmla="*/ 65227 w 1122363"/>
              <a:gd name="T79" fmla="*/ 492451 h 1531938"/>
              <a:gd name="T80" fmla="*/ 118833 w 1122363"/>
              <a:gd name="T81" fmla="*/ 381976 h 1531938"/>
              <a:gd name="T82" fmla="*/ 186531 w 1122363"/>
              <a:gd name="T83" fmla="*/ 299193 h 1531938"/>
              <a:gd name="T84" fmla="*/ 275147 w 1122363"/>
              <a:gd name="T85" fmla="*/ 249610 h 1531938"/>
              <a:gd name="T86" fmla="*/ 307071 w 1122363"/>
              <a:gd name="T87" fmla="*/ 1017 h 1531938"/>
              <a:gd name="T88" fmla="*/ 353672 w 1122363"/>
              <a:gd name="T89" fmla="*/ 19171 h 1531938"/>
              <a:gd name="T90" fmla="*/ 400708 w 1122363"/>
              <a:gd name="T91" fmla="*/ 16557 h 1531938"/>
              <a:gd name="T92" fmla="*/ 454568 w 1122363"/>
              <a:gd name="T93" fmla="*/ 145 h 1531938"/>
              <a:gd name="T94" fmla="*/ 486217 w 1122363"/>
              <a:gd name="T95" fmla="*/ 17574 h 1531938"/>
              <a:gd name="T96" fmla="*/ 510606 w 1122363"/>
              <a:gd name="T97" fmla="*/ 80899 h 1531938"/>
              <a:gd name="T98" fmla="*/ 539932 w 1122363"/>
              <a:gd name="T99" fmla="*/ 84820 h 1531938"/>
              <a:gd name="T100" fmla="*/ 562579 w 1122363"/>
              <a:gd name="T101" fmla="*/ 82061 h 1531938"/>
              <a:gd name="T102" fmla="*/ 547481 w 1122363"/>
              <a:gd name="T103" fmla="*/ 134492 h 1531938"/>
              <a:gd name="T104" fmla="*/ 503928 w 1122363"/>
              <a:gd name="T105" fmla="*/ 178935 h 1531938"/>
              <a:gd name="T106" fmla="*/ 430615 w 1122363"/>
              <a:gd name="T107" fmla="*/ 216989 h 1531938"/>
              <a:gd name="T108" fmla="*/ 338573 w 1122363"/>
              <a:gd name="T109" fmla="*/ 207984 h 1531938"/>
              <a:gd name="T110" fmla="*/ 285585 w 1122363"/>
              <a:gd name="T111" fmla="*/ 215536 h 1531938"/>
              <a:gd name="T112" fmla="*/ 161314 w 1122363"/>
              <a:gd name="T113" fmla="*/ 112852 h 1531938"/>
              <a:gd name="T114" fmla="*/ 211254 w 1122363"/>
              <a:gd name="T115" fmla="*/ 87580 h 1531938"/>
              <a:gd name="T116" fmla="*/ 249871 w 1122363"/>
              <a:gd name="T117" fmla="*/ 81770 h 1531938"/>
              <a:gd name="T118" fmla="*/ 267292 w 1122363"/>
              <a:gd name="T119" fmla="*/ 28031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2363"/>
              <a:gd name="T181" fmla="*/ 0 h 1531938"/>
              <a:gd name="T182" fmla="*/ 1122363 w 1122363"/>
              <a:gd name="T183" fmla="*/ 1531938 h 15319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endParaRPr lang="zh-CN" altLang="en-US"/>
          </a:p>
        </p:txBody>
      </p:sp>
      <p:grpSp>
        <p:nvGrpSpPr>
          <p:cNvPr id="18" name="组合 38">
            <a:extLst>
              <a:ext uri="{FF2B5EF4-FFF2-40B4-BE49-F238E27FC236}">
                <a16:creationId xmlns:a16="http://schemas.microsoft.com/office/drawing/2014/main" id="{393EE434-A712-469F-AD22-C2312FF839B9}"/>
              </a:ext>
            </a:extLst>
          </p:cNvPr>
          <p:cNvGrpSpPr>
            <a:grpSpLocks/>
          </p:cNvGrpSpPr>
          <p:nvPr/>
        </p:nvGrpSpPr>
        <p:grpSpPr bwMode="auto">
          <a:xfrm rot="640879">
            <a:off x="10933760" y="555540"/>
            <a:ext cx="468759" cy="1006644"/>
            <a:chOff x="0" y="0"/>
            <a:chExt cx="1214280" cy="2355066"/>
          </a:xfrm>
        </p:grpSpPr>
        <p:grpSp>
          <p:nvGrpSpPr>
            <p:cNvPr id="19" name="Group 4">
              <a:extLst>
                <a:ext uri="{FF2B5EF4-FFF2-40B4-BE49-F238E27FC236}">
                  <a16:creationId xmlns:a16="http://schemas.microsoft.com/office/drawing/2014/main" id="{F496533E-8799-4D88-A1A0-9C677787783E}"/>
                </a:ext>
              </a:extLst>
            </p:cNvPr>
            <p:cNvGrpSpPr>
              <a:grpSpLocks/>
            </p:cNvGrpSpPr>
            <p:nvPr/>
          </p:nvGrpSpPr>
          <p:grpSpPr bwMode="auto">
            <a:xfrm>
              <a:off x="81202" y="0"/>
              <a:ext cx="1051876" cy="2355066"/>
              <a:chOff x="0" y="0"/>
              <a:chExt cx="519" cy="1162"/>
            </a:xfrm>
          </p:grpSpPr>
          <p:sp>
            <p:nvSpPr>
              <p:cNvPr id="22" name="Oval 5">
                <a:extLst>
                  <a:ext uri="{FF2B5EF4-FFF2-40B4-BE49-F238E27FC236}">
                    <a16:creationId xmlns:a16="http://schemas.microsoft.com/office/drawing/2014/main" id="{A7969070-076B-4588-92F3-744DDF8F8271}"/>
                  </a:ext>
                </a:extLst>
              </p:cNvPr>
              <p:cNvSpPr>
                <a:spLocks noChangeArrowheads="1"/>
              </p:cNvSpPr>
              <p:nvPr/>
            </p:nvSpPr>
            <p:spPr bwMode="auto">
              <a:xfrm>
                <a:off x="156" y="0"/>
                <a:ext cx="218" cy="200"/>
              </a:xfrm>
              <a:prstGeom prst="ellipse">
                <a:avLst/>
              </a:prstGeom>
              <a:solidFill>
                <a:srgbClr val="3D6869"/>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4" name="Freeform 6">
                <a:extLst>
                  <a:ext uri="{FF2B5EF4-FFF2-40B4-BE49-F238E27FC236}">
                    <a16:creationId xmlns:a16="http://schemas.microsoft.com/office/drawing/2014/main" id="{F66F2FFB-917A-44B7-B070-836294312150}"/>
                  </a:ext>
                </a:extLst>
              </p:cNvPr>
              <p:cNvSpPr>
                <a:spLocks noChangeArrowheads="1"/>
              </p:cNvSpPr>
              <p:nvPr/>
            </p:nvSpPr>
            <p:spPr bwMode="auto">
              <a:xfrm>
                <a:off x="0" y="230"/>
                <a:ext cx="519" cy="932"/>
              </a:xfrm>
              <a:custGeom>
                <a:avLst/>
                <a:gdLst>
                  <a:gd name="T0" fmla="*/ 519 w 50"/>
                  <a:gd name="T1" fmla="*/ 120 h 93"/>
                  <a:gd name="T2" fmla="*/ 374 w 50"/>
                  <a:gd name="T3" fmla="*/ 10 h 93"/>
                  <a:gd name="T4" fmla="*/ 156 w 50"/>
                  <a:gd name="T5" fmla="*/ 10 h 93"/>
                  <a:gd name="T6" fmla="*/ 10 w 50"/>
                  <a:gd name="T7" fmla="*/ 120 h 93"/>
                  <a:gd name="T8" fmla="*/ 10 w 50"/>
                  <a:gd name="T9" fmla="*/ 371 h 93"/>
                  <a:gd name="T10" fmla="*/ 10 w 50"/>
                  <a:gd name="T11" fmla="*/ 371 h 93"/>
                  <a:gd name="T12" fmla="*/ 10 w 50"/>
                  <a:gd name="T13" fmla="*/ 371 h 93"/>
                  <a:gd name="T14" fmla="*/ 52 w 50"/>
                  <a:gd name="T15" fmla="*/ 411 h 93"/>
                  <a:gd name="T16" fmla="*/ 93 w 50"/>
                  <a:gd name="T17" fmla="*/ 371 h 93"/>
                  <a:gd name="T18" fmla="*/ 93 w 50"/>
                  <a:gd name="T19" fmla="*/ 371 h 93"/>
                  <a:gd name="T20" fmla="*/ 93 w 50"/>
                  <a:gd name="T21" fmla="*/ 371 h 93"/>
                  <a:gd name="T22" fmla="*/ 93 w 50"/>
                  <a:gd name="T23" fmla="*/ 140 h 93"/>
                  <a:gd name="T24" fmla="*/ 125 w 50"/>
                  <a:gd name="T25" fmla="*/ 140 h 93"/>
                  <a:gd name="T26" fmla="*/ 125 w 50"/>
                  <a:gd name="T27" fmla="*/ 872 h 93"/>
                  <a:gd name="T28" fmla="*/ 187 w 50"/>
                  <a:gd name="T29" fmla="*/ 932 h 93"/>
                  <a:gd name="T30" fmla="*/ 249 w 50"/>
                  <a:gd name="T31" fmla="*/ 872 h 93"/>
                  <a:gd name="T32" fmla="*/ 249 w 50"/>
                  <a:gd name="T33" fmla="*/ 401 h 93"/>
                  <a:gd name="T34" fmla="*/ 270 w 50"/>
                  <a:gd name="T35" fmla="*/ 401 h 93"/>
                  <a:gd name="T36" fmla="*/ 270 w 50"/>
                  <a:gd name="T37" fmla="*/ 872 h 93"/>
                  <a:gd name="T38" fmla="*/ 270 w 50"/>
                  <a:gd name="T39" fmla="*/ 872 h 93"/>
                  <a:gd name="T40" fmla="*/ 332 w 50"/>
                  <a:gd name="T41" fmla="*/ 932 h 93"/>
                  <a:gd name="T42" fmla="*/ 394 w 50"/>
                  <a:gd name="T43" fmla="*/ 872 h 93"/>
                  <a:gd name="T44" fmla="*/ 394 w 50"/>
                  <a:gd name="T45" fmla="*/ 130 h 93"/>
                  <a:gd name="T46" fmla="*/ 426 w 50"/>
                  <a:gd name="T47" fmla="*/ 130 h 93"/>
                  <a:gd name="T48" fmla="*/ 426 w 50"/>
                  <a:gd name="T49" fmla="*/ 371 h 93"/>
                  <a:gd name="T50" fmla="*/ 426 w 50"/>
                  <a:gd name="T51" fmla="*/ 371 h 93"/>
                  <a:gd name="T52" fmla="*/ 426 w 50"/>
                  <a:gd name="T53" fmla="*/ 371 h 93"/>
                  <a:gd name="T54" fmla="*/ 467 w 50"/>
                  <a:gd name="T55" fmla="*/ 411 h 93"/>
                  <a:gd name="T56" fmla="*/ 519 w 50"/>
                  <a:gd name="T57" fmla="*/ 371 h 93"/>
                  <a:gd name="T58" fmla="*/ 519 w 50"/>
                  <a:gd name="T59" fmla="*/ 371 h 93"/>
                  <a:gd name="T60" fmla="*/ 519 w 50"/>
                  <a:gd name="T61" fmla="*/ 120 h 9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0"/>
                  <a:gd name="T94" fmla="*/ 0 h 93"/>
                  <a:gd name="T95" fmla="*/ 50 w 50"/>
                  <a:gd name="T96" fmla="*/ 93 h 9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0" h="93">
                    <a:moveTo>
                      <a:pt x="50" y="12"/>
                    </a:moveTo>
                    <a:cubicBezTo>
                      <a:pt x="49" y="0"/>
                      <a:pt x="36" y="1"/>
                      <a:pt x="36" y="1"/>
                    </a:cubicBezTo>
                    <a:cubicBezTo>
                      <a:pt x="15" y="1"/>
                      <a:pt x="15" y="1"/>
                      <a:pt x="15" y="1"/>
                    </a:cubicBezTo>
                    <a:cubicBezTo>
                      <a:pt x="0" y="1"/>
                      <a:pt x="1" y="12"/>
                      <a:pt x="1" y="12"/>
                    </a:cubicBezTo>
                    <a:cubicBezTo>
                      <a:pt x="1" y="37"/>
                      <a:pt x="1" y="37"/>
                      <a:pt x="1" y="37"/>
                    </a:cubicBezTo>
                    <a:cubicBezTo>
                      <a:pt x="1" y="37"/>
                      <a:pt x="1" y="37"/>
                      <a:pt x="1" y="37"/>
                    </a:cubicBezTo>
                    <a:cubicBezTo>
                      <a:pt x="1" y="37"/>
                      <a:pt x="1" y="37"/>
                      <a:pt x="1" y="37"/>
                    </a:cubicBezTo>
                    <a:cubicBezTo>
                      <a:pt x="1" y="40"/>
                      <a:pt x="3" y="41"/>
                      <a:pt x="5" y="41"/>
                    </a:cubicBezTo>
                    <a:cubicBezTo>
                      <a:pt x="7" y="41"/>
                      <a:pt x="9" y="40"/>
                      <a:pt x="9" y="37"/>
                    </a:cubicBezTo>
                    <a:cubicBezTo>
                      <a:pt x="9" y="37"/>
                      <a:pt x="9" y="37"/>
                      <a:pt x="9" y="37"/>
                    </a:cubicBezTo>
                    <a:cubicBezTo>
                      <a:pt x="9" y="37"/>
                      <a:pt x="9" y="37"/>
                      <a:pt x="9" y="37"/>
                    </a:cubicBezTo>
                    <a:cubicBezTo>
                      <a:pt x="9" y="14"/>
                      <a:pt x="9" y="14"/>
                      <a:pt x="9" y="14"/>
                    </a:cubicBezTo>
                    <a:cubicBezTo>
                      <a:pt x="12" y="14"/>
                      <a:pt x="12" y="14"/>
                      <a:pt x="12" y="14"/>
                    </a:cubicBezTo>
                    <a:cubicBezTo>
                      <a:pt x="12" y="87"/>
                      <a:pt x="12" y="87"/>
                      <a:pt x="12" y="87"/>
                    </a:cubicBezTo>
                    <a:cubicBezTo>
                      <a:pt x="12" y="91"/>
                      <a:pt x="15" y="93"/>
                      <a:pt x="18" y="93"/>
                    </a:cubicBezTo>
                    <a:cubicBezTo>
                      <a:pt x="21" y="93"/>
                      <a:pt x="24" y="91"/>
                      <a:pt x="24" y="87"/>
                    </a:cubicBezTo>
                    <a:cubicBezTo>
                      <a:pt x="24" y="40"/>
                      <a:pt x="24" y="40"/>
                      <a:pt x="24" y="40"/>
                    </a:cubicBezTo>
                    <a:cubicBezTo>
                      <a:pt x="26" y="40"/>
                      <a:pt x="26" y="40"/>
                      <a:pt x="26" y="40"/>
                    </a:cubicBezTo>
                    <a:cubicBezTo>
                      <a:pt x="26" y="87"/>
                      <a:pt x="26" y="87"/>
                      <a:pt x="26" y="87"/>
                    </a:cubicBezTo>
                    <a:cubicBezTo>
                      <a:pt x="26" y="87"/>
                      <a:pt x="26" y="87"/>
                      <a:pt x="26" y="87"/>
                    </a:cubicBezTo>
                    <a:cubicBezTo>
                      <a:pt x="27" y="91"/>
                      <a:pt x="29" y="93"/>
                      <a:pt x="32" y="93"/>
                    </a:cubicBezTo>
                    <a:cubicBezTo>
                      <a:pt x="36" y="93"/>
                      <a:pt x="38" y="91"/>
                      <a:pt x="38" y="87"/>
                    </a:cubicBezTo>
                    <a:cubicBezTo>
                      <a:pt x="38" y="13"/>
                      <a:pt x="38" y="13"/>
                      <a:pt x="38" y="13"/>
                    </a:cubicBezTo>
                    <a:cubicBezTo>
                      <a:pt x="41" y="13"/>
                      <a:pt x="41" y="13"/>
                      <a:pt x="41" y="13"/>
                    </a:cubicBezTo>
                    <a:cubicBezTo>
                      <a:pt x="41" y="37"/>
                      <a:pt x="41" y="37"/>
                      <a:pt x="41" y="37"/>
                    </a:cubicBezTo>
                    <a:cubicBezTo>
                      <a:pt x="41" y="37"/>
                      <a:pt x="41" y="37"/>
                      <a:pt x="41" y="37"/>
                    </a:cubicBezTo>
                    <a:cubicBezTo>
                      <a:pt x="41" y="37"/>
                      <a:pt x="41" y="37"/>
                      <a:pt x="41" y="37"/>
                    </a:cubicBezTo>
                    <a:cubicBezTo>
                      <a:pt x="41" y="39"/>
                      <a:pt x="43" y="41"/>
                      <a:pt x="45" y="41"/>
                    </a:cubicBezTo>
                    <a:cubicBezTo>
                      <a:pt x="48" y="41"/>
                      <a:pt x="50" y="39"/>
                      <a:pt x="50" y="37"/>
                    </a:cubicBezTo>
                    <a:cubicBezTo>
                      <a:pt x="50" y="37"/>
                      <a:pt x="50" y="37"/>
                      <a:pt x="50" y="37"/>
                    </a:cubicBezTo>
                    <a:lnTo>
                      <a:pt x="50" y="12"/>
                    </a:lnTo>
                    <a:close/>
                  </a:path>
                </a:pathLst>
              </a:custGeom>
              <a:solidFill>
                <a:srgbClr val="3D6869"/>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
          <p:nvSpPr>
            <p:cNvPr id="20" name="流程图: 过程 40">
              <a:extLst>
                <a:ext uri="{FF2B5EF4-FFF2-40B4-BE49-F238E27FC236}">
                  <a16:creationId xmlns:a16="http://schemas.microsoft.com/office/drawing/2014/main" id="{077AD5F6-D06B-4CB1-A3CB-BD6C13EA0705}"/>
                </a:ext>
              </a:extLst>
            </p:cNvPr>
            <p:cNvSpPr>
              <a:spLocks noChangeArrowheads="1"/>
            </p:cNvSpPr>
            <p:nvPr/>
          </p:nvSpPr>
          <p:spPr bwMode="auto">
            <a:xfrm>
              <a:off x="0" y="0"/>
              <a:ext cx="94467" cy="2355066"/>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1" name="流程图: 过程 41">
              <a:extLst>
                <a:ext uri="{FF2B5EF4-FFF2-40B4-BE49-F238E27FC236}">
                  <a16:creationId xmlns:a16="http://schemas.microsoft.com/office/drawing/2014/main" id="{C1561747-E38C-4E57-9CFC-10F76E075349}"/>
                </a:ext>
              </a:extLst>
            </p:cNvPr>
            <p:cNvSpPr>
              <a:spLocks noChangeArrowheads="1"/>
            </p:cNvSpPr>
            <p:nvPr/>
          </p:nvSpPr>
          <p:spPr bwMode="auto">
            <a:xfrm>
              <a:off x="1133078" y="0"/>
              <a:ext cx="81202" cy="2355066"/>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Tree>
    <p:extLst>
      <p:ext uri="{BB962C8B-B14F-4D97-AF65-F5344CB8AC3E}">
        <p14:creationId xmlns:p14="http://schemas.microsoft.com/office/powerpoint/2010/main" val="1732179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099"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0" name="矩形 3"/>
          <p:cNvSpPr>
            <a:spLocks noChangeArrowheads="1"/>
          </p:cNvSpPr>
          <p:nvPr/>
        </p:nvSpPr>
        <p:spPr bwMode="auto">
          <a:xfrm>
            <a:off x="0" y="0"/>
            <a:ext cx="12192000" cy="2117725"/>
          </a:xfrm>
          <a:prstGeom prst="rect">
            <a:avLst/>
          </a:prstGeom>
          <a:solidFill>
            <a:srgbClr val="FF4664"/>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1" name="矩形 4"/>
          <p:cNvSpPr>
            <a:spLocks noChangeArrowheads="1"/>
          </p:cNvSpPr>
          <p:nvPr/>
        </p:nvSpPr>
        <p:spPr bwMode="auto">
          <a:xfrm>
            <a:off x="0" y="4740275"/>
            <a:ext cx="12192000" cy="2117725"/>
          </a:xfrm>
          <a:prstGeom prst="rect">
            <a:avLst/>
          </a:prstGeom>
          <a:solidFill>
            <a:srgbClr val="FFA14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2" name="矩形 10"/>
          <p:cNvSpPr>
            <a:spLocks noChangeArrowheads="1"/>
          </p:cNvSpPr>
          <p:nvPr/>
        </p:nvSpPr>
        <p:spPr bwMode="auto">
          <a:xfrm>
            <a:off x="317500" y="198656"/>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3" name="文字方塊 12">
            <a:extLst>
              <a:ext uri="{FF2B5EF4-FFF2-40B4-BE49-F238E27FC236}">
                <a16:creationId xmlns:a16="http://schemas.microsoft.com/office/drawing/2014/main" id="{D0D7659A-BBD8-4D63-B348-374F25445025}"/>
              </a:ext>
            </a:extLst>
          </p:cNvPr>
          <p:cNvSpPr txBox="1"/>
          <p:nvPr/>
        </p:nvSpPr>
        <p:spPr>
          <a:xfrm>
            <a:off x="573624" y="1262643"/>
            <a:ext cx="2034299" cy="765925"/>
          </a:xfrm>
          <a:prstGeom prst="roundRect">
            <a:avLst/>
          </a:prstGeom>
          <a:solidFill>
            <a:schemeClr val="accent1">
              <a:lumMod val="75000"/>
            </a:schemeClr>
          </a:solidFill>
          <a:ln w="63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32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rPr>
              <a:t>查處結果</a:t>
            </a:r>
          </a:p>
        </p:txBody>
      </p:sp>
      <p:sp>
        <p:nvSpPr>
          <p:cNvPr id="14" name="文字方塊 10">
            <a:extLst>
              <a:ext uri="{FF2B5EF4-FFF2-40B4-BE49-F238E27FC236}">
                <a16:creationId xmlns:a16="http://schemas.microsoft.com/office/drawing/2014/main" id="{8592E8B0-AE1D-4047-A776-46078986D84B}"/>
              </a:ext>
            </a:extLst>
          </p:cNvPr>
          <p:cNvSpPr txBox="1"/>
          <p:nvPr/>
        </p:nvSpPr>
        <p:spPr>
          <a:xfrm>
            <a:off x="555807" y="1863849"/>
            <a:ext cx="6378397" cy="3356050"/>
          </a:xfrm>
          <a:prstGeom prst="foldedCorner">
            <a:avLst>
              <a:gd name="adj" fmla="val 13199"/>
            </a:avLst>
          </a:prstGeom>
          <a:solidFill>
            <a:schemeClr val="accent1">
              <a:lumMod val="40000"/>
              <a:lumOff val="60000"/>
            </a:schemeClr>
          </a:solidFill>
          <a:ln w="9525">
            <a:noFill/>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432000" marR="0" lvl="0" indent="-432000" algn="just" fontAlgn="auto">
              <a:lnSpc>
                <a:spcPts val="5000"/>
              </a:lnSpc>
              <a:spcBef>
                <a:spcPts val="0"/>
              </a:spcBef>
              <a:spcAft>
                <a:spcPts val="0"/>
              </a:spcAft>
              <a:buClrTx/>
              <a:buSzTx/>
              <a:buFont typeface="新細明體" panose="02020500000000000000" pitchFamily="18" charset="-120"/>
              <a:buChar char="•"/>
              <a:tabLst>
                <a:tab pos="457200" algn="l"/>
              </a:tabLst>
              <a:defRPr kumimoji="0" sz="3400" b="0" i="0" u="none" strike="noStrike" cap="none" spc="0" normalizeH="0" baseline="0">
                <a:ln>
                  <a:noFill/>
                </a:ln>
                <a:solidFill>
                  <a:prstClr val="black"/>
                </a:solidFill>
                <a:effectLst/>
                <a:uLnTx/>
                <a:uFillTx/>
                <a:latin typeface="標楷體" panose="03000509000000000000" pitchFamily="65" charset="-120"/>
                <a:ea typeface="標楷體" panose="03000509000000000000" pitchFamily="65" charset="-120"/>
              </a:defRPr>
            </a:lvl1pPr>
          </a:lstStyle>
          <a:p>
            <a:pPr marL="0" marR="0" lvl="0" indent="0" algn="just" defTabSz="914400" rtl="0" eaLnBrk="0" fontAlgn="auto" latinLnBrk="0" hangingPunct="0">
              <a:lnSpc>
                <a:spcPts val="3600"/>
              </a:lnSpc>
              <a:spcBef>
                <a:spcPts val="0"/>
              </a:spcBef>
              <a:spcAft>
                <a:spcPts val="0"/>
              </a:spcAft>
              <a:buClrTx/>
              <a:buSzTx/>
              <a:buFont typeface="新細明體" panose="02020500000000000000" pitchFamily="18" charset="-120"/>
              <a:buNone/>
              <a:tabLst>
                <a:tab pos="457200" algn="l"/>
              </a:tabLst>
              <a:defRPr/>
            </a:pPr>
            <a:r>
              <a:rPr kumimoji="0" lang="zh-TW" altLang="en-US" sz="3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橋頭地檢署</a:t>
            </a:r>
            <a:r>
              <a:rPr kumimoji="0" lang="zh-TW" alt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FFFF00"/>
                </a:highlight>
                <a:uLnTx/>
                <a:uFillTx/>
                <a:latin typeface="標楷體" panose="03000509000000000000" pitchFamily="65" charset="-120"/>
                <a:ea typeface="標楷體" panose="03000509000000000000" pitchFamily="65" charset="-120"/>
                <a:cs typeface="+mn-cs"/>
              </a:rPr>
              <a:t>起訴</a:t>
            </a:r>
            <a:r>
              <a:rPr kumimoji="0" lang="en-US" altLang="zh-TW"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en-US" altLang="zh-TW" sz="2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111.11.2</a:t>
            </a:r>
            <a:r>
              <a:rPr kumimoji="0" lang="en-US" altLang="zh-TW"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endParaRPr kumimoji="0" lang="en-US" altLang="zh-TW"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just" defTabSz="914400" rtl="0" eaLnBrk="0" fontAlgn="auto" latinLnBrk="0" hangingPunct="0">
              <a:lnSpc>
                <a:spcPts val="3200"/>
              </a:lnSpc>
              <a:spcBef>
                <a:spcPts val="0"/>
              </a:spcBef>
              <a:spcAft>
                <a:spcPts val="0"/>
              </a:spcAft>
              <a:buClrTx/>
              <a:buSzTx/>
              <a:buNone/>
              <a:tabLst>
                <a:tab pos="457200" algn="l"/>
              </a:tabLst>
              <a:defRPr/>
            </a:pPr>
            <a:r>
              <a:rPr kumimoji="0"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不法利得</a:t>
            </a:r>
            <a:r>
              <a:rPr kumimoji="0" lang="en-US" altLang="zh-TW" sz="2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60</a:t>
            </a:r>
            <a:r>
              <a:rPr kumimoji="0" lang="zh-TW"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萬元，應予沒收。</a:t>
            </a:r>
            <a:endParaRPr kumimoji="0" lang="en-US" altLang="zh-TW" sz="2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360000" lvl="0" indent="-360000">
              <a:lnSpc>
                <a:spcPts val="3200"/>
              </a:lnSpc>
            </a:pPr>
            <a:r>
              <a:rPr kumimoji="0" lang="zh-TW"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經檢察官訊問，</a:t>
            </a:r>
            <a:r>
              <a:rPr kumimoji="0" lang="en-US" altLang="zh-TW" sz="2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a:t>
            </a:r>
            <a:r>
              <a:rPr kumimoji="0"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公司負責人甲欲透過陳</a:t>
            </a:r>
            <a:r>
              <a:rPr kumimoji="0" lang="zh-TW" altLang="zh-TW"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人脈，拉攏與接任的執行長徐漢</a:t>
            </a:r>
            <a:r>
              <a:rPr lang="zh-TW" altLang="en-US" sz="2400" dirty="0"/>
              <a:t>關係，</a:t>
            </a:r>
            <a:r>
              <a:rPr kumimoji="0"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以便推動柏榮公司標案事宜。</a:t>
            </a:r>
            <a:endParaRPr kumimoji="0" lang="en-US" altLang="zh-TW"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360000" lvl="0" indent="-360000">
              <a:lnSpc>
                <a:spcPts val="3200"/>
              </a:lnSpc>
            </a:pPr>
            <a:r>
              <a:rPr lang="en-US" altLang="zh-TW" sz="2400" dirty="0">
                <a:latin typeface="Times New Roman" panose="02020603050405020304" pitchFamily="18" charset="0"/>
                <a:cs typeface="Times New Roman" panose="02020603050405020304" pitchFamily="18" charset="0"/>
              </a:rPr>
              <a:t>A</a:t>
            </a:r>
            <a:r>
              <a:rPr lang="zh-TW" altLang="en-US" sz="2400" dirty="0"/>
              <a:t>公司甲知悉陳</a:t>
            </a:r>
            <a:r>
              <a:rPr lang="zh-TW" altLang="zh-TW" sz="2400" dirty="0"/>
              <a:t>○○</a:t>
            </a:r>
            <a:r>
              <a:rPr lang="zh-TW" altLang="en-US" sz="2400" dirty="0"/>
              <a:t>是徐漢的長官，如透過陳</a:t>
            </a:r>
            <a:r>
              <a:rPr lang="zh-TW" altLang="zh-TW" sz="2400" dirty="0"/>
              <a:t>○○</a:t>
            </a:r>
            <a:r>
              <a:rPr lang="zh-TW" altLang="en-US" sz="2400" dirty="0"/>
              <a:t>引介，徐漢比較不會拒絕。</a:t>
            </a:r>
            <a:endParaRPr lang="en-US" altLang="zh-TW" sz="2400" dirty="0"/>
          </a:p>
          <a:p>
            <a:pPr marL="360000" lvl="0" indent="-360000">
              <a:lnSpc>
                <a:spcPts val="3200"/>
              </a:lnSpc>
            </a:pPr>
            <a:r>
              <a:rPr lang="zh-TW" altLang="en-US" sz="2400" b="1" u="sng" dirty="0">
                <a:solidFill>
                  <a:srgbClr val="FF0000"/>
                </a:solidFill>
              </a:rPr>
              <a:t>陳</a:t>
            </a:r>
            <a:r>
              <a:rPr lang="zh-TW" altLang="zh-TW" sz="2400" u="sng" dirty="0">
                <a:solidFill>
                  <a:srgbClr val="FF0000"/>
                </a:solidFill>
              </a:rPr>
              <a:t>○○</a:t>
            </a:r>
            <a:r>
              <a:rPr lang="zh-TW" altLang="en-US" sz="2400" u="sng" dirty="0">
                <a:solidFill>
                  <a:srgbClr val="FF0000"/>
                </a:solidFill>
              </a:rPr>
              <a:t>確實引介徐漢接受</a:t>
            </a:r>
            <a:r>
              <a:rPr lang="en-US" altLang="zh-TW" sz="2400" u="sng" dirty="0">
                <a:solidFill>
                  <a:srgbClr val="FF0000"/>
                </a:solidFill>
                <a:latin typeface="Times New Roman" panose="02020603050405020304" pitchFamily="18" charset="0"/>
                <a:cs typeface="Times New Roman" panose="02020603050405020304" pitchFamily="18" charset="0"/>
              </a:rPr>
              <a:t>A</a:t>
            </a:r>
            <a:r>
              <a:rPr lang="zh-TW" altLang="en-US" sz="2400" u="sng" dirty="0">
                <a:solidFill>
                  <a:srgbClr val="FF0000"/>
                </a:solidFill>
                <a:latin typeface="Times New Roman" panose="02020603050405020304" pitchFamily="18" charset="0"/>
                <a:cs typeface="Times New Roman" panose="02020603050405020304" pitchFamily="18" charset="0"/>
              </a:rPr>
              <a:t>公司招待</a:t>
            </a:r>
            <a:r>
              <a:rPr lang="zh-TW" altLang="en-US" sz="2400" dirty="0">
                <a:latin typeface="Times New Roman" panose="02020603050405020304" pitchFamily="18" charset="0"/>
                <a:cs typeface="Times New Roman" panose="02020603050405020304" pitchFamily="18" charset="0"/>
              </a:rPr>
              <a:t>。</a:t>
            </a:r>
            <a:endParaRPr lang="en-US" altLang="zh-TW" sz="2400" dirty="0"/>
          </a:p>
          <a:p>
            <a:pPr marL="0" lvl="0" indent="0">
              <a:lnSpc>
                <a:spcPts val="3200"/>
              </a:lnSpc>
              <a:buNone/>
            </a:pPr>
            <a:endParaRPr kumimoji="0" lang="en-US" altLang="zh-TW" sz="2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432000" marR="0" lvl="0" indent="-432000" algn="just" defTabSz="914400" rtl="0" eaLnBrk="0" fontAlgn="auto" latinLnBrk="0" hangingPunct="0">
              <a:lnSpc>
                <a:spcPts val="5000"/>
              </a:lnSpc>
              <a:spcBef>
                <a:spcPts val="0"/>
              </a:spcBef>
              <a:spcAft>
                <a:spcPts val="0"/>
              </a:spcAft>
              <a:buClrTx/>
              <a:buSzTx/>
              <a:buFont typeface="新細明體" panose="02020500000000000000" pitchFamily="18" charset="-120"/>
              <a:buChar char="•"/>
              <a:tabLst>
                <a:tab pos="457200" algn="l"/>
              </a:tabLst>
              <a:defRPr/>
            </a:pPr>
            <a:endParaRPr kumimoji="0" lang="en-US" altLang="zh-TW" sz="3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10" name="文字方塊 4">
            <a:extLst>
              <a:ext uri="{FF2B5EF4-FFF2-40B4-BE49-F238E27FC236}">
                <a16:creationId xmlns:a16="http://schemas.microsoft.com/office/drawing/2014/main" id="{16369C02-C758-48FD-9A73-2BDDF6455188}"/>
              </a:ext>
            </a:extLst>
          </p:cNvPr>
          <p:cNvSpPr txBox="1"/>
          <p:nvPr/>
        </p:nvSpPr>
        <p:spPr>
          <a:xfrm>
            <a:off x="7073187" y="1508175"/>
            <a:ext cx="2034299" cy="656813"/>
          </a:xfrm>
          <a:prstGeom prst="roundRect">
            <a:avLst/>
          </a:prstGeom>
          <a:solidFill>
            <a:srgbClr val="7030A0"/>
          </a:solidFill>
          <a:ln w="63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R="0" lvl="0" indent="0" algn="ctr" fontAlgn="auto">
              <a:lnSpc>
                <a:spcPts val="3600"/>
              </a:lnSpc>
              <a:spcBef>
                <a:spcPts val="0"/>
              </a:spcBef>
              <a:spcAft>
                <a:spcPts val="0"/>
              </a:spcAft>
              <a:buClrTx/>
              <a:buSzTx/>
              <a:buFontTx/>
              <a:buNone/>
              <a:tabLst/>
              <a:defRPr kumimoji="0" sz="3200" b="1" i="0" u="none" strike="noStrike" kern="100" cap="none" spc="0" normalizeH="0" baseline="0">
                <a:ln>
                  <a:noFill/>
                </a:ln>
                <a:solidFill>
                  <a:prstClr val="white"/>
                </a:solidFill>
                <a:effectLst/>
                <a:uLnTx/>
                <a:uFillTx/>
                <a:latin typeface="標楷體" panose="03000509000000000000" pitchFamily="65" charset="-120"/>
                <a:ea typeface="標楷體" panose="03000509000000000000" pitchFamily="65" charset="-120"/>
                <a:cs typeface="Times New Roman" panose="02020603050405020304" pitchFamily="18" charset="0"/>
              </a:defRPr>
            </a:lvl1pPr>
          </a:lstStyle>
          <a:p>
            <a:pPr marL="0" marR="0" lvl="0" indent="0" algn="ctr" defTabSz="457200" rtl="0" eaLnBrk="1" fontAlgn="auto" latinLnBrk="0" hangingPunct="1">
              <a:lnSpc>
                <a:spcPts val="3600"/>
              </a:lnSpc>
              <a:spcBef>
                <a:spcPts val="0"/>
              </a:spcBef>
              <a:spcAft>
                <a:spcPts val="0"/>
              </a:spcAft>
              <a:buClrTx/>
              <a:buSzTx/>
              <a:buFontTx/>
              <a:buNone/>
              <a:tabLst/>
              <a:defRPr/>
            </a:pPr>
            <a:r>
              <a:rPr kumimoji="0" lang="zh-TW" altLang="en-US" sz="3200" b="1" i="0" u="none" strike="noStrike" kern="1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Times New Roman" panose="02020603050405020304" pitchFamily="18" charset="0"/>
              </a:rPr>
              <a:t>策進作為</a:t>
            </a:r>
          </a:p>
        </p:txBody>
      </p:sp>
      <p:sp>
        <p:nvSpPr>
          <p:cNvPr id="11" name="文字方塊 10">
            <a:extLst>
              <a:ext uri="{FF2B5EF4-FFF2-40B4-BE49-F238E27FC236}">
                <a16:creationId xmlns:a16="http://schemas.microsoft.com/office/drawing/2014/main" id="{975286B9-1967-4C2F-BBE5-554571F68163}"/>
              </a:ext>
            </a:extLst>
          </p:cNvPr>
          <p:cNvSpPr txBox="1"/>
          <p:nvPr/>
        </p:nvSpPr>
        <p:spPr>
          <a:xfrm>
            <a:off x="7060581" y="2079813"/>
            <a:ext cx="4561167" cy="4342493"/>
          </a:xfrm>
          <a:prstGeom prst="foldedCorner">
            <a:avLst>
              <a:gd name="adj" fmla="val 13809"/>
            </a:avLst>
          </a:prstGeom>
          <a:solidFill>
            <a:srgbClr val="DCBEDD"/>
          </a:solidFill>
          <a:ln w="9525">
            <a:noFill/>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514350" marR="0" lvl="0" indent="-514350" algn="just" fontAlgn="auto">
              <a:lnSpc>
                <a:spcPts val="5000"/>
              </a:lnSpc>
              <a:spcBef>
                <a:spcPts val="0"/>
              </a:spcBef>
              <a:spcAft>
                <a:spcPts val="0"/>
              </a:spcAft>
              <a:buClrTx/>
              <a:buSzTx/>
              <a:buFont typeface="+mj-lt"/>
              <a:buAutoNum type="arabicPeriod"/>
              <a:tabLst>
                <a:tab pos="457200" algn="l"/>
              </a:tabLst>
              <a:defRPr kumimoji="0" sz="3400" b="0" i="0" u="none" strike="noStrike" cap="none" spc="0" normalizeH="0" baseline="0">
                <a:ln>
                  <a:noFill/>
                </a:ln>
                <a:solidFill>
                  <a:prstClr val="black"/>
                </a:solidFill>
                <a:effectLst/>
                <a:uLnTx/>
                <a:uFillTx/>
                <a:latin typeface="標楷體" panose="03000509000000000000" pitchFamily="65" charset="-120"/>
                <a:ea typeface="標楷體" panose="03000509000000000000" pitchFamily="65" charset="-120"/>
              </a:defRPr>
            </a:lvl1pPr>
          </a:lstStyle>
          <a:p>
            <a:pPr marL="288000" marR="0" lvl="0" indent="-288000" algn="l" defTabSz="457200" rtl="0" eaLnBrk="1" fontAlgn="auto" latinLnBrk="0" hangingPunct="1">
              <a:lnSpc>
                <a:spcPts val="3800"/>
              </a:lnSpc>
              <a:spcBef>
                <a:spcPts val="0"/>
              </a:spcBef>
              <a:spcAft>
                <a:spcPts val="300"/>
              </a:spcAft>
              <a:buClrTx/>
              <a:buSzTx/>
              <a:buFont typeface="Arial" panose="020B0604020202020204" pitchFamily="34" charset="0"/>
              <a:buChar char="•"/>
              <a:tabLst>
                <a:tab pos="457200" algn="l"/>
              </a:tabLst>
              <a:defRPr/>
            </a:pPr>
            <a:r>
              <a:rPr kumimoji="0" lang="zh-TW" altLang="en-US"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檢視是否違反本公司規定，再研議行政責任。</a:t>
            </a:r>
            <a:endParaRPr kumimoji="0" lang="en-US" altLang="zh-TW"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288000" marR="0" lvl="0" indent="-288000" algn="just" defTabSz="457200" rtl="0" eaLnBrk="1" fontAlgn="auto" latinLnBrk="0" hangingPunct="1">
              <a:lnSpc>
                <a:spcPts val="3800"/>
              </a:lnSpc>
              <a:spcBef>
                <a:spcPts val="0"/>
              </a:spcBef>
              <a:spcAft>
                <a:spcPts val="300"/>
              </a:spcAft>
              <a:buClrTx/>
              <a:buSzTx/>
              <a:buFont typeface="Arial" panose="020B0604020202020204" pitchFamily="34" charset="0"/>
              <a:buChar char="•"/>
              <a:tabLst>
                <a:tab pos="457200" algn="l"/>
              </a:tabLst>
              <a:defRPr/>
            </a:pPr>
            <a:r>
              <a:rPr kumimoji="0" lang="zh-TW" altLang="en-US"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加強宣導相關規定。</a:t>
            </a:r>
            <a:endParaRPr kumimoji="0" lang="en-US" altLang="zh-TW"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288000" marR="0" lvl="0" indent="-288000" defTabSz="457200" rtl="0" eaLnBrk="1" fontAlgn="auto" latinLnBrk="0" hangingPunct="1">
              <a:lnSpc>
                <a:spcPts val="3800"/>
              </a:lnSpc>
              <a:spcBef>
                <a:spcPts val="0"/>
              </a:spcBef>
              <a:spcAft>
                <a:spcPts val="300"/>
              </a:spcAft>
              <a:buClrTx/>
              <a:buSzTx/>
              <a:buFont typeface="Arial" panose="020B0604020202020204" pitchFamily="34" charset="0"/>
              <a:buChar char="•"/>
              <a:tabLst>
                <a:tab pos="457200" algn="l"/>
              </a:tabLst>
              <a:defRPr/>
            </a:pPr>
            <a:r>
              <a:rPr kumimoji="0" lang="zh-TW" altLang="en-US"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將規定</a:t>
            </a:r>
            <a:r>
              <a:rPr kumimoji="0" lang="zh-TW" altLang="en-US" sz="2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納入離職表單備註欄位</a:t>
            </a:r>
            <a:r>
              <a:rPr kumimoji="0" lang="zh-TW" altLang="en-US"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endParaRPr kumimoji="0" lang="en-US" altLang="zh-TW"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288000" marR="0" lvl="0" indent="-288000" algn="just" defTabSz="457200" rtl="0" eaLnBrk="1" fontAlgn="auto" latinLnBrk="0" hangingPunct="1">
              <a:lnSpc>
                <a:spcPts val="3200"/>
              </a:lnSpc>
              <a:spcBef>
                <a:spcPts val="0"/>
              </a:spcBef>
              <a:spcAft>
                <a:spcPts val="0"/>
              </a:spcAft>
              <a:buClrTx/>
              <a:buSzTx/>
              <a:buFont typeface="Arial" panose="020B0604020202020204" pitchFamily="34" charset="0"/>
              <a:buChar char="•"/>
              <a:tabLst>
                <a:tab pos="457200" algn="l"/>
              </a:tabLst>
              <a:defRPr/>
            </a:pPr>
            <a:r>
              <a:rPr lang="zh-TW" altLang="en-US" sz="2800" b="1" dirty="0"/>
              <a:t>離職前加強宣導</a:t>
            </a:r>
            <a:r>
              <a:rPr kumimoji="0" lang="zh-TW" altLang="en-US"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，並建議離職後</a:t>
            </a:r>
            <a:r>
              <a:rPr lang="zh-TW" altLang="en-US" sz="2800" b="1" dirty="0">
                <a:solidFill>
                  <a:srgbClr val="C00000"/>
                </a:solidFill>
                <a:effectLst>
                  <a:glow rad="101600">
                    <a:srgbClr val="ED7D31">
                      <a:satMod val="175000"/>
                      <a:alpha val="40000"/>
                    </a:srgbClr>
                  </a:glow>
                </a:effectLst>
              </a:rPr>
              <a:t>如有轉任應向本公司諮詢</a:t>
            </a:r>
            <a:r>
              <a:rPr kumimoji="0" lang="zh-TW" altLang="en-US"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，避免因不知法令規定而觸法。</a:t>
            </a:r>
            <a:endParaRPr kumimoji="0" lang="en-US" altLang="zh-TW"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17" name="文本框 4">
            <a:extLst>
              <a:ext uri="{FF2B5EF4-FFF2-40B4-BE49-F238E27FC236}">
                <a16:creationId xmlns:a16="http://schemas.microsoft.com/office/drawing/2014/main" id="{73557A0D-83E9-4820-AB40-71BEDC126D27}"/>
              </a:ext>
            </a:extLst>
          </p:cNvPr>
          <p:cNvSpPr>
            <a:spLocks noChangeArrowheads="1"/>
          </p:cNvSpPr>
          <p:nvPr/>
        </p:nvSpPr>
        <p:spPr bwMode="auto">
          <a:xfrm>
            <a:off x="695763" y="427786"/>
            <a:ext cx="2047436" cy="76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TW" altLang="en-US" sz="5400" b="1" i="0" u="none" strike="noStrike" kern="1200" cap="none" spc="0" normalizeH="0" baseline="0" noProof="0" dirty="0">
                <a:ln>
                  <a:noFill/>
                </a:ln>
                <a:solidFill>
                  <a:srgbClr val="427172"/>
                </a:solidFill>
                <a:effectLst/>
                <a:uLnTx/>
                <a:uFillTx/>
                <a:latin typeface="微軟正黑體" panose="020B0604030504040204" pitchFamily="34" charset="-120"/>
                <a:ea typeface="微軟正黑體" panose="020B0604030504040204" pitchFamily="34" charset="-120"/>
                <a:cs typeface="+mn-cs"/>
                <a:sym typeface="Microsoft New Tai Lue" panose="020B0502040204020203" pitchFamily="34" charset="0"/>
              </a:rPr>
              <a:t>案例</a:t>
            </a:r>
            <a:endParaRPr kumimoji="0" lang="zh-CN" altLang="en-US" sz="5400" b="1" i="0" u="none" strike="noStrike" kern="1200" cap="none" spc="0" normalizeH="0" baseline="0" noProof="0" dirty="0">
              <a:ln>
                <a:noFill/>
              </a:ln>
              <a:solidFill>
                <a:srgbClr val="427172"/>
              </a:solidFill>
              <a:effectLst/>
              <a:uLnTx/>
              <a:uFillTx/>
              <a:latin typeface="微軟正黑體" panose="020B0604030504040204" pitchFamily="34" charset="-120"/>
              <a:ea typeface="微軟正黑體" panose="020B0604030504040204" pitchFamily="34" charset="-120"/>
              <a:cs typeface="+mn-cs"/>
              <a:sym typeface="Microsoft New Tai Lue" panose="020B0502040204020203" pitchFamily="34" charset="0"/>
            </a:endParaRPr>
          </a:p>
        </p:txBody>
      </p:sp>
      <p:pic>
        <p:nvPicPr>
          <p:cNvPr id="21" name="圖片 20">
            <a:extLst>
              <a:ext uri="{FF2B5EF4-FFF2-40B4-BE49-F238E27FC236}">
                <a16:creationId xmlns:a16="http://schemas.microsoft.com/office/drawing/2014/main" id="{01D0C686-D048-4924-86B0-B9F116C49EDC}"/>
              </a:ext>
            </a:extLst>
          </p:cNvPr>
          <p:cNvPicPr/>
          <p:nvPr/>
        </p:nvPicPr>
        <p:blipFill rotWithShape="1">
          <a:blip r:embed="rId2"/>
          <a:srcRect l="25238" t="33145" r="45919" b="26150"/>
          <a:stretch/>
        </p:blipFill>
        <p:spPr bwMode="auto">
          <a:xfrm rot="965467">
            <a:off x="10196799" y="510110"/>
            <a:ext cx="1345322" cy="1067799"/>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8" name="矩形 17">
            <a:extLst>
              <a:ext uri="{FF2B5EF4-FFF2-40B4-BE49-F238E27FC236}">
                <a16:creationId xmlns:a16="http://schemas.microsoft.com/office/drawing/2014/main" id="{C9A274AA-90EC-4C41-B4D3-98AA59ED66BC}"/>
              </a:ext>
            </a:extLst>
          </p:cNvPr>
          <p:cNvSpPr/>
          <p:nvPr/>
        </p:nvSpPr>
        <p:spPr>
          <a:xfrm>
            <a:off x="11555256" y="6071763"/>
            <a:ext cx="445620" cy="471459"/>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TW" sz="2400" b="1" i="0" u="none" strike="noStrike" kern="1200" cap="none" spc="0" normalizeH="0" baseline="0" noProof="0" dirty="0">
                <a:ln>
                  <a:noFill/>
                </a:ln>
                <a:solidFill>
                  <a:srgbClr val="000000"/>
                </a:solidFill>
                <a:effectLst/>
                <a:uLnTx/>
                <a:uFillTx/>
                <a:latin typeface="Calibri"/>
                <a:ea typeface="宋体"/>
                <a:cs typeface="+mn-cs"/>
              </a:rPr>
              <a:t>6</a:t>
            </a:r>
            <a:endParaRPr kumimoji="0" lang="zh-TW" altLang="en-US" sz="2400" b="1" i="0" u="none" strike="noStrike" kern="1200" cap="none" spc="0" normalizeH="0" baseline="0" noProof="0" dirty="0">
              <a:ln>
                <a:noFill/>
              </a:ln>
              <a:solidFill>
                <a:srgbClr val="000000"/>
              </a:solidFill>
              <a:effectLst/>
              <a:uLnTx/>
              <a:uFillTx/>
              <a:latin typeface="Calibri"/>
              <a:ea typeface="宋体"/>
              <a:cs typeface="+mn-cs"/>
            </a:endParaRPr>
          </a:p>
        </p:txBody>
      </p:sp>
      <p:sp>
        <p:nvSpPr>
          <p:cNvPr id="19" name="文字方塊 18">
            <a:extLst>
              <a:ext uri="{FF2B5EF4-FFF2-40B4-BE49-F238E27FC236}">
                <a16:creationId xmlns:a16="http://schemas.microsoft.com/office/drawing/2014/main" id="{D7C62DFB-3FF2-4766-B886-5A69328D5DEE}"/>
              </a:ext>
            </a:extLst>
          </p:cNvPr>
          <p:cNvSpPr txBox="1"/>
          <p:nvPr/>
        </p:nvSpPr>
        <p:spPr>
          <a:xfrm>
            <a:off x="570251" y="5291177"/>
            <a:ext cx="6363953" cy="1200329"/>
          </a:xfrm>
          <a:prstGeom prst="rect">
            <a:avLst/>
          </a:prstGeom>
          <a:solidFill>
            <a:srgbClr val="FF93A5"/>
          </a:solidFill>
          <a:effectLst>
            <a:outerShdw blurRad="50800" dist="38100" dir="2700000" algn="tl" rotWithShape="0">
              <a:prstClr val="black">
                <a:alpha val="40000"/>
              </a:prstClr>
            </a:outerShdw>
          </a:effectLst>
        </p:spPr>
        <p:txBody>
          <a:bodyPr wrap="square" rtlCol="0">
            <a:spAutoFit/>
          </a:bodyPr>
          <a:lstStyle/>
          <a:p>
            <a:r>
              <a:rPr lang="zh-TW" altLang="en-US" sz="2400" dirty="0">
                <a:latin typeface="標楷體" panose="03000509000000000000" pitchFamily="65" charset="-120"/>
                <a:ea typeface="標楷體" panose="03000509000000000000" pitchFamily="65" charset="-120"/>
              </a:rPr>
              <a:t>足證陳離職後憑恃與原機關之關係，不當與原機關職員及營利事業巧取私利，並與營利事業掛勾，助其任職之營利事業從事不正競爭。</a:t>
            </a:r>
          </a:p>
        </p:txBody>
      </p:sp>
      <p:sp>
        <p:nvSpPr>
          <p:cNvPr id="2" name="箭號: 向右 1">
            <a:extLst>
              <a:ext uri="{FF2B5EF4-FFF2-40B4-BE49-F238E27FC236}">
                <a16:creationId xmlns:a16="http://schemas.microsoft.com/office/drawing/2014/main" id="{62354AA3-61F4-4C72-BE55-4F5C4071A683}"/>
              </a:ext>
            </a:extLst>
          </p:cNvPr>
          <p:cNvSpPr/>
          <p:nvPr/>
        </p:nvSpPr>
        <p:spPr bwMode="auto">
          <a:xfrm>
            <a:off x="83976" y="5219899"/>
            <a:ext cx="563449" cy="568768"/>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zh-TW"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0" name="文本框 1">
            <a:extLst>
              <a:ext uri="{FF2B5EF4-FFF2-40B4-BE49-F238E27FC236}">
                <a16:creationId xmlns:a16="http://schemas.microsoft.com/office/drawing/2014/main" id="{F9B1E1B6-7113-42F1-9400-77952B41E1FB}"/>
              </a:ext>
            </a:extLst>
          </p:cNvPr>
          <p:cNvSpPr>
            <a:spLocks noChangeArrowheads="1"/>
          </p:cNvSpPr>
          <p:nvPr/>
        </p:nvSpPr>
        <p:spPr bwMode="auto">
          <a:xfrm>
            <a:off x="2516985" y="324331"/>
            <a:ext cx="7649126"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TW" altLang="en-US" sz="5400" b="1" i="0" u="none" strike="noStrike" kern="1200" cap="none" spc="0" normalizeH="0" baseline="0" noProof="0" dirty="0">
                <a:ln>
                  <a:noFill/>
                </a:ln>
                <a:solidFill>
                  <a:srgbClr val="427172"/>
                </a:solidFill>
                <a:effectLst/>
                <a:uLnTx/>
                <a:uFillTx/>
                <a:latin typeface="微軟正黑體" panose="020B0604030504040204" pitchFamily="34" charset="-120"/>
                <a:ea typeface="微軟正黑體" panose="020B0604030504040204" pitchFamily="34" charset="-120"/>
                <a:cs typeface="+mn-cs"/>
                <a:sym typeface="宋体" panose="02010600030101010101" pitchFamily="2" charset="-122"/>
              </a:rPr>
              <a:t>退休後擔任某公司顧問</a:t>
            </a:r>
            <a:endParaRPr kumimoji="0" lang="en-US" altLang="zh-TW" sz="5400" b="1" i="0" u="none" strike="noStrike" kern="1200" cap="none" spc="0" normalizeH="0" baseline="0" noProof="0" dirty="0">
              <a:ln>
                <a:noFill/>
              </a:ln>
              <a:solidFill>
                <a:srgbClr val="427172"/>
              </a:solidFill>
              <a:effectLst/>
              <a:uLnTx/>
              <a:uFillTx/>
              <a:latin typeface="微軟正黑體" panose="020B0604030504040204" pitchFamily="34" charset="-120"/>
              <a:ea typeface="微軟正黑體" panose="020B0604030504040204" pitchFamily="34" charset="-120"/>
              <a:cs typeface="+mn-cs"/>
              <a:sym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zh-CN" sz="2000" b="1" dirty="0">
                <a:solidFill>
                  <a:srgbClr val="427172"/>
                </a:solidFill>
                <a:latin typeface="微軟正黑體" panose="020B0604030504040204" pitchFamily="34" charset="-120"/>
                <a:ea typeface="微軟正黑體" panose="020B0604030504040204" pitchFamily="34" charset="-120"/>
                <a:sym typeface="宋体" panose="02010600030101010101" pitchFamily="2" charset="-122"/>
              </a:rPr>
              <a:t>(</a:t>
            </a:r>
            <a:r>
              <a:rPr lang="zh-TW" altLang="en-US" sz="2000" b="1" dirty="0">
                <a:solidFill>
                  <a:srgbClr val="427172"/>
                </a:solidFill>
                <a:latin typeface="微軟正黑體" panose="020B0604030504040204" pitchFamily="34" charset="-120"/>
                <a:ea typeface="微軟正黑體" panose="020B0604030504040204" pitchFamily="34" charset="-120"/>
                <a:sym typeface="宋体" panose="02010600030101010101" pitchFamily="2" charset="-122"/>
              </a:rPr>
              <a:t>摘自橋頭地檢署檢察官</a:t>
            </a:r>
            <a:r>
              <a:rPr lang="en-US" altLang="zh-TW" sz="2000" b="1" dirty="0">
                <a:solidFill>
                  <a:srgbClr val="427172"/>
                </a:solidFill>
                <a:latin typeface="微軟正黑體" panose="020B0604030504040204" pitchFamily="34" charset="-120"/>
                <a:ea typeface="微軟正黑體" panose="020B0604030504040204" pitchFamily="34" charset="-120"/>
                <a:sym typeface="宋体" panose="02010600030101010101" pitchFamily="2" charset="-122"/>
              </a:rPr>
              <a:t>111</a:t>
            </a:r>
            <a:r>
              <a:rPr lang="zh-TW" altLang="en-US" sz="2000" b="1" dirty="0">
                <a:solidFill>
                  <a:srgbClr val="427172"/>
                </a:solidFill>
                <a:latin typeface="微軟正黑體" panose="020B0604030504040204" pitchFamily="34" charset="-120"/>
                <a:ea typeface="微軟正黑體" panose="020B0604030504040204" pitchFamily="34" charset="-120"/>
                <a:sym typeface="宋体" panose="02010600030101010101" pitchFamily="2" charset="-122"/>
              </a:rPr>
              <a:t>年度偵字第</a:t>
            </a:r>
            <a:r>
              <a:rPr lang="en-US" altLang="zh-TW" sz="2000" b="1" dirty="0">
                <a:solidFill>
                  <a:srgbClr val="427172"/>
                </a:solidFill>
                <a:latin typeface="微軟正黑體" panose="020B0604030504040204" pitchFamily="34" charset="-120"/>
                <a:ea typeface="微軟正黑體" panose="020B0604030504040204" pitchFamily="34" charset="-120"/>
                <a:sym typeface="宋体" panose="02010600030101010101" pitchFamily="2" charset="-122"/>
              </a:rPr>
              <a:t>15652</a:t>
            </a:r>
            <a:r>
              <a:rPr lang="zh-TW" altLang="en-US" sz="2000" b="1" dirty="0">
                <a:solidFill>
                  <a:srgbClr val="427172"/>
                </a:solidFill>
                <a:latin typeface="微軟正黑體" panose="020B0604030504040204" pitchFamily="34" charset="-120"/>
                <a:ea typeface="微軟正黑體" panose="020B0604030504040204" pitchFamily="34" charset="-120"/>
                <a:sym typeface="宋体" panose="02010600030101010101" pitchFamily="2" charset="-122"/>
              </a:rPr>
              <a:t>、</a:t>
            </a:r>
            <a:r>
              <a:rPr lang="en-US" altLang="zh-TW" sz="2000" b="1" dirty="0">
                <a:solidFill>
                  <a:srgbClr val="427172"/>
                </a:solidFill>
                <a:latin typeface="微軟正黑體" panose="020B0604030504040204" pitchFamily="34" charset="-120"/>
                <a:ea typeface="微軟正黑體" panose="020B0604030504040204" pitchFamily="34" charset="-120"/>
                <a:sym typeface="宋体" panose="02010600030101010101" pitchFamily="2" charset="-122"/>
              </a:rPr>
              <a:t>16655</a:t>
            </a:r>
            <a:r>
              <a:rPr lang="zh-TW" altLang="en-US" sz="2000" b="1" dirty="0">
                <a:solidFill>
                  <a:srgbClr val="427172"/>
                </a:solidFill>
                <a:latin typeface="微軟正黑體" panose="020B0604030504040204" pitchFamily="34" charset="-120"/>
                <a:ea typeface="微軟正黑體" panose="020B0604030504040204" pitchFamily="34" charset="-120"/>
                <a:sym typeface="宋体" panose="02010600030101010101" pitchFamily="2" charset="-122"/>
              </a:rPr>
              <a:t>號起訴書</a:t>
            </a:r>
            <a:r>
              <a:rPr lang="en-US" altLang="zh-CN" sz="2000" b="1" dirty="0">
                <a:solidFill>
                  <a:srgbClr val="427172"/>
                </a:solidFill>
                <a:latin typeface="微軟正黑體" panose="020B0604030504040204" pitchFamily="34" charset="-120"/>
                <a:ea typeface="微軟正黑體" panose="020B0604030504040204" pitchFamily="34" charset="-120"/>
                <a:sym typeface="宋体" panose="02010600030101010101" pitchFamily="2" charset="-122"/>
              </a:rPr>
              <a:t>)</a:t>
            </a:r>
            <a:endParaRPr kumimoji="0" lang="zh-CN" altLang="en-US" sz="2000" b="1" i="0" u="none" strike="noStrike" kern="1200" cap="none" spc="0" normalizeH="0" baseline="0" noProof="0" dirty="0">
              <a:ln>
                <a:noFill/>
              </a:ln>
              <a:solidFill>
                <a:srgbClr val="427172"/>
              </a:solidFill>
              <a:effectLst/>
              <a:uLnTx/>
              <a:uFillTx/>
              <a:latin typeface="微軟正黑體" panose="020B0604030504040204" pitchFamily="34" charset="-120"/>
              <a:ea typeface="微軟正黑體" panose="020B0604030504040204" pitchFamily="34" charset="-120"/>
              <a:cs typeface="+mn-cs"/>
              <a:sym typeface="宋体" panose="02010600030101010101" pitchFamily="2" charset="-122"/>
            </a:endParaRPr>
          </a:p>
        </p:txBody>
      </p:sp>
    </p:spTree>
    <p:extLst>
      <p:ext uri="{BB962C8B-B14F-4D97-AF65-F5344CB8AC3E}">
        <p14:creationId xmlns:p14="http://schemas.microsoft.com/office/powerpoint/2010/main" val="1021955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3"/>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123" name="矩形 5"/>
          <p:cNvSpPr>
            <a:spLocks noChangeArrowheads="1"/>
          </p:cNvSpPr>
          <p:nvPr/>
        </p:nvSpPr>
        <p:spPr bwMode="auto">
          <a:xfrm>
            <a:off x="0" y="2622550"/>
            <a:ext cx="12192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124" name="文本框 4"/>
          <p:cNvSpPr>
            <a:spLocks noChangeArrowheads="1"/>
          </p:cNvSpPr>
          <p:nvPr/>
        </p:nvSpPr>
        <p:spPr bwMode="auto">
          <a:xfrm>
            <a:off x="2282175" y="2622550"/>
            <a:ext cx="1152491" cy="142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9600" b="1" i="0" u="none" strike="noStrike" kern="1200" cap="none" spc="0" normalizeH="0" baseline="0" noProof="0" dirty="0">
                <a:ln>
                  <a:noFill/>
                </a:ln>
                <a:solidFill>
                  <a:srgbClr val="427172"/>
                </a:solidFill>
                <a:effectLst/>
                <a:uLnTx/>
                <a:uFillTx/>
                <a:latin typeface="STXinwei"/>
                <a:ea typeface="华文隶书" panose="02010800040101010101" pitchFamily="2" charset="-122"/>
                <a:cs typeface="+mn-cs"/>
                <a:sym typeface="Microsoft New Tai Lue" panose="020B0502040204020203" pitchFamily="34" charset="0"/>
              </a:rPr>
              <a:t>★</a:t>
            </a:r>
            <a:endParaRPr kumimoji="0" lang="zh-CN" altLang="en-US" sz="9600" b="1" i="0" u="none" strike="noStrike" kern="1200" cap="none" spc="0" normalizeH="0" baseline="0" noProof="0" dirty="0">
              <a:ln>
                <a:noFill/>
              </a:ln>
              <a:solidFill>
                <a:srgbClr val="427172"/>
              </a:solidFill>
              <a:effectLst/>
              <a:uLnTx/>
              <a:uFillTx/>
              <a:latin typeface="Broadway" panose="02020500000000000000" pitchFamily="18" charset="0"/>
              <a:ea typeface="华文隶书" panose="02010800040101010101" pitchFamily="2" charset="-122"/>
              <a:cs typeface="+mn-cs"/>
              <a:sym typeface="Microsoft New Tai Lue" panose="020B0502040204020203" pitchFamily="34" charset="0"/>
            </a:endParaRPr>
          </a:p>
        </p:txBody>
      </p:sp>
      <p:sp>
        <p:nvSpPr>
          <p:cNvPr id="5125" name="矩形 5"/>
          <p:cNvSpPr>
            <a:spLocks noChangeArrowheads="1"/>
          </p:cNvSpPr>
          <p:nvPr/>
        </p:nvSpPr>
        <p:spPr bwMode="auto">
          <a:xfrm>
            <a:off x="3956022" y="2921168"/>
            <a:ext cx="480131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zh-TW" altLang="en-US" sz="6000" b="1" dirty="0">
                <a:solidFill>
                  <a:srgbClr val="427172"/>
                </a:solidFill>
                <a:latin typeface="標楷體" panose="03000509000000000000" pitchFamily="65" charset="-120"/>
                <a:ea typeface="標楷體" panose="03000509000000000000" pitchFamily="65" charset="-120"/>
                <a:sym typeface="宋体" panose="02010600030101010101" pitchFamily="2" charset="-122"/>
              </a:rPr>
              <a:t>保密義務</a:t>
            </a:r>
            <a:r>
              <a:rPr kumimoji="0" lang="zh-TW" altLang="en-US" sz="6000" b="1" i="0" u="none" strike="noStrike" kern="1200" cap="none" spc="0" normalizeH="0" baseline="0" noProof="0" dirty="0">
                <a:ln>
                  <a:noFill/>
                </a:ln>
                <a:solidFill>
                  <a:srgbClr val="427172"/>
                </a:solidFill>
                <a:effectLst/>
                <a:uLnTx/>
                <a:uFillTx/>
                <a:latin typeface="標楷體" panose="03000509000000000000" pitchFamily="65" charset="-120"/>
                <a:ea typeface="標楷體" panose="03000509000000000000" pitchFamily="65" charset="-120"/>
                <a:cs typeface="+mn-cs"/>
                <a:sym typeface="宋体" panose="02010600030101010101" pitchFamily="2" charset="-122"/>
              </a:rPr>
              <a:t>宣導</a:t>
            </a:r>
            <a:endParaRPr kumimoji="0" lang="zh-CN" altLang="en-US" sz="5400" b="1" i="0" u="none" strike="noStrike" kern="1200" cap="none" spc="0" normalizeH="0" baseline="0" noProof="0" dirty="0">
              <a:ln>
                <a:noFill/>
              </a:ln>
              <a:solidFill>
                <a:srgbClr val="427172"/>
              </a:solidFill>
              <a:effectLst/>
              <a:uLnTx/>
              <a:uFillTx/>
              <a:latin typeface="標楷體" panose="03000509000000000000" pitchFamily="65" charset="-120"/>
              <a:ea typeface="標楷體" panose="03000509000000000000" pitchFamily="65" charset="-120"/>
              <a:cs typeface="+mn-cs"/>
              <a:sym typeface="宋体" panose="02010600030101010101" pitchFamily="2" charset="-122"/>
            </a:endParaRPr>
          </a:p>
        </p:txBody>
      </p:sp>
      <p:sp>
        <p:nvSpPr>
          <p:cNvPr id="6" name="矩形 5">
            <a:extLst>
              <a:ext uri="{FF2B5EF4-FFF2-40B4-BE49-F238E27FC236}">
                <a16:creationId xmlns:a16="http://schemas.microsoft.com/office/drawing/2014/main" id="{7596F685-75DF-406C-BC7B-0F5B2FF32966}"/>
              </a:ext>
            </a:extLst>
          </p:cNvPr>
          <p:cNvSpPr/>
          <p:nvPr/>
        </p:nvSpPr>
        <p:spPr>
          <a:xfrm>
            <a:off x="11579288" y="6204856"/>
            <a:ext cx="346359" cy="385293"/>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zh-TW" sz="2400" b="1" dirty="0">
                <a:solidFill>
                  <a:srgbClr val="000000"/>
                </a:solidFill>
                <a:latin typeface="Calibri"/>
                <a:ea typeface="宋体"/>
              </a:rPr>
              <a:t>7</a:t>
            </a:r>
            <a:endParaRPr kumimoji="0" lang="zh-TW" altLang="en-US" sz="2400" b="1" i="0" u="none" strike="noStrike" kern="1200" cap="none" spc="0" normalizeH="0" baseline="0" noProof="0" dirty="0">
              <a:ln>
                <a:noFill/>
              </a:ln>
              <a:solidFill>
                <a:srgbClr val="000000"/>
              </a:solidFill>
              <a:effectLst/>
              <a:uLnTx/>
              <a:uFillTx/>
              <a:latin typeface="Calibri"/>
              <a:ea typeface="宋体"/>
              <a:cs typeface="+mn-cs"/>
            </a:endParaRPr>
          </a:p>
        </p:txBody>
      </p:sp>
      <p:sp>
        <p:nvSpPr>
          <p:cNvPr id="8" name="文本框 4">
            <a:extLst>
              <a:ext uri="{FF2B5EF4-FFF2-40B4-BE49-F238E27FC236}">
                <a16:creationId xmlns:a16="http://schemas.microsoft.com/office/drawing/2014/main" id="{FAACD4E0-A20E-4D38-8B18-DBB3542E1E5E}"/>
              </a:ext>
            </a:extLst>
          </p:cNvPr>
          <p:cNvSpPr>
            <a:spLocks noChangeArrowheads="1"/>
          </p:cNvSpPr>
          <p:nvPr/>
        </p:nvSpPr>
        <p:spPr bwMode="auto">
          <a:xfrm>
            <a:off x="8958479" y="2622550"/>
            <a:ext cx="1152491" cy="1205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9600" b="1" i="0" u="none" strike="noStrike" kern="1200" cap="none" spc="0" normalizeH="0" baseline="0" noProof="0" dirty="0">
                <a:ln>
                  <a:noFill/>
                </a:ln>
                <a:solidFill>
                  <a:srgbClr val="427172"/>
                </a:solidFill>
                <a:effectLst/>
                <a:uLnTx/>
                <a:uFillTx/>
                <a:latin typeface="STXinwei"/>
                <a:ea typeface="华文隶书" panose="02010800040101010101" pitchFamily="2" charset="-122"/>
                <a:cs typeface="+mn-cs"/>
                <a:sym typeface="Microsoft New Tai Lue" panose="020B0502040204020203" pitchFamily="34" charset="0"/>
              </a:rPr>
              <a:t>★</a:t>
            </a:r>
            <a:endParaRPr kumimoji="0" lang="zh-CN" altLang="en-US" sz="9600" b="1" i="0" u="none" strike="noStrike" kern="1200" cap="none" spc="0" normalizeH="0" baseline="0" noProof="0" dirty="0">
              <a:ln>
                <a:noFill/>
              </a:ln>
              <a:solidFill>
                <a:srgbClr val="427172"/>
              </a:solidFill>
              <a:effectLst/>
              <a:uLnTx/>
              <a:uFillTx/>
              <a:latin typeface="Broadway" panose="02020500000000000000" pitchFamily="18" charset="0"/>
              <a:ea typeface="华文隶书" panose="02010800040101010101" pitchFamily="2" charset="-122"/>
              <a:cs typeface="+mn-cs"/>
              <a:sym typeface="Microsoft New Tai Lue" panose="020B0502040204020203" pitchFamily="34" charset="0"/>
            </a:endParaRPr>
          </a:p>
        </p:txBody>
      </p:sp>
    </p:spTree>
    <p:extLst>
      <p:ext uri="{BB962C8B-B14F-4D97-AF65-F5344CB8AC3E}">
        <p14:creationId xmlns:p14="http://schemas.microsoft.com/office/powerpoint/2010/main" val="1095320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4099"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4100" name="矩形 3"/>
          <p:cNvSpPr>
            <a:spLocks noChangeArrowheads="1"/>
          </p:cNvSpPr>
          <p:nvPr/>
        </p:nvSpPr>
        <p:spPr bwMode="auto">
          <a:xfrm>
            <a:off x="0" y="0"/>
            <a:ext cx="12192000" cy="2117725"/>
          </a:xfrm>
          <a:prstGeom prst="rect">
            <a:avLst/>
          </a:prstGeom>
          <a:solidFill>
            <a:srgbClr val="FF4664"/>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4101" name="矩形 4"/>
          <p:cNvSpPr>
            <a:spLocks noChangeArrowheads="1"/>
          </p:cNvSpPr>
          <p:nvPr/>
        </p:nvSpPr>
        <p:spPr bwMode="auto">
          <a:xfrm>
            <a:off x="0" y="4740275"/>
            <a:ext cx="12192000" cy="2117725"/>
          </a:xfrm>
          <a:prstGeom prst="rect">
            <a:avLst/>
          </a:prstGeom>
          <a:solidFill>
            <a:srgbClr val="FFA14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4102" name="矩形 10"/>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dirty="0">
              <a:solidFill>
                <a:srgbClr val="FFFFFF"/>
              </a:solidFill>
              <a:latin typeface="宋体" panose="02010600030101010101" pitchFamily="2" charset="-122"/>
              <a:sym typeface="宋体" panose="02010600030101010101" pitchFamily="2" charset="-122"/>
            </a:endParaRPr>
          </a:p>
        </p:txBody>
      </p:sp>
      <p:sp>
        <p:nvSpPr>
          <p:cNvPr id="4103" name="文本框 1"/>
          <p:cNvSpPr>
            <a:spLocks noChangeArrowheads="1"/>
          </p:cNvSpPr>
          <p:nvPr/>
        </p:nvSpPr>
        <p:spPr bwMode="auto">
          <a:xfrm>
            <a:off x="601840" y="551030"/>
            <a:ext cx="177764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TW" altLang="en-US" sz="6000" b="1" dirty="0">
                <a:solidFill>
                  <a:srgbClr val="3D6869"/>
                </a:solidFill>
                <a:latin typeface="微軟正黑體" panose="020B0604030504040204" pitchFamily="34" charset="-120"/>
                <a:ea typeface="微軟正黑體" panose="020B0604030504040204" pitchFamily="34" charset="-120"/>
                <a:sym typeface="Broadway" panose="02020500000000000000" pitchFamily="18" charset="0"/>
              </a:rPr>
              <a:t>前言</a:t>
            </a:r>
            <a:endParaRPr lang="zh-CN" altLang="en-US" sz="6000" b="1" dirty="0">
              <a:solidFill>
                <a:srgbClr val="3D6869"/>
              </a:solidFill>
              <a:latin typeface="微軟正黑體" panose="020B0604030504040204" pitchFamily="34" charset="-120"/>
              <a:ea typeface="微軟正黑體" panose="020B0604030504040204" pitchFamily="34" charset="-120"/>
              <a:sym typeface="Broadway" panose="02020500000000000000" pitchFamily="18" charset="0"/>
            </a:endParaRPr>
          </a:p>
        </p:txBody>
      </p:sp>
      <p:grpSp>
        <p:nvGrpSpPr>
          <p:cNvPr id="33" name="组合 6">
            <a:extLst>
              <a:ext uri="{FF2B5EF4-FFF2-40B4-BE49-F238E27FC236}">
                <a16:creationId xmlns:a16="http://schemas.microsoft.com/office/drawing/2014/main" id="{16E576F1-D6D6-4669-9F97-3F141AAD9EEA}"/>
              </a:ext>
            </a:extLst>
          </p:cNvPr>
          <p:cNvGrpSpPr>
            <a:grpSpLocks/>
          </p:cNvGrpSpPr>
          <p:nvPr/>
        </p:nvGrpSpPr>
        <p:grpSpPr bwMode="auto">
          <a:xfrm>
            <a:off x="10659826" y="672220"/>
            <a:ext cx="773282" cy="773282"/>
            <a:chOff x="0" y="0"/>
            <a:chExt cx="1141228" cy="1141228"/>
          </a:xfrm>
        </p:grpSpPr>
        <p:sp>
          <p:nvSpPr>
            <p:cNvPr id="34" name="椭圆 7">
              <a:extLst>
                <a:ext uri="{FF2B5EF4-FFF2-40B4-BE49-F238E27FC236}">
                  <a16:creationId xmlns:a16="http://schemas.microsoft.com/office/drawing/2014/main" id="{9F4A3C7D-5CDB-4033-B843-0DE704C93BBC}"/>
                </a:ext>
              </a:extLst>
            </p:cNvPr>
            <p:cNvSpPr>
              <a:spLocks noChangeArrowheads="1"/>
            </p:cNvSpPr>
            <p:nvPr/>
          </p:nvSpPr>
          <p:spPr bwMode="auto">
            <a:xfrm>
              <a:off x="0" y="0"/>
              <a:ext cx="1141228" cy="1141228"/>
            </a:xfrm>
            <a:prstGeom prst="ellipse">
              <a:avLst/>
            </a:prstGeom>
            <a:solidFill>
              <a:srgbClr val="FF4664"/>
            </a:solidFill>
            <a:ln w="12700">
              <a:solidFill>
                <a:schemeClr val="bg1"/>
              </a:solidFill>
              <a:bevel/>
              <a:headEnd/>
              <a:tailEnd/>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35" name="Freeform 5">
              <a:extLst>
                <a:ext uri="{FF2B5EF4-FFF2-40B4-BE49-F238E27FC236}">
                  <a16:creationId xmlns:a16="http://schemas.microsoft.com/office/drawing/2014/main" id="{B6A6CB48-B273-4C42-9732-6D5F3D0BA0F5}"/>
                </a:ext>
              </a:extLst>
            </p:cNvPr>
            <p:cNvSpPr>
              <a:spLocks noEditPoints="1" noChangeArrowheads="1"/>
            </p:cNvSpPr>
            <p:nvPr/>
          </p:nvSpPr>
          <p:spPr bwMode="auto">
            <a:xfrm>
              <a:off x="276183" y="276183"/>
              <a:ext cx="588861" cy="588861"/>
            </a:xfrm>
            <a:custGeom>
              <a:avLst/>
              <a:gdLst>
                <a:gd name="T0" fmla="*/ 580159 w 203"/>
                <a:gd name="T1" fmla="*/ 5773 h 204"/>
                <a:gd name="T2" fmla="*/ 464127 w 203"/>
                <a:gd name="T3" fmla="*/ 72164 h 204"/>
                <a:gd name="T4" fmla="*/ 287179 w 203"/>
                <a:gd name="T5" fmla="*/ 216493 h 204"/>
                <a:gd name="T6" fmla="*/ 243667 w 203"/>
                <a:gd name="T7" fmla="*/ 230926 h 204"/>
                <a:gd name="T8" fmla="*/ 220460 w 203"/>
                <a:gd name="T9" fmla="*/ 274224 h 204"/>
                <a:gd name="T10" fmla="*/ 197254 w 203"/>
                <a:gd name="T11" fmla="*/ 294431 h 204"/>
                <a:gd name="T12" fmla="*/ 290079 w 203"/>
                <a:gd name="T13" fmla="*/ 386801 h 204"/>
                <a:gd name="T14" fmla="*/ 310385 w 203"/>
                <a:gd name="T15" fmla="*/ 360822 h 204"/>
                <a:gd name="T16" fmla="*/ 353897 w 203"/>
                <a:gd name="T17" fmla="*/ 340616 h 204"/>
                <a:gd name="T18" fmla="*/ 362599 w 203"/>
                <a:gd name="T19" fmla="*/ 300204 h 204"/>
                <a:gd name="T20" fmla="*/ 501837 w 203"/>
                <a:gd name="T21" fmla="*/ 135669 h 204"/>
                <a:gd name="T22" fmla="*/ 580159 w 203"/>
                <a:gd name="T23" fmla="*/ 5773 h 204"/>
                <a:gd name="T24" fmla="*/ 95726 w 203"/>
                <a:gd name="T25" fmla="*/ 407007 h 204"/>
                <a:gd name="T26" fmla="*/ 0 w 203"/>
                <a:gd name="T27" fmla="*/ 482058 h 204"/>
                <a:gd name="T28" fmla="*/ 275575 w 203"/>
                <a:gd name="T29" fmla="*/ 401234 h 204"/>
                <a:gd name="T30" fmla="*/ 188552 w 203"/>
                <a:gd name="T31" fmla="*/ 314637 h 204"/>
                <a:gd name="T32" fmla="*/ 95726 w 203"/>
                <a:gd name="T33" fmla="*/ 407007 h 2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3"/>
                <a:gd name="T52" fmla="*/ 0 h 204"/>
                <a:gd name="T53" fmla="*/ 203 w 203"/>
                <a:gd name="T54" fmla="*/ 204 h 2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3" h="204">
                  <a:moveTo>
                    <a:pt x="200" y="2"/>
                  </a:moveTo>
                  <a:cubicBezTo>
                    <a:pt x="200" y="2"/>
                    <a:pt x="195" y="0"/>
                    <a:pt x="160" y="25"/>
                  </a:cubicBezTo>
                  <a:cubicBezTo>
                    <a:pt x="160" y="25"/>
                    <a:pt x="124" y="54"/>
                    <a:pt x="99" y="75"/>
                  </a:cubicBezTo>
                  <a:cubicBezTo>
                    <a:pt x="89" y="72"/>
                    <a:pt x="84" y="80"/>
                    <a:pt x="84" y="80"/>
                  </a:cubicBezTo>
                  <a:cubicBezTo>
                    <a:pt x="74" y="88"/>
                    <a:pt x="78" y="94"/>
                    <a:pt x="76" y="95"/>
                  </a:cubicBezTo>
                  <a:cubicBezTo>
                    <a:pt x="71" y="99"/>
                    <a:pt x="68" y="102"/>
                    <a:pt x="68" y="102"/>
                  </a:cubicBezTo>
                  <a:cubicBezTo>
                    <a:pt x="100" y="134"/>
                    <a:pt x="100" y="134"/>
                    <a:pt x="100" y="134"/>
                  </a:cubicBezTo>
                  <a:cubicBezTo>
                    <a:pt x="100" y="134"/>
                    <a:pt x="102" y="132"/>
                    <a:pt x="107" y="125"/>
                  </a:cubicBezTo>
                  <a:cubicBezTo>
                    <a:pt x="115" y="125"/>
                    <a:pt x="122" y="118"/>
                    <a:pt x="122" y="118"/>
                  </a:cubicBezTo>
                  <a:cubicBezTo>
                    <a:pt x="122" y="118"/>
                    <a:pt x="128" y="107"/>
                    <a:pt x="125" y="104"/>
                  </a:cubicBezTo>
                  <a:cubicBezTo>
                    <a:pt x="146" y="79"/>
                    <a:pt x="173" y="47"/>
                    <a:pt x="173" y="47"/>
                  </a:cubicBezTo>
                  <a:cubicBezTo>
                    <a:pt x="184" y="33"/>
                    <a:pt x="203" y="2"/>
                    <a:pt x="200" y="2"/>
                  </a:cubicBezTo>
                  <a:close/>
                  <a:moveTo>
                    <a:pt x="33" y="141"/>
                  </a:moveTo>
                  <a:cubicBezTo>
                    <a:pt x="33" y="171"/>
                    <a:pt x="0" y="167"/>
                    <a:pt x="0" y="167"/>
                  </a:cubicBezTo>
                  <a:cubicBezTo>
                    <a:pt x="0" y="167"/>
                    <a:pt x="67" y="204"/>
                    <a:pt x="95" y="139"/>
                  </a:cubicBezTo>
                  <a:cubicBezTo>
                    <a:pt x="65" y="109"/>
                    <a:pt x="65" y="109"/>
                    <a:pt x="65" y="109"/>
                  </a:cubicBezTo>
                  <a:cubicBezTo>
                    <a:pt x="65" y="109"/>
                    <a:pt x="33" y="111"/>
                    <a:pt x="33" y="141"/>
                  </a:cubicBezTo>
                  <a:close/>
                </a:path>
              </a:pathLst>
            </a:custGeom>
            <a:solidFill>
              <a:schemeClr val="bg1"/>
            </a:solidFill>
            <a:ln w="9525" cmpd="sng">
              <a:solidFill>
                <a:schemeClr val="bg1"/>
              </a:solidFill>
              <a:bevel/>
              <a:headEnd/>
              <a:tailEnd/>
            </a:ln>
          </p:spPr>
          <p:txBody>
            <a:bodyPr/>
            <a:lstStyle/>
            <a:p>
              <a:endParaRPr lang="zh-CN" altLang="en-US"/>
            </a:p>
          </p:txBody>
        </p:sp>
      </p:grpSp>
      <p:sp>
        <p:nvSpPr>
          <p:cNvPr id="12" name="矩形 11">
            <a:extLst>
              <a:ext uri="{FF2B5EF4-FFF2-40B4-BE49-F238E27FC236}">
                <a16:creationId xmlns:a16="http://schemas.microsoft.com/office/drawing/2014/main" id="{78A26E88-DC15-4EEC-9BAF-1D6A7E9FF140}"/>
              </a:ext>
            </a:extLst>
          </p:cNvPr>
          <p:cNvSpPr/>
          <p:nvPr/>
        </p:nvSpPr>
        <p:spPr>
          <a:xfrm>
            <a:off x="11343439" y="6085096"/>
            <a:ext cx="404928" cy="421078"/>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altLang="zh-TW" sz="2400" b="1" dirty="0"/>
              <a:t>8</a:t>
            </a:r>
            <a:endParaRPr lang="zh-TW" altLang="en-US" sz="2400" b="1" dirty="0"/>
          </a:p>
        </p:txBody>
      </p:sp>
      <p:sp>
        <p:nvSpPr>
          <p:cNvPr id="13" name="書卷: 垂直 12">
            <a:extLst>
              <a:ext uri="{FF2B5EF4-FFF2-40B4-BE49-F238E27FC236}">
                <a16:creationId xmlns:a16="http://schemas.microsoft.com/office/drawing/2014/main" id="{6088DEF0-5DF4-4B6F-A3CC-0AD156064DEB}"/>
              </a:ext>
            </a:extLst>
          </p:cNvPr>
          <p:cNvSpPr/>
          <p:nvPr/>
        </p:nvSpPr>
        <p:spPr>
          <a:xfrm rot="5400000">
            <a:off x="3950051" y="-1641463"/>
            <a:ext cx="4431951" cy="10848264"/>
          </a:xfrm>
          <a:prstGeom prst="verticalScroll">
            <a:avLst>
              <a:gd name="adj" fmla="val 9855"/>
            </a:avLst>
          </a:prstGeom>
          <a:solidFill>
            <a:schemeClr val="accent2">
              <a:lumMod val="20000"/>
              <a:lumOff val="80000"/>
            </a:schemeClr>
          </a:solidFill>
          <a:ln w="28575" cap="flat" cmpd="sng" algn="ctr">
            <a:solidFill>
              <a:schemeClr val="accent6">
                <a:lumMod val="50000"/>
              </a:schemeClr>
            </a:solidFill>
            <a:prstDash val="solid"/>
            <a:round/>
            <a:headEnd type="none" w="med" len="med"/>
            <a:tailEnd type="none" w="med" len="med"/>
          </a:ln>
          <a:effectLst>
            <a:glow rad="63500">
              <a:schemeClr val="accent2">
                <a:satMod val="175000"/>
                <a:alpha val="40000"/>
              </a:schemeClr>
            </a:glow>
          </a:effectLst>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endParaRPr kumimoji="0" lang="zh-TW" altLang="en-US" sz="1350" b="0" i="0" u="none" strike="noStrike" kern="1200" cap="none" spc="0" normalizeH="0" baseline="0" noProof="0" dirty="0">
              <a:ln>
                <a:noFill/>
              </a:ln>
              <a:solidFill>
                <a:prstClr val="black"/>
              </a:solidFill>
              <a:effectLst/>
              <a:uLnTx/>
              <a:uFillTx/>
              <a:latin typeface="Gill Sans MT" panose="020B0502020104020203"/>
              <a:ea typeface="微軟正黑體" panose="020B0604030504040204" pitchFamily="34" charset="-120"/>
              <a:cs typeface="+mn-cs"/>
              <a:sym typeface="Arial"/>
            </a:endParaRPr>
          </a:p>
        </p:txBody>
      </p:sp>
      <p:sp>
        <p:nvSpPr>
          <p:cNvPr id="16" name="左中括弧 15">
            <a:extLst>
              <a:ext uri="{FF2B5EF4-FFF2-40B4-BE49-F238E27FC236}">
                <a16:creationId xmlns:a16="http://schemas.microsoft.com/office/drawing/2014/main" id="{1C53ED7C-C2C3-46CD-957C-755ABA5622BB}"/>
              </a:ext>
            </a:extLst>
          </p:cNvPr>
          <p:cNvSpPr/>
          <p:nvPr/>
        </p:nvSpPr>
        <p:spPr bwMode="auto">
          <a:xfrm>
            <a:off x="2426902" y="2644496"/>
            <a:ext cx="175920" cy="1954492"/>
          </a:xfrm>
          <a:prstGeom prst="leftBracket">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zh-TW"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7" name="文字方塊 16">
            <a:extLst>
              <a:ext uri="{FF2B5EF4-FFF2-40B4-BE49-F238E27FC236}">
                <a16:creationId xmlns:a16="http://schemas.microsoft.com/office/drawing/2014/main" id="{9F4330A4-B85F-4368-B492-EF139AC4A471}"/>
              </a:ext>
            </a:extLst>
          </p:cNvPr>
          <p:cNvSpPr txBox="1"/>
          <p:nvPr/>
        </p:nvSpPr>
        <p:spPr>
          <a:xfrm>
            <a:off x="2921209" y="2500326"/>
            <a:ext cx="1838738" cy="573773"/>
          </a:xfrm>
          <a:prstGeom prst="rect">
            <a:avLst/>
          </a:prstGeom>
          <a:solidFill>
            <a:schemeClr val="accent2">
              <a:lumMod val="50000"/>
            </a:schemeClr>
          </a:solidFill>
          <a:ln>
            <a:noFill/>
          </a:ln>
        </p:spPr>
        <p:txBody>
          <a:bodyPr anchor="ctr" anchorCtr="1"/>
          <a:lstStyle>
            <a:defPPr>
              <a:defRPr lang="zh-CN"/>
            </a:defPPr>
            <a:lvl1pPr marL="0" marR="0" lvl="0" indent="0" algn="ctr" defTabSz="914400" eaLnBrk="1" latinLnBrk="0" hangingPunct="1">
              <a:lnSpc>
                <a:spcPct val="100000"/>
              </a:lnSpc>
              <a:buClrTx/>
              <a:buSzTx/>
              <a:buFont typeface="Arial" panose="020B0604020202020204" pitchFamily="34" charset="0"/>
              <a:buNone/>
              <a:tabLst/>
              <a:defRPr kumimoji="0" sz="1800" b="0" i="0" u="none" strike="noStrike" cap="none" spc="0" normalizeH="0" baseline="0">
                <a:ln>
                  <a:noFill/>
                </a:ln>
                <a:solidFill>
                  <a:srgbClr val="FFFFFF"/>
                </a:solidFill>
                <a:effectLst/>
                <a:uLnTx/>
                <a:uFillTx/>
                <a:latin typeface="宋体" panose="02010600030101010101" pitchFamily="2" charset="-122"/>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8" name="文字方塊 17">
            <a:extLst>
              <a:ext uri="{FF2B5EF4-FFF2-40B4-BE49-F238E27FC236}">
                <a16:creationId xmlns:a16="http://schemas.microsoft.com/office/drawing/2014/main" id="{359A83F5-762C-411E-8101-8AA7B36A5527}"/>
              </a:ext>
            </a:extLst>
          </p:cNvPr>
          <p:cNvSpPr txBox="1"/>
          <p:nvPr/>
        </p:nvSpPr>
        <p:spPr>
          <a:xfrm>
            <a:off x="2775832" y="2411643"/>
            <a:ext cx="1838738" cy="573773"/>
          </a:xfrm>
          <a:prstGeom prst="rect">
            <a:avLst/>
          </a:prstGeom>
          <a:solidFill>
            <a:schemeClr val="accent2">
              <a:lumMod val="60000"/>
              <a:lumOff val="40000"/>
            </a:schemeClr>
          </a:solidFill>
          <a:ln>
            <a:noFill/>
          </a:ln>
        </p:spPr>
        <p:txBody>
          <a:bodyPr anchor="ctr"/>
          <a:lstStyle>
            <a:defPPr>
              <a:defRPr lang="zh-CN"/>
            </a:defPPr>
            <a:lvl1pPr marL="0" marR="0" lvl="0" indent="0" algn="ctr" defTabSz="914400" eaLnBrk="1" latinLnBrk="0" hangingPunct="1">
              <a:lnSpc>
                <a:spcPct val="100000"/>
              </a:lnSpc>
              <a:buClrTx/>
              <a:buSzTx/>
              <a:buFont typeface="Arial" panose="020B0604020202020204" pitchFamily="34" charset="0"/>
              <a:buNone/>
              <a:tabLst/>
              <a:defRPr kumimoji="0" sz="1800" b="0" i="0" u="none" strike="noStrike" cap="none" spc="0" normalizeH="0" baseline="0">
                <a:ln>
                  <a:noFill/>
                </a:ln>
                <a:solidFill>
                  <a:srgbClr val="FFFFFF"/>
                </a:solidFill>
                <a:effectLst/>
                <a:uLnTx/>
                <a:uFillTx/>
                <a:latin typeface="宋体" panose="02010600030101010101" pitchFamily="2" charset="-122"/>
              </a:defRPr>
            </a:lvl1pPr>
            <a:lvl2pPr marL="742950" indent="-285750">
              <a:buFont typeface="Arial" panose="020B0604020202020204" pitchFamily="34" charset="0"/>
            </a:lvl2pPr>
            <a:lvl3pPr marL="1143000" indent="-228600">
              <a:buFont typeface="Arial" panose="020B0604020202020204" pitchFamily="34" charset="0"/>
            </a:lvl3pPr>
            <a:lvl4pPr marL="1600200" indent="-228600">
              <a:buFont typeface="Arial" panose="020B0604020202020204" pitchFamily="34" charset="0"/>
            </a:lvl4pPr>
            <a:lvl5pPr marL="2057400" indent="-228600">
              <a:buFont typeface="Arial" panose="020B0604020202020204" pitchFamily="34" charset="0"/>
            </a:lvl5pPr>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zh-TW" altLang="en-US" sz="3200" b="1" dirty="0">
                <a:solidFill>
                  <a:schemeClr val="tx1"/>
                </a:solidFill>
                <a:latin typeface="微軟正黑體" panose="020B0604030504040204" pitchFamily="34" charset="-120"/>
                <a:ea typeface="微軟正黑體" panose="020B0604030504040204" pitchFamily="34" charset="-120"/>
              </a:rPr>
              <a:t>政府採購</a:t>
            </a:r>
          </a:p>
        </p:txBody>
      </p:sp>
      <p:sp>
        <p:nvSpPr>
          <p:cNvPr id="19" name="文字方塊 18">
            <a:extLst>
              <a:ext uri="{FF2B5EF4-FFF2-40B4-BE49-F238E27FC236}">
                <a16:creationId xmlns:a16="http://schemas.microsoft.com/office/drawing/2014/main" id="{A1F28A26-8D8B-49A8-BC78-11323180EA47}"/>
              </a:ext>
            </a:extLst>
          </p:cNvPr>
          <p:cNvSpPr txBox="1"/>
          <p:nvPr/>
        </p:nvSpPr>
        <p:spPr>
          <a:xfrm>
            <a:off x="1087648" y="2882978"/>
            <a:ext cx="1127057" cy="1134333"/>
          </a:xfrm>
          <a:prstGeom prst="rect">
            <a:avLst/>
          </a:prstGeom>
          <a:gradFill flip="none" rotWithShape="1">
            <a:gsLst>
              <a:gs pos="0">
                <a:srgbClr val="FF4664">
                  <a:shade val="30000"/>
                  <a:satMod val="115000"/>
                </a:srgbClr>
              </a:gs>
              <a:gs pos="50000">
                <a:srgbClr val="FF4664">
                  <a:shade val="67500"/>
                  <a:satMod val="115000"/>
                </a:srgbClr>
              </a:gs>
              <a:gs pos="100000">
                <a:srgbClr val="FF4664">
                  <a:shade val="100000"/>
                  <a:satMod val="115000"/>
                </a:srgbClr>
              </a:gs>
            </a:gsLst>
            <a:lin ang="10800000" scaled="1"/>
            <a:tileRect/>
          </a:gradFill>
          <a:ln>
            <a:noFill/>
          </a:ln>
          <a:scene3d>
            <a:camera prst="orthographicFront"/>
            <a:lightRig rig="threePt" dir="t"/>
          </a:scene3d>
          <a:sp3d>
            <a:bevelT w="165100" prst="coolSlant"/>
          </a:sp3d>
        </p:spPr>
        <p:txBody>
          <a:bodyPr anchor="ctr"/>
          <a:lstStyle>
            <a:defPPr>
              <a:defRPr lang="zh-CN"/>
            </a:defPPr>
            <a:lvl1pPr algn="ctr" eaLnBrk="1" hangingPunct="1">
              <a:buFont typeface="Arial" panose="020B0604020202020204" pitchFamily="34" charset="0"/>
              <a:defRPr>
                <a:solidFill>
                  <a:srgbClr val="FFFFFF"/>
                </a:solidFill>
                <a:latin typeface="宋体" panose="02010600030101010101" pitchFamily="2" charset="-122"/>
              </a:defRPr>
            </a:lvl1pPr>
            <a:lvl2pPr marL="742950" indent="-285750">
              <a:buFont typeface="Arial" panose="020B0604020202020204" pitchFamily="34" charset="0"/>
            </a:lvl2pPr>
            <a:lvl3pPr marL="1143000" indent="-228600">
              <a:buFont typeface="Arial" panose="020B0604020202020204" pitchFamily="34" charset="0"/>
            </a:lvl3pPr>
            <a:lvl4pPr marL="1600200" indent="-228600">
              <a:buFont typeface="Arial" panose="020B0604020202020204" pitchFamily="34" charset="0"/>
            </a:lvl4pPr>
            <a:lvl5pPr marL="2057400" indent="-228600">
              <a:buFont typeface="Arial" panose="020B0604020202020204" pitchFamily="34" charset="0"/>
            </a:lvl5pPr>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pPr>
              <a:lnSpc>
                <a:spcPts val="4200"/>
              </a:lnSpc>
            </a:pPr>
            <a:r>
              <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保密義務</a:t>
            </a:r>
          </a:p>
        </p:txBody>
      </p:sp>
      <p:sp>
        <p:nvSpPr>
          <p:cNvPr id="21" name="文字方塊 20">
            <a:extLst>
              <a:ext uri="{FF2B5EF4-FFF2-40B4-BE49-F238E27FC236}">
                <a16:creationId xmlns:a16="http://schemas.microsoft.com/office/drawing/2014/main" id="{C5E66EEA-AEB2-4314-90D7-B8D9A1C53B1A}"/>
              </a:ext>
            </a:extLst>
          </p:cNvPr>
          <p:cNvSpPr txBox="1"/>
          <p:nvPr/>
        </p:nvSpPr>
        <p:spPr>
          <a:xfrm>
            <a:off x="2746919" y="4150732"/>
            <a:ext cx="2108807" cy="1037155"/>
          </a:xfrm>
          <a:prstGeom prst="rect">
            <a:avLst/>
          </a:prstGeom>
          <a:solidFill>
            <a:srgbClr val="3D6869"/>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nchorCtr="1"/>
          <a:lstStyle>
            <a:defPPr>
              <a:defRPr lang="zh-CN"/>
            </a:defPPr>
            <a:lvl1pPr marL="0" marR="0" lvl="0" indent="0" algn="ctr" defTabSz="914400" eaLnBrk="1" latinLnBrk="0" hangingPunct="1">
              <a:lnSpc>
                <a:spcPct val="100000"/>
              </a:lnSpc>
              <a:buClrTx/>
              <a:buSzTx/>
              <a:buFont typeface="Arial" panose="020B0604020202020204" pitchFamily="34" charset="0"/>
              <a:buNone/>
              <a:tabLst/>
              <a:defRPr kumimoji="0" sz="1800" b="0" i="0" u="none" strike="noStrike" cap="none" spc="0" normalizeH="0" baseline="0">
                <a:ln>
                  <a:noFill/>
                </a:ln>
                <a:solidFill>
                  <a:srgbClr val="FFFFFF"/>
                </a:solidFill>
                <a:effectLst/>
                <a:uLnTx/>
                <a:uFillTx/>
                <a:latin typeface="宋体" panose="02010600030101010101" pitchFamily="2" charset="-122"/>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ts val="3600"/>
              </a:lnSpc>
            </a:pPr>
            <a:endParaRPr lang="zh-TW"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333BE76F-0B6D-4D4C-92A7-2FC0CB88FB00}"/>
              </a:ext>
            </a:extLst>
          </p:cNvPr>
          <p:cNvSpPr txBox="1"/>
          <p:nvPr/>
        </p:nvSpPr>
        <p:spPr>
          <a:xfrm>
            <a:off x="2710101" y="4060714"/>
            <a:ext cx="1999518" cy="1023259"/>
          </a:xfrm>
          <a:prstGeom prst="rect">
            <a:avLst/>
          </a:prstGeom>
          <a:solidFill>
            <a:srgbClr val="3ADAB0"/>
          </a:solidFill>
          <a:ln>
            <a:noFill/>
          </a:ln>
        </p:spPr>
        <p:txBody>
          <a:bodyPr anchor="ctr"/>
          <a:lstStyle>
            <a:defPPr>
              <a:defRPr lang="zh-CN"/>
            </a:defPPr>
            <a:lvl1pPr marL="0" marR="0" lvl="0" indent="0" algn="ctr" defTabSz="914400" eaLnBrk="1" latinLnBrk="0" hangingPunct="1">
              <a:lnSpc>
                <a:spcPct val="100000"/>
              </a:lnSpc>
              <a:buClrTx/>
              <a:buSzTx/>
              <a:buFont typeface="Arial" panose="020B0604020202020204" pitchFamily="34" charset="0"/>
              <a:buNone/>
              <a:tabLst/>
              <a:defRPr kumimoji="0" sz="1800" b="0" i="0" u="none" strike="noStrike" cap="none" spc="0" normalizeH="0" baseline="0">
                <a:ln>
                  <a:noFill/>
                </a:ln>
                <a:solidFill>
                  <a:srgbClr val="FFFFFF"/>
                </a:solidFill>
                <a:effectLst/>
                <a:uLnTx/>
                <a:uFillTx/>
                <a:latin typeface="宋体" panose="02010600030101010101" pitchFamily="2" charset="-122"/>
              </a:defRPr>
            </a:lvl1pPr>
            <a:lvl2pPr marL="742950" indent="-285750">
              <a:buFont typeface="Arial" panose="020B0604020202020204" pitchFamily="34" charset="0"/>
            </a:lvl2pPr>
            <a:lvl3pPr marL="1143000" indent="-228600">
              <a:buFont typeface="Arial" panose="020B0604020202020204" pitchFamily="34" charset="0"/>
            </a:lvl3pPr>
            <a:lvl4pPr marL="1600200" indent="-228600">
              <a:buFont typeface="Arial" panose="020B0604020202020204" pitchFamily="34" charset="0"/>
            </a:lvl4pPr>
            <a:lvl5pPr marL="2057400" indent="-228600">
              <a:buFont typeface="Arial" panose="020B0604020202020204" pitchFamily="34" charset="0"/>
            </a:lvl5pPr>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pPr>
              <a:lnSpc>
                <a:spcPts val="3400"/>
              </a:lnSpc>
            </a:pPr>
            <a:r>
              <a:rPr lang="zh-TW" altLang="en-US" sz="3200" b="1" dirty="0">
                <a:solidFill>
                  <a:schemeClr val="tx1"/>
                </a:solidFill>
                <a:latin typeface="微軟正黑體" panose="020B0604030504040204" pitchFamily="34" charset="-120"/>
                <a:ea typeface="微軟正黑體" panose="020B0604030504040204" pitchFamily="34" charset="-120"/>
              </a:rPr>
              <a:t>關鍵基礎設施 </a:t>
            </a:r>
            <a:r>
              <a:rPr lang="en-US" altLang="zh-TW" sz="3200" b="1" dirty="0">
                <a:solidFill>
                  <a:schemeClr val="tx1"/>
                </a:solidFill>
                <a:latin typeface="微軟正黑體" panose="020B0604030504040204" pitchFamily="34" charset="-120"/>
                <a:ea typeface="微軟正黑體" panose="020B0604030504040204" pitchFamily="34" charset="-120"/>
              </a:rPr>
              <a:t>CI</a:t>
            </a:r>
            <a:endParaRPr lang="zh-TW"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240F637B-F86C-4559-8C29-63E1DA9DEB5C}"/>
              </a:ext>
            </a:extLst>
          </p:cNvPr>
          <p:cNvSpPr txBox="1"/>
          <p:nvPr/>
        </p:nvSpPr>
        <p:spPr>
          <a:xfrm>
            <a:off x="5067533" y="2215738"/>
            <a:ext cx="6275906" cy="1588833"/>
          </a:xfrm>
          <a:prstGeom prst="rect">
            <a:avLst/>
          </a:prstGeom>
          <a:noFill/>
        </p:spPr>
        <p:txBody>
          <a:bodyPr wrap="square" rtlCol="0">
            <a:spAutoFit/>
          </a:bodyPr>
          <a:lstStyle/>
          <a:p>
            <a:pPr marL="288000" indent="-288000">
              <a:lnSpc>
                <a:spcPts val="4000"/>
              </a:lnSpc>
              <a:buFont typeface="Arial" panose="020B0604020202020204" pitchFamily="34" charset="0"/>
              <a:buChar char="•"/>
            </a:pPr>
            <a:r>
              <a:rPr lang="zh-TW" altLang="en-US" sz="2800" dirty="0">
                <a:latin typeface="標楷體" panose="03000509000000000000" pitchFamily="65" charset="-120"/>
                <a:ea typeface="標楷體" panose="03000509000000000000" pitchFamily="65" charset="-120"/>
              </a:rPr>
              <a:t>避免不當限制競爭</a:t>
            </a:r>
            <a:endParaRPr lang="en-US" altLang="zh-TW" sz="2800" dirty="0">
              <a:latin typeface="標楷體" panose="03000509000000000000" pitchFamily="65" charset="-120"/>
              <a:ea typeface="標楷體" panose="03000509000000000000" pitchFamily="65" charset="-120"/>
            </a:endParaRPr>
          </a:p>
          <a:p>
            <a:pPr marL="288000" indent="-288000">
              <a:lnSpc>
                <a:spcPts val="4000"/>
              </a:lnSpc>
              <a:buFont typeface="Arial" panose="020B0604020202020204" pitchFamily="34" charset="0"/>
              <a:buChar char="•"/>
            </a:pPr>
            <a:r>
              <a:rPr lang="zh-TW" altLang="en-US" sz="2800" dirty="0">
                <a:latin typeface="標楷體" panose="03000509000000000000" pitchFamily="65" charset="-120"/>
                <a:ea typeface="標楷體" panose="03000509000000000000" pitchFamily="65" charset="-120"/>
              </a:rPr>
              <a:t>追求公平公正程序，維護公共利益</a:t>
            </a:r>
            <a:endParaRPr lang="en-US" altLang="zh-TW" sz="2800" dirty="0">
              <a:latin typeface="標楷體" panose="03000509000000000000" pitchFamily="65" charset="-120"/>
              <a:ea typeface="標楷體" panose="03000509000000000000" pitchFamily="65" charset="-120"/>
            </a:endParaRPr>
          </a:p>
          <a:p>
            <a:pPr marL="288000" indent="-288000">
              <a:lnSpc>
                <a:spcPts val="4000"/>
              </a:lnSpc>
              <a:buFont typeface="Arial" panose="020B0604020202020204" pitchFamily="34" charset="0"/>
              <a:buChar char="•"/>
            </a:pPr>
            <a:r>
              <a:rPr lang="zh-TW" altLang="en-US" sz="2800" dirty="0">
                <a:latin typeface="標楷體" panose="03000509000000000000" pitchFamily="65" charset="-120"/>
                <a:ea typeface="標楷體" panose="03000509000000000000" pitchFamily="65" charset="-120"/>
              </a:rPr>
              <a:t>確保採購品質</a:t>
            </a:r>
            <a:endParaRPr lang="zh-TW" altLang="en-US" dirty="0">
              <a:latin typeface="標楷體" panose="03000509000000000000" pitchFamily="65" charset="-120"/>
              <a:ea typeface="標楷體" panose="03000509000000000000" pitchFamily="65" charset="-120"/>
            </a:endParaRPr>
          </a:p>
        </p:txBody>
      </p:sp>
      <p:sp>
        <p:nvSpPr>
          <p:cNvPr id="23" name="文字方塊 22">
            <a:extLst>
              <a:ext uri="{FF2B5EF4-FFF2-40B4-BE49-F238E27FC236}">
                <a16:creationId xmlns:a16="http://schemas.microsoft.com/office/drawing/2014/main" id="{1790D6D4-AA00-41EE-B21F-FB5271D7D6B8}"/>
              </a:ext>
            </a:extLst>
          </p:cNvPr>
          <p:cNvSpPr txBox="1"/>
          <p:nvPr/>
        </p:nvSpPr>
        <p:spPr>
          <a:xfrm>
            <a:off x="5038966" y="4078796"/>
            <a:ext cx="4580540" cy="1030988"/>
          </a:xfrm>
          <a:prstGeom prst="rect">
            <a:avLst/>
          </a:prstGeom>
          <a:noFill/>
        </p:spPr>
        <p:txBody>
          <a:bodyPr wrap="square" rtlCol="0">
            <a:spAutoFit/>
          </a:bodyPr>
          <a:lstStyle/>
          <a:p>
            <a:pPr marL="288000" indent="-288000">
              <a:lnSpc>
                <a:spcPts val="3800"/>
              </a:lnSpc>
              <a:buFont typeface="Arial" panose="020B0604020202020204" pitchFamily="34" charset="0"/>
              <a:buChar char="•"/>
            </a:pPr>
            <a:r>
              <a:rPr lang="zh-TW" altLang="en-US" sz="2800" dirty="0">
                <a:latin typeface="標楷體" panose="03000509000000000000" pitchFamily="65" charset="-120"/>
                <a:ea typeface="標楷體" panose="03000509000000000000" pitchFamily="65" charset="-120"/>
              </a:rPr>
              <a:t>國家關鍵設施安全運作</a:t>
            </a:r>
            <a:endParaRPr lang="en-US" altLang="zh-TW" sz="2800" dirty="0">
              <a:latin typeface="標楷體" panose="03000509000000000000" pitchFamily="65" charset="-120"/>
              <a:ea typeface="標楷體" panose="03000509000000000000" pitchFamily="65" charset="-120"/>
            </a:endParaRPr>
          </a:p>
          <a:p>
            <a:pPr marL="288000" indent="-288000">
              <a:lnSpc>
                <a:spcPts val="3800"/>
              </a:lnSpc>
              <a:buFont typeface="Arial" panose="020B0604020202020204" pitchFamily="34" charset="0"/>
              <a:buChar char="•"/>
            </a:pPr>
            <a:r>
              <a:rPr lang="zh-TW" altLang="en-US" sz="2800" dirty="0">
                <a:latin typeface="標楷體" panose="03000509000000000000" pitchFamily="65" charset="-120"/>
                <a:ea typeface="標楷體" panose="03000509000000000000" pitchFamily="65" charset="-120"/>
              </a:rPr>
              <a:t>民眾對本公司觀感及信賴</a:t>
            </a:r>
            <a:endParaRPr lang="en-US" altLang="zh-TW" sz="2800" dirty="0">
              <a:latin typeface="標楷體" panose="03000509000000000000" pitchFamily="65" charset="-120"/>
              <a:ea typeface="標楷體" panose="03000509000000000000" pitchFamily="65" charset="-120"/>
            </a:endParaRPr>
          </a:p>
        </p:txBody>
      </p:sp>
      <p:sp>
        <p:nvSpPr>
          <p:cNvPr id="24" name="左中括弧 23">
            <a:extLst>
              <a:ext uri="{FF2B5EF4-FFF2-40B4-BE49-F238E27FC236}">
                <a16:creationId xmlns:a16="http://schemas.microsoft.com/office/drawing/2014/main" id="{4BCAF715-0258-49D8-A91D-0C75E316AD3F}"/>
              </a:ext>
            </a:extLst>
          </p:cNvPr>
          <p:cNvSpPr/>
          <p:nvPr/>
        </p:nvSpPr>
        <p:spPr bwMode="auto">
          <a:xfrm>
            <a:off x="4932069" y="2500326"/>
            <a:ext cx="138379" cy="533164"/>
          </a:xfrm>
          <a:prstGeom prst="leftBracket">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zh-TW"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5" name="左中括弧 24">
            <a:extLst>
              <a:ext uri="{FF2B5EF4-FFF2-40B4-BE49-F238E27FC236}">
                <a16:creationId xmlns:a16="http://schemas.microsoft.com/office/drawing/2014/main" id="{0BD688BB-E78F-4DCC-A91A-3114E712156E}"/>
              </a:ext>
            </a:extLst>
          </p:cNvPr>
          <p:cNvSpPr/>
          <p:nvPr/>
        </p:nvSpPr>
        <p:spPr bwMode="auto">
          <a:xfrm>
            <a:off x="4932068" y="3026424"/>
            <a:ext cx="138379" cy="511891"/>
          </a:xfrm>
          <a:prstGeom prst="leftBracket">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zh-TW"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6" name="左中括弧 25">
            <a:extLst>
              <a:ext uri="{FF2B5EF4-FFF2-40B4-BE49-F238E27FC236}">
                <a16:creationId xmlns:a16="http://schemas.microsoft.com/office/drawing/2014/main" id="{D53BBDB7-BB6F-4500-9D33-2FCC78D13A5F}"/>
              </a:ext>
            </a:extLst>
          </p:cNvPr>
          <p:cNvSpPr/>
          <p:nvPr/>
        </p:nvSpPr>
        <p:spPr bwMode="auto">
          <a:xfrm>
            <a:off x="4957929" y="4345052"/>
            <a:ext cx="138379" cy="533164"/>
          </a:xfrm>
          <a:prstGeom prst="leftBracket">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zh-TW"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cxnSp>
        <p:nvCxnSpPr>
          <p:cNvPr id="29" name="直線接點 28">
            <a:extLst>
              <a:ext uri="{FF2B5EF4-FFF2-40B4-BE49-F238E27FC236}">
                <a16:creationId xmlns:a16="http://schemas.microsoft.com/office/drawing/2014/main" id="{9B5E081A-D45A-47D8-9095-CFC93AF04902}"/>
              </a:ext>
            </a:extLst>
          </p:cNvPr>
          <p:cNvCxnSpPr>
            <a:cxnSpLocks/>
          </p:cNvCxnSpPr>
          <p:nvPr/>
        </p:nvCxnSpPr>
        <p:spPr bwMode="auto">
          <a:xfrm>
            <a:off x="4864966" y="4589492"/>
            <a:ext cx="105316" cy="1"/>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直線接點 3">
            <a:extLst>
              <a:ext uri="{FF2B5EF4-FFF2-40B4-BE49-F238E27FC236}">
                <a16:creationId xmlns:a16="http://schemas.microsoft.com/office/drawing/2014/main" id="{C170FA64-933B-41DB-B70E-E2FB250C1D42}"/>
              </a:ext>
            </a:extLst>
          </p:cNvPr>
          <p:cNvCxnSpPr>
            <a:cxnSpLocks/>
          </p:cNvCxnSpPr>
          <p:nvPr/>
        </p:nvCxnSpPr>
        <p:spPr bwMode="auto">
          <a:xfrm flipV="1">
            <a:off x="4750368" y="2787212"/>
            <a:ext cx="164759" cy="1"/>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4492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1">
            <a:extLst>
              <a:ext uri="{FF2B5EF4-FFF2-40B4-BE49-F238E27FC236}">
                <a16:creationId xmlns:a16="http://schemas.microsoft.com/office/drawing/2014/main" id="{E1D2F652-2716-490E-AC59-05538EE34B85}"/>
              </a:ext>
            </a:extLst>
          </p:cNvPr>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6" name="矩形 2">
            <a:extLst>
              <a:ext uri="{FF2B5EF4-FFF2-40B4-BE49-F238E27FC236}">
                <a16:creationId xmlns:a16="http://schemas.microsoft.com/office/drawing/2014/main" id="{7B2047B0-C681-4FBD-A378-8CBE00D07307}"/>
              </a:ext>
            </a:extLst>
          </p:cNvPr>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7" name="矩形 4">
            <a:extLst>
              <a:ext uri="{FF2B5EF4-FFF2-40B4-BE49-F238E27FC236}">
                <a16:creationId xmlns:a16="http://schemas.microsoft.com/office/drawing/2014/main" id="{110FE0AD-34EC-4BFD-A083-BC98507B60FC}"/>
              </a:ext>
            </a:extLst>
          </p:cNvPr>
          <p:cNvSpPr>
            <a:spLocks noChangeArrowheads="1"/>
          </p:cNvSpPr>
          <p:nvPr/>
        </p:nvSpPr>
        <p:spPr bwMode="auto">
          <a:xfrm>
            <a:off x="0" y="4740275"/>
            <a:ext cx="12192000" cy="2117725"/>
          </a:xfrm>
          <a:prstGeom prst="rect">
            <a:avLst/>
          </a:prstGeom>
          <a:solidFill>
            <a:srgbClr val="FFA14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2" name="矩形 3">
            <a:extLst>
              <a:ext uri="{FF2B5EF4-FFF2-40B4-BE49-F238E27FC236}">
                <a16:creationId xmlns:a16="http://schemas.microsoft.com/office/drawing/2014/main" id="{5A5AD796-5FC7-4ADE-B1A2-8A3360BCEC66}"/>
              </a:ext>
            </a:extLst>
          </p:cNvPr>
          <p:cNvSpPr>
            <a:spLocks noChangeArrowheads="1"/>
          </p:cNvSpPr>
          <p:nvPr/>
        </p:nvSpPr>
        <p:spPr bwMode="auto">
          <a:xfrm>
            <a:off x="0" y="0"/>
            <a:ext cx="12192000" cy="2117725"/>
          </a:xfrm>
          <a:prstGeom prst="rect">
            <a:avLst/>
          </a:prstGeom>
          <a:solidFill>
            <a:srgbClr val="FF4664"/>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3" name="矩形 10">
            <a:extLst>
              <a:ext uri="{FF2B5EF4-FFF2-40B4-BE49-F238E27FC236}">
                <a16:creationId xmlns:a16="http://schemas.microsoft.com/office/drawing/2014/main" id="{16AA5B52-B02F-42BB-A4BB-8B4E2C9254CF}"/>
              </a:ext>
            </a:extLst>
          </p:cNvPr>
          <p:cNvSpPr>
            <a:spLocks noChangeArrowheads="1"/>
          </p:cNvSpPr>
          <p:nvPr/>
        </p:nvSpPr>
        <p:spPr bwMode="auto">
          <a:xfrm>
            <a:off x="335688" y="229760"/>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3" name="文字方塊 2">
            <a:extLst>
              <a:ext uri="{FF2B5EF4-FFF2-40B4-BE49-F238E27FC236}">
                <a16:creationId xmlns:a16="http://schemas.microsoft.com/office/drawing/2014/main" id="{F2F13961-D112-45D6-B43A-65D514DBACE5}"/>
              </a:ext>
            </a:extLst>
          </p:cNvPr>
          <p:cNvSpPr txBox="1"/>
          <p:nvPr/>
        </p:nvSpPr>
        <p:spPr>
          <a:xfrm>
            <a:off x="499263" y="399063"/>
            <a:ext cx="1407547" cy="962442"/>
          </a:xfrm>
          <a:prstGeom prst="roundRect">
            <a:avLst/>
          </a:prstGeom>
          <a:solidFill>
            <a:schemeClr val="accent1">
              <a:lumMod val="50000"/>
            </a:schemeClr>
          </a:solidFill>
          <a:ln w="6350">
            <a:noFill/>
          </a:ln>
          <a:effectLst/>
          <a:scene3d>
            <a:camera prst="orthographicFront">
              <a:rot lat="0" lon="0" rev="0"/>
            </a:camera>
            <a:lightRig rig="glow" dir="t">
              <a:rot lat="0" lon="0" rev="4800000"/>
            </a:lightRig>
          </a:scene3d>
          <a:sp3d prstMaterial="matte">
            <a:bevelT w="127000" h="63500"/>
          </a:sp3d>
        </p:spPr>
        <p:txBody>
          <a:bodyPr rot="0" spcFirstLastPara="0" vert="horz" wrap="square" lIns="121920" tIns="60960" rIns="121920" bIns="60960" numCol="1" spcCol="0" rtlCol="0" fromWordArt="0" anchor="t" anchorCtr="0" forceAA="0" compatLnSpc="1">
            <a:prstTxWarp prst="textNoShape">
              <a:avLst/>
            </a:prstTxWarp>
            <a:noAutofit/>
          </a:bodyPr>
          <a:lstStyle/>
          <a:p>
            <a:pPr marL="0" marR="0" lvl="0" indent="0" algn="ctr" defTabSz="1219170" rtl="0" eaLnBrk="1" fontAlgn="auto" latinLnBrk="0" hangingPunct="1">
              <a:lnSpc>
                <a:spcPts val="3200"/>
              </a:lnSpc>
              <a:spcBef>
                <a:spcPts val="0"/>
              </a:spcBef>
              <a:spcAft>
                <a:spcPts val="0"/>
              </a:spcAft>
              <a:buClr>
                <a:srgbClr val="000000"/>
              </a:buClr>
              <a:buSzTx/>
              <a:buFontTx/>
              <a:buNone/>
              <a:tabLst/>
              <a:defRPr/>
            </a:pPr>
            <a:r>
              <a:rPr kumimoji="0" lang="zh-TW" alt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標楷體" panose="03000509000000000000" pitchFamily="65" charset="-120"/>
                <a:ea typeface="標楷體" panose="03000509000000000000" pitchFamily="65" charset="-120"/>
                <a:cs typeface="Arial"/>
                <a:sym typeface="Arial"/>
              </a:rPr>
              <a:t>犯罪手法</a:t>
            </a:r>
          </a:p>
        </p:txBody>
      </p:sp>
      <p:sp>
        <p:nvSpPr>
          <p:cNvPr id="21" name="橢圓 20">
            <a:extLst>
              <a:ext uri="{FF2B5EF4-FFF2-40B4-BE49-F238E27FC236}">
                <a16:creationId xmlns:a16="http://schemas.microsoft.com/office/drawing/2014/main" id="{71AC374E-6989-4E2E-B14B-DF66576795CA}"/>
              </a:ext>
            </a:extLst>
          </p:cNvPr>
          <p:cNvSpPr/>
          <p:nvPr/>
        </p:nvSpPr>
        <p:spPr>
          <a:xfrm>
            <a:off x="2041860" y="1361505"/>
            <a:ext cx="641385" cy="601207"/>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TW" altLang="en-US" sz="1600" b="0" i="0" u="none" strike="noStrike" kern="120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mn-cs"/>
            </a:endParaRPr>
          </a:p>
        </p:txBody>
      </p:sp>
      <p:sp>
        <p:nvSpPr>
          <p:cNvPr id="27" name="流程圖: 延遲 26">
            <a:extLst>
              <a:ext uri="{FF2B5EF4-FFF2-40B4-BE49-F238E27FC236}">
                <a16:creationId xmlns:a16="http://schemas.microsoft.com/office/drawing/2014/main" id="{07497A9C-34C8-464B-A01A-1226A3A8CEE8}"/>
              </a:ext>
            </a:extLst>
          </p:cNvPr>
          <p:cNvSpPr/>
          <p:nvPr/>
        </p:nvSpPr>
        <p:spPr>
          <a:xfrm rot="16200000">
            <a:off x="2145779" y="1649056"/>
            <a:ext cx="434827" cy="1092093"/>
          </a:xfrm>
          <a:prstGeom prst="flowChartDelay">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TW" altLang="en-US" sz="1400" b="0" i="0" u="none" strike="noStrike" kern="120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28" name="橢圓 27">
            <a:extLst>
              <a:ext uri="{FF2B5EF4-FFF2-40B4-BE49-F238E27FC236}">
                <a16:creationId xmlns:a16="http://schemas.microsoft.com/office/drawing/2014/main" id="{77BFCDEA-05CA-4FAC-934A-FA0D9B6246DA}"/>
              </a:ext>
            </a:extLst>
          </p:cNvPr>
          <p:cNvSpPr/>
          <p:nvPr/>
        </p:nvSpPr>
        <p:spPr>
          <a:xfrm>
            <a:off x="5007255" y="1438770"/>
            <a:ext cx="593165" cy="601207"/>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TW" altLang="en-US" sz="1400" b="0" i="0" u="none" strike="noStrike" kern="1200" cap="none" spc="0" normalizeH="0" baseline="0" noProof="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29" name="流程圖: 延遲 28">
            <a:extLst>
              <a:ext uri="{FF2B5EF4-FFF2-40B4-BE49-F238E27FC236}">
                <a16:creationId xmlns:a16="http://schemas.microsoft.com/office/drawing/2014/main" id="{7EA5B981-5AD7-4865-93BF-DF9714CFB48C}"/>
              </a:ext>
            </a:extLst>
          </p:cNvPr>
          <p:cNvSpPr/>
          <p:nvPr/>
        </p:nvSpPr>
        <p:spPr>
          <a:xfrm rot="16200000">
            <a:off x="5075393" y="1712738"/>
            <a:ext cx="434827" cy="1092093"/>
          </a:xfrm>
          <a:prstGeom prst="flowChartDelay">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TW" altLang="en-US" sz="1400" b="0" i="0" u="none" strike="noStrike" kern="120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30" name="文字方塊 29">
            <a:extLst>
              <a:ext uri="{FF2B5EF4-FFF2-40B4-BE49-F238E27FC236}">
                <a16:creationId xmlns:a16="http://schemas.microsoft.com/office/drawing/2014/main" id="{1F292C7E-07F9-423C-ACAF-59DD3C69459D}"/>
              </a:ext>
            </a:extLst>
          </p:cNvPr>
          <p:cNvSpPr txBox="1"/>
          <p:nvPr/>
        </p:nvSpPr>
        <p:spPr>
          <a:xfrm>
            <a:off x="1872711" y="2053163"/>
            <a:ext cx="1002542"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18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劉</a:t>
            </a:r>
            <a:r>
              <a:rPr kumimoji="0" lang="en-US" altLang="zh-TW" sz="18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OO</a:t>
            </a:r>
          </a:p>
        </p:txBody>
      </p:sp>
      <p:sp>
        <p:nvSpPr>
          <p:cNvPr id="34" name="橢圓 33">
            <a:extLst>
              <a:ext uri="{FF2B5EF4-FFF2-40B4-BE49-F238E27FC236}">
                <a16:creationId xmlns:a16="http://schemas.microsoft.com/office/drawing/2014/main" id="{42564B68-830F-40FB-A8E5-A86FBCA93FDE}"/>
              </a:ext>
            </a:extLst>
          </p:cNvPr>
          <p:cNvSpPr/>
          <p:nvPr/>
        </p:nvSpPr>
        <p:spPr>
          <a:xfrm>
            <a:off x="7560868" y="1475790"/>
            <a:ext cx="593165" cy="601207"/>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TW" altLang="en-US" sz="1400" b="0" i="0" u="none" strike="noStrike" kern="120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37" name="流程圖: 延遲 36">
            <a:extLst>
              <a:ext uri="{FF2B5EF4-FFF2-40B4-BE49-F238E27FC236}">
                <a16:creationId xmlns:a16="http://schemas.microsoft.com/office/drawing/2014/main" id="{875E5A48-B1DF-49DC-9B89-065A4A57EB63}"/>
              </a:ext>
            </a:extLst>
          </p:cNvPr>
          <p:cNvSpPr/>
          <p:nvPr/>
        </p:nvSpPr>
        <p:spPr>
          <a:xfrm rot="16200000">
            <a:off x="7640036" y="1769507"/>
            <a:ext cx="434827" cy="1092093"/>
          </a:xfrm>
          <a:prstGeom prst="flowChartDelay">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TW" altLang="en-US" sz="1400" b="0" i="0" u="none" strike="noStrike" kern="120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cxnSp>
        <p:nvCxnSpPr>
          <p:cNvPr id="43" name="直線單箭頭接點 42">
            <a:extLst>
              <a:ext uri="{FF2B5EF4-FFF2-40B4-BE49-F238E27FC236}">
                <a16:creationId xmlns:a16="http://schemas.microsoft.com/office/drawing/2014/main" id="{8B93DD0F-3A83-4AC8-ABFE-43C3281B01EB}"/>
              </a:ext>
            </a:extLst>
          </p:cNvPr>
          <p:cNvCxnSpPr>
            <a:cxnSpLocks/>
          </p:cNvCxnSpPr>
          <p:nvPr/>
        </p:nvCxnSpPr>
        <p:spPr>
          <a:xfrm>
            <a:off x="5938197" y="2070106"/>
            <a:ext cx="1362499" cy="1081"/>
          </a:xfrm>
          <a:prstGeom prst="straightConnector1">
            <a:avLst/>
          </a:prstGeom>
          <a:ln w="762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文字方塊 45">
            <a:extLst>
              <a:ext uri="{FF2B5EF4-FFF2-40B4-BE49-F238E27FC236}">
                <a16:creationId xmlns:a16="http://schemas.microsoft.com/office/drawing/2014/main" id="{CF9EA4FA-6073-44A9-95B3-3485297DDA41}"/>
              </a:ext>
            </a:extLst>
          </p:cNvPr>
          <p:cNvSpPr txBox="1"/>
          <p:nvPr/>
        </p:nvSpPr>
        <p:spPr>
          <a:xfrm>
            <a:off x="6235660" y="1602524"/>
            <a:ext cx="744150" cy="400110"/>
          </a:xfrm>
          <a:prstGeom prst="rect">
            <a:avLst/>
          </a:prstGeom>
          <a:noFill/>
        </p:spPr>
        <p:txBody>
          <a:bodyPr wrap="square" rtlCol="0">
            <a:spAutoFit/>
          </a:bodyPr>
          <a:lstStyle>
            <a:defPPr>
              <a:defRPr lang="zh-CN"/>
            </a:defPPr>
            <a:lvl1pPr algn="ctr">
              <a:defRPr sz="2400" b="1">
                <a:solidFill>
                  <a:schemeClr val="accent4">
                    <a:lumMod val="50000"/>
                  </a:schemeClr>
                </a:solidFill>
                <a:latin typeface="微軟正黑體" panose="020B0604030504040204" pitchFamily="34" charset="-120"/>
                <a:ea typeface="微軟正黑體" panose="020B0604030504040204" pitchFamily="34" charset="-12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2000" b="1" i="0" u="none" strike="noStrike" kern="1200" cap="none" spc="0" normalizeH="0" baseline="0" noProof="0" dirty="0">
                <a:ln>
                  <a:noFill/>
                </a:ln>
                <a:solidFill>
                  <a:srgbClr val="FE9B2B">
                    <a:lumMod val="50000"/>
                  </a:srgbClr>
                </a:solidFill>
                <a:effectLst/>
                <a:uLnTx/>
                <a:uFillTx/>
                <a:latin typeface="微軟正黑體" panose="020B0604030504040204" pitchFamily="34" charset="-120"/>
                <a:ea typeface="微軟正黑體" panose="020B0604030504040204" pitchFamily="34" charset="-120"/>
                <a:cs typeface="+mn-cs"/>
              </a:rPr>
              <a:t>轉寄</a:t>
            </a:r>
            <a:endParaRPr kumimoji="0" lang="en-US" altLang="zh-TW" sz="2000" b="1" i="0" u="none" strike="noStrike" kern="1200" cap="none" spc="0" normalizeH="0" baseline="0" noProof="0" dirty="0">
              <a:ln>
                <a:noFill/>
              </a:ln>
              <a:solidFill>
                <a:srgbClr val="FE9B2B">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62" name="矩形 61">
            <a:extLst>
              <a:ext uri="{FF2B5EF4-FFF2-40B4-BE49-F238E27FC236}">
                <a16:creationId xmlns:a16="http://schemas.microsoft.com/office/drawing/2014/main" id="{45D96E73-ACF5-4402-B595-B0F7AAACAA83}"/>
              </a:ext>
            </a:extLst>
          </p:cNvPr>
          <p:cNvSpPr/>
          <p:nvPr/>
        </p:nvSpPr>
        <p:spPr>
          <a:xfrm>
            <a:off x="11607071" y="6207162"/>
            <a:ext cx="404928" cy="421078"/>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TW" sz="2400" b="1" i="0" u="none" strike="noStrike" kern="1200" cap="none" spc="0" normalizeH="0" baseline="0" noProof="0" dirty="0">
                <a:ln>
                  <a:noFill/>
                </a:ln>
                <a:solidFill>
                  <a:srgbClr val="000000"/>
                </a:solidFill>
                <a:effectLst/>
                <a:uLnTx/>
                <a:uFillTx/>
                <a:latin typeface="Calibri"/>
                <a:ea typeface="宋体"/>
                <a:cs typeface="+mn-cs"/>
              </a:rPr>
              <a:t>9</a:t>
            </a:r>
            <a:endParaRPr kumimoji="0" lang="zh-TW" altLang="en-US" sz="2400" b="1" i="0" u="none" strike="noStrike" kern="1200" cap="none" spc="0" normalizeH="0" baseline="0" noProof="0" dirty="0">
              <a:ln>
                <a:noFill/>
              </a:ln>
              <a:solidFill>
                <a:srgbClr val="000000"/>
              </a:solidFill>
              <a:effectLst/>
              <a:uLnTx/>
              <a:uFillTx/>
              <a:latin typeface="Calibri"/>
              <a:ea typeface="宋体"/>
              <a:cs typeface="+mn-cs"/>
            </a:endParaRPr>
          </a:p>
        </p:txBody>
      </p:sp>
      <p:sp>
        <p:nvSpPr>
          <p:cNvPr id="48" name="標題 1">
            <a:extLst>
              <a:ext uri="{FF2B5EF4-FFF2-40B4-BE49-F238E27FC236}">
                <a16:creationId xmlns:a16="http://schemas.microsoft.com/office/drawing/2014/main" id="{E0D9CDC1-B3DC-485B-975E-7D14D2C2DE06}"/>
              </a:ext>
            </a:extLst>
          </p:cNvPr>
          <p:cNvSpPr txBox="1">
            <a:spLocks/>
          </p:cNvSpPr>
          <p:nvPr/>
        </p:nvSpPr>
        <p:spPr>
          <a:xfrm>
            <a:off x="2341172" y="177579"/>
            <a:ext cx="7788976" cy="121491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2800"/>
              <a:buFont typeface="Montserrat"/>
              <a:buNone/>
              <a:defRPr sz="2800" b="1" i="0" u="none" strike="noStrike" cap="none">
                <a:solidFill>
                  <a:schemeClr val="lt2"/>
                </a:solidFill>
                <a:latin typeface="Montserrat"/>
                <a:ea typeface="Montserrat"/>
                <a:cs typeface="Montserrat"/>
                <a:sym typeface="Montserrat"/>
              </a:defRPr>
            </a:lvl1pPr>
            <a:lvl2pPr marR="0" lvl="1"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11E50"/>
              </a:buClr>
              <a:buSzPts val="2800"/>
              <a:buFont typeface="Montserrat"/>
              <a:buNone/>
              <a:tabLst/>
              <a:defRPr/>
            </a:pPr>
            <a:r>
              <a:rPr kumimoji="0" lang="zh-TW" altLang="en-US" sz="4800" b="1"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Montserrat"/>
              </a:rPr>
              <a:t>案例</a:t>
            </a:r>
            <a:r>
              <a:rPr kumimoji="0" lang="en-US" altLang="zh-TW" sz="4800" b="0"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ontserrat"/>
              </a:rPr>
              <a:t>1</a:t>
            </a:r>
            <a:r>
              <a:rPr kumimoji="0" lang="zh-TW" altLang="en-US" sz="4800" b="1"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Montserrat"/>
              </a:rPr>
              <a:t> 洩露投標文件案</a:t>
            </a:r>
            <a:endParaRPr kumimoji="0" lang="en-US" altLang="zh-TW" sz="4800" b="1"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Montserrat"/>
            </a:endParaRPr>
          </a:p>
          <a:p>
            <a:pPr marL="0" marR="0" lvl="0" indent="0" algn="ctr" defTabSz="1219170" rtl="0" eaLnBrk="1" fontAlgn="auto" latinLnBrk="0" hangingPunct="1">
              <a:lnSpc>
                <a:spcPct val="100000"/>
              </a:lnSpc>
              <a:spcBef>
                <a:spcPts val="0"/>
              </a:spcBef>
              <a:spcAft>
                <a:spcPts val="0"/>
              </a:spcAft>
              <a:buClr>
                <a:srgbClr val="011E50"/>
              </a:buClr>
              <a:buSzPts val="2800"/>
              <a:buFont typeface="Montserrat"/>
              <a:buNone/>
              <a:tabLst/>
              <a:defRPr/>
            </a:pPr>
            <a:r>
              <a:rPr kumimoji="0" lang="en-US" altLang="zh-TW" sz="2000" b="1" i="0" u="none" strike="noStrike" kern="0" cap="none" spc="0" normalizeH="0" baseline="0" noProof="0" dirty="0">
                <a:ln>
                  <a:noFill/>
                </a:ln>
                <a:solidFill>
                  <a:srgbClr val="011E50"/>
                </a:solidFill>
                <a:effectLst/>
                <a:uLnTx/>
                <a:uFillTx/>
                <a:latin typeface="標楷體" panose="03000509000000000000" pitchFamily="65" charset="-120"/>
                <a:ea typeface="標楷體" panose="03000509000000000000" pitchFamily="65" charset="-120"/>
                <a:sym typeface="Montserrat"/>
              </a:rPr>
              <a:t>(</a:t>
            </a:r>
            <a:r>
              <a:rPr kumimoji="0" lang="zh-TW" altLang="en-US" sz="2000" b="1" i="0" u="none" strike="noStrike" kern="0" cap="none" spc="0" normalizeH="0" baseline="0" noProof="0" dirty="0">
                <a:ln>
                  <a:noFill/>
                </a:ln>
                <a:solidFill>
                  <a:srgbClr val="011E50"/>
                </a:solidFill>
                <a:effectLst/>
                <a:uLnTx/>
                <a:uFillTx/>
                <a:latin typeface="標楷體" panose="03000509000000000000" pitchFamily="65" charset="-120"/>
                <a:ea typeface="標楷體" panose="03000509000000000000" pitchFamily="65" charset="-120"/>
                <a:sym typeface="Montserrat"/>
              </a:rPr>
              <a:t>摘錄自臺北地檢署檢察官</a:t>
            </a:r>
            <a:r>
              <a:rPr kumimoji="0" lang="en-US" altLang="zh-TW" sz="2000" b="1" i="0" u="none" strike="noStrike" kern="0" cap="none" spc="0" normalizeH="0" baseline="0" noProof="0" dirty="0">
                <a:ln>
                  <a:noFill/>
                </a:ln>
                <a:solidFill>
                  <a:srgbClr val="011E5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ontserrat"/>
              </a:rPr>
              <a:t>110</a:t>
            </a:r>
            <a:r>
              <a:rPr kumimoji="0" lang="zh-TW" altLang="en-US" sz="2000" b="1" i="0" u="none" strike="noStrike" kern="0" cap="none" spc="0" normalizeH="0" baseline="0" noProof="0" dirty="0">
                <a:ln>
                  <a:noFill/>
                </a:ln>
                <a:solidFill>
                  <a:srgbClr val="011E50"/>
                </a:solidFill>
                <a:effectLst/>
                <a:uLnTx/>
                <a:uFillTx/>
                <a:latin typeface="標楷體" panose="03000509000000000000" pitchFamily="65" charset="-120"/>
                <a:ea typeface="標楷體" panose="03000509000000000000" pitchFamily="65" charset="-120"/>
                <a:sym typeface="Montserrat"/>
              </a:rPr>
              <a:t>年度偵字第</a:t>
            </a:r>
            <a:r>
              <a:rPr kumimoji="0" lang="en-US" altLang="zh-TW" sz="2000" b="1" i="0" u="none" strike="noStrike" kern="0" cap="none" spc="0" normalizeH="0" baseline="0" noProof="0" dirty="0">
                <a:ln>
                  <a:noFill/>
                </a:ln>
                <a:solidFill>
                  <a:srgbClr val="011E5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ontserrat"/>
              </a:rPr>
              <a:t>36540</a:t>
            </a:r>
            <a:r>
              <a:rPr kumimoji="0" lang="zh-TW" altLang="en-US" sz="2000" b="1" i="0" u="none" strike="noStrike" kern="0" cap="none" spc="0" normalizeH="0" baseline="0" noProof="0" dirty="0">
                <a:ln>
                  <a:noFill/>
                </a:ln>
                <a:solidFill>
                  <a:srgbClr val="011E50"/>
                </a:solidFill>
                <a:effectLst/>
                <a:uLnTx/>
                <a:uFillTx/>
                <a:latin typeface="標楷體" panose="03000509000000000000" pitchFamily="65" charset="-120"/>
                <a:ea typeface="標楷體" panose="03000509000000000000" pitchFamily="65" charset="-120"/>
                <a:sym typeface="Montserrat"/>
              </a:rPr>
              <a:t>號起訴書</a:t>
            </a:r>
            <a:r>
              <a:rPr kumimoji="0" lang="en-US" altLang="zh-TW" sz="2000" b="1" i="0" u="none" strike="noStrike" kern="0" cap="none" spc="0" normalizeH="0" baseline="0" noProof="0" dirty="0">
                <a:ln>
                  <a:noFill/>
                </a:ln>
                <a:solidFill>
                  <a:srgbClr val="011E50"/>
                </a:solidFill>
                <a:effectLst/>
                <a:uLnTx/>
                <a:uFillTx/>
                <a:latin typeface="標楷體" panose="03000509000000000000" pitchFamily="65" charset="-120"/>
                <a:ea typeface="標楷體" panose="03000509000000000000" pitchFamily="65" charset="-120"/>
                <a:sym typeface="Montserrat"/>
              </a:rPr>
              <a:t>)</a:t>
            </a:r>
            <a:endParaRPr kumimoji="0" lang="zh-TW" altLang="en-US" sz="4000" b="1" i="0" u="none" strike="noStrike" kern="0" cap="none" spc="0" normalizeH="0" baseline="0" noProof="0" dirty="0">
              <a:ln>
                <a:noFill/>
              </a:ln>
              <a:solidFill>
                <a:srgbClr val="011E50"/>
              </a:solidFill>
              <a:effectLst/>
              <a:uLnTx/>
              <a:uFillTx/>
              <a:latin typeface="標楷體" panose="03000509000000000000" pitchFamily="65" charset="-120"/>
              <a:ea typeface="標楷體" panose="03000509000000000000" pitchFamily="65" charset="-120"/>
              <a:sym typeface="Montserrat"/>
            </a:endParaRPr>
          </a:p>
        </p:txBody>
      </p:sp>
      <p:sp>
        <p:nvSpPr>
          <p:cNvPr id="55" name="文字方塊 54">
            <a:extLst>
              <a:ext uri="{FF2B5EF4-FFF2-40B4-BE49-F238E27FC236}">
                <a16:creationId xmlns:a16="http://schemas.microsoft.com/office/drawing/2014/main" id="{498CC48C-6FD6-424D-84AA-99518207742D}"/>
              </a:ext>
            </a:extLst>
          </p:cNvPr>
          <p:cNvSpPr txBox="1"/>
          <p:nvPr/>
        </p:nvSpPr>
        <p:spPr>
          <a:xfrm>
            <a:off x="8339822" y="1602524"/>
            <a:ext cx="1461731"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2000" b="1" i="0" u="none" strike="noStrike" kern="1200" cap="none" spc="0" normalizeH="0" baseline="0" noProof="0" dirty="0">
                <a:ln>
                  <a:noFill/>
                </a:ln>
                <a:solidFill>
                  <a:srgbClr val="FE9B2B">
                    <a:lumMod val="50000"/>
                  </a:srgbClr>
                </a:solidFill>
                <a:effectLst/>
                <a:uLnTx/>
                <a:uFillTx/>
                <a:latin typeface="微軟正黑體" panose="020B0604030504040204" pitchFamily="34" charset="-120"/>
                <a:ea typeface="微軟正黑體" panose="020B0604030504040204" pitchFamily="34" charset="-120"/>
                <a:cs typeface="+mn-cs"/>
              </a:rPr>
              <a:t>協助分析</a:t>
            </a:r>
            <a:endParaRPr kumimoji="0" lang="en-US" altLang="zh-TW" sz="2000" b="1" i="0" u="none" strike="noStrike" kern="1200" cap="none" spc="0" normalizeH="0" baseline="0" noProof="0" dirty="0">
              <a:ln>
                <a:noFill/>
              </a:ln>
              <a:solidFill>
                <a:srgbClr val="FE9B2B">
                  <a:lumMod val="50000"/>
                </a:srgbClr>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TW" sz="2000" b="1" i="0" u="none" strike="noStrike" kern="1200" cap="none" spc="0" normalizeH="0" baseline="0" noProof="0" dirty="0">
                <a:ln>
                  <a:noFill/>
                </a:ln>
                <a:solidFill>
                  <a:srgbClr val="FE9B2B">
                    <a:lumMod val="50000"/>
                  </a:srgbClr>
                </a:solidFill>
                <a:effectLst/>
                <a:uLnTx/>
                <a:uFillTx/>
                <a:latin typeface="微軟正黑體" panose="020B0604030504040204" pitchFamily="34" charset="-120"/>
                <a:ea typeface="微軟正黑體" panose="020B0604030504040204" pitchFamily="34" charset="-120"/>
                <a:cs typeface="+mn-cs"/>
              </a:rPr>
              <a:t>A</a:t>
            </a:r>
            <a:r>
              <a:rPr kumimoji="0" lang="zh-TW" altLang="en-US" sz="2000" b="1" i="0" u="none" strike="noStrike" kern="1200" cap="none" spc="0" normalizeH="0" baseline="0" noProof="0" dirty="0">
                <a:ln>
                  <a:noFill/>
                </a:ln>
                <a:solidFill>
                  <a:srgbClr val="FE9B2B">
                    <a:lumMod val="50000"/>
                  </a:srgbClr>
                </a:solidFill>
                <a:effectLst/>
                <a:uLnTx/>
                <a:uFillTx/>
                <a:latin typeface="微軟正黑體" panose="020B0604030504040204" pitchFamily="34" charset="-120"/>
                <a:ea typeface="微軟正黑體" panose="020B0604030504040204" pitchFamily="34" charset="-120"/>
                <a:cs typeface="+mn-cs"/>
              </a:rPr>
              <a:t>公司文件</a:t>
            </a:r>
            <a:endParaRPr kumimoji="0" lang="en-US" altLang="zh-TW" sz="20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endParaRPr>
          </a:p>
        </p:txBody>
      </p:sp>
      <p:pic>
        <p:nvPicPr>
          <p:cNvPr id="36" name="圖片 35">
            <a:extLst>
              <a:ext uri="{FF2B5EF4-FFF2-40B4-BE49-F238E27FC236}">
                <a16:creationId xmlns:a16="http://schemas.microsoft.com/office/drawing/2014/main" id="{FB3713C1-D3CF-4D31-A3D7-4AA26F893C19}"/>
              </a:ext>
            </a:extLst>
          </p:cNvPr>
          <p:cNvPicPr>
            <a:picLocks noChangeAspect="1"/>
          </p:cNvPicPr>
          <p:nvPr/>
        </p:nvPicPr>
        <p:blipFill>
          <a:blip r:embed="rId2"/>
          <a:stretch>
            <a:fillRect/>
          </a:stretch>
        </p:blipFill>
        <p:spPr>
          <a:xfrm>
            <a:off x="10080055" y="1216888"/>
            <a:ext cx="1290782" cy="1290782"/>
          </a:xfrm>
          <a:prstGeom prst="rect">
            <a:avLst/>
          </a:prstGeom>
        </p:spPr>
      </p:pic>
      <p:sp>
        <p:nvSpPr>
          <p:cNvPr id="40" name="文字方塊 39">
            <a:extLst>
              <a:ext uri="{FF2B5EF4-FFF2-40B4-BE49-F238E27FC236}">
                <a16:creationId xmlns:a16="http://schemas.microsoft.com/office/drawing/2014/main" id="{561DA5F7-9D56-4B33-8779-C520EF4731FE}"/>
              </a:ext>
            </a:extLst>
          </p:cNvPr>
          <p:cNvSpPr txBox="1"/>
          <p:nvPr/>
        </p:nvSpPr>
        <p:spPr>
          <a:xfrm>
            <a:off x="7349609" y="2144743"/>
            <a:ext cx="994854"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18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中石化</a:t>
            </a:r>
            <a:endParaRPr kumimoji="0" lang="en-US" altLang="zh-TW" sz="18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sp>
        <p:nvSpPr>
          <p:cNvPr id="81" name="文字方塊 80">
            <a:extLst>
              <a:ext uri="{FF2B5EF4-FFF2-40B4-BE49-F238E27FC236}">
                <a16:creationId xmlns:a16="http://schemas.microsoft.com/office/drawing/2014/main" id="{F9AF3E1E-AD08-45A8-A996-6AB8C29D0E09}"/>
              </a:ext>
            </a:extLst>
          </p:cNvPr>
          <p:cNvSpPr txBox="1"/>
          <p:nvPr/>
        </p:nvSpPr>
        <p:spPr>
          <a:xfrm>
            <a:off x="2847377" y="1494368"/>
            <a:ext cx="1980014"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TW" sz="2000" b="1" i="0" u="none" strike="noStrike" kern="1200" cap="none" spc="0" normalizeH="0" baseline="0" noProof="0" dirty="0">
                <a:ln>
                  <a:noFill/>
                </a:ln>
                <a:solidFill>
                  <a:srgbClr val="FE9B2B">
                    <a:lumMod val="50000"/>
                  </a:srgbClr>
                </a:solidFill>
                <a:effectLst/>
                <a:uLnTx/>
                <a:uFillTx/>
                <a:latin typeface="微軟正黑體" panose="020B0604030504040204" pitchFamily="34" charset="-120"/>
                <a:ea typeface="微軟正黑體" panose="020B0604030504040204" pitchFamily="34" charset="-120"/>
                <a:cs typeface="+mn-cs"/>
              </a:rPr>
              <a:t>A</a:t>
            </a:r>
            <a:r>
              <a:rPr kumimoji="0" lang="zh-TW" altLang="en-US" sz="2000" b="1" i="0" u="none" strike="noStrike" kern="1200" cap="none" spc="0" normalizeH="0" baseline="0" noProof="0" dirty="0">
                <a:ln>
                  <a:noFill/>
                </a:ln>
                <a:solidFill>
                  <a:srgbClr val="FE9B2B">
                    <a:lumMod val="50000"/>
                  </a:srgbClr>
                </a:solidFill>
                <a:effectLst/>
                <a:uLnTx/>
                <a:uFillTx/>
                <a:latin typeface="微軟正黑體" panose="020B0604030504040204" pitchFamily="34" charset="-120"/>
                <a:ea typeface="微軟正黑體" panose="020B0604030504040204" pitchFamily="34" charset="-120"/>
                <a:cs typeface="+mn-cs"/>
              </a:rPr>
              <a:t>廠商投標文件</a:t>
            </a:r>
            <a:endParaRPr kumimoji="0" lang="en-US" altLang="zh-TW" sz="2000" b="1" i="0" u="none" strike="noStrike" kern="1200" cap="none" spc="0" normalizeH="0" baseline="0" noProof="0" dirty="0">
              <a:ln>
                <a:noFill/>
              </a:ln>
              <a:solidFill>
                <a:srgbClr val="FE9B2B">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45" name="文字方塊 44">
            <a:extLst>
              <a:ext uri="{FF2B5EF4-FFF2-40B4-BE49-F238E27FC236}">
                <a16:creationId xmlns:a16="http://schemas.microsoft.com/office/drawing/2014/main" id="{7A1411C0-557D-4AE9-B217-5065F742096F}"/>
              </a:ext>
            </a:extLst>
          </p:cNvPr>
          <p:cNvSpPr txBox="1"/>
          <p:nvPr/>
        </p:nvSpPr>
        <p:spPr>
          <a:xfrm>
            <a:off x="6114188" y="3314858"/>
            <a:ext cx="5284824" cy="3114960"/>
          </a:xfrm>
          <a:prstGeom prst="rect">
            <a:avLst/>
          </a:prstGeom>
          <a:solidFill>
            <a:schemeClr val="accent1">
              <a:lumMod val="60000"/>
              <a:lumOff val="40000"/>
            </a:schemeClr>
          </a:solidFill>
          <a:ln>
            <a:noFill/>
          </a:ln>
          <a:effectLst>
            <a:outerShdw blurRad="50800" dist="38100" dir="2700000" algn="tl" rotWithShape="0">
              <a:prstClr val="black">
                <a:alpha val="40000"/>
              </a:prstClr>
            </a:outerShdw>
          </a:effectLst>
          <a:extLst/>
        </p:spPr>
        <p:txBody>
          <a:bodyPr anchor="ctr"/>
          <a:lstStyle>
            <a:defPPr>
              <a:defRPr lang="zh-CN"/>
            </a:defPPr>
            <a:lvl1pPr marL="0" marR="0" lvl="0" indent="0" algn="ctr" defTabSz="914400" eaLnBrk="1" latinLnBrk="0" hangingPunct="1">
              <a:lnSpc>
                <a:spcPct val="100000"/>
              </a:lnSpc>
              <a:buClrTx/>
              <a:buSzTx/>
              <a:buFont typeface="Arial" panose="020B0604020202020204" pitchFamily="34" charset="0"/>
              <a:buNone/>
              <a:tabLst/>
              <a:defRPr kumimoji="0" sz="1800" b="0" i="0" u="none" strike="noStrike" cap="none" spc="0" normalizeH="0" baseline="0">
                <a:ln>
                  <a:noFill/>
                </a:ln>
                <a:solidFill>
                  <a:srgbClr val="FFFFFF"/>
                </a:solidFill>
                <a:effectLst/>
                <a:uLnTx/>
                <a:uFillTx/>
                <a:latin typeface="宋体" panose="02010600030101010101" pitchFamily="2" charset="-122"/>
              </a:defRPr>
            </a:lvl1pPr>
            <a:lvl2pPr marL="742950" indent="-285750">
              <a:buFont typeface="Arial" panose="020B0604020202020204" pitchFamily="34" charset="0"/>
            </a:lvl2pPr>
            <a:lvl3pPr marL="1143000" indent="-228600">
              <a:buFont typeface="Arial" panose="020B0604020202020204" pitchFamily="34" charset="0"/>
            </a:lvl3pPr>
            <a:lvl4pPr marL="1600200" indent="-228600">
              <a:buFont typeface="Arial" panose="020B0604020202020204" pitchFamily="34" charset="0"/>
            </a:lvl4pPr>
            <a:lvl5pPr marL="2057400" indent="-228600">
              <a:buFont typeface="Arial" panose="020B0604020202020204" pitchFamily="34" charset="0"/>
            </a:lvl5pPr>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pPr marL="0" marR="0" lvl="0" indent="0" algn="just" defTabSz="914400" rtl="0" eaLnBrk="1" fontAlgn="base" latinLnBrk="0" hangingPunct="1">
              <a:lnSpc>
                <a:spcPts val="4000"/>
              </a:lnSpc>
              <a:spcBef>
                <a:spcPct val="0"/>
              </a:spcBef>
              <a:spcAft>
                <a:spcPct val="0"/>
              </a:spcAft>
              <a:buClrTx/>
              <a:buSzTx/>
              <a:buFont typeface="Arial" panose="020B0604020202020204" pitchFamily="34" charset="0"/>
              <a:buNone/>
              <a:tabLst/>
              <a:defRPr/>
            </a:pPr>
            <a:r>
              <a:rPr kumimoji="0" lang="zh-TW" altLang="zh-TW" sz="30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劉</a:t>
            </a:r>
            <a:r>
              <a:rPr kumimoji="0" lang="en-US" altLang="zh-TW" sz="30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30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為使</a:t>
            </a:r>
            <a:r>
              <a:rPr kumimoji="0" lang="en-US" altLang="zh-TW" sz="30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B</a:t>
            </a:r>
            <a:r>
              <a:rPr kumimoji="0" lang="zh-TW" altLang="en-US" sz="30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公司知悉其他廠商之投標文件，竟</a:t>
            </a:r>
            <a:r>
              <a:rPr kumimoji="0" lang="zh-TW" altLang="en-US" sz="3000" b="1" i="0" u="none" strike="noStrike" kern="1200" cap="none" spc="0" normalizeH="0" baseline="0" noProof="0" dirty="0">
                <a:ln>
                  <a:noFill/>
                </a:ln>
                <a:solidFill>
                  <a:srgbClr val="000000"/>
                </a:solidFill>
                <a:effectLst/>
                <a:highlight>
                  <a:srgbClr val="FFFF00"/>
                </a:highlight>
                <a:uLnTx/>
                <a:uFillTx/>
                <a:latin typeface="微軟正黑體" panose="020B0604030504040204" pitchFamily="34" charset="-120"/>
                <a:ea typeface="微軟正黑體" panose="020B0604030504040204" pitchFamily="34" charset="-120"/>
                <a:cs typeface="+mn-cs"/>
              </a:rPr>
              <a:t>利用審查規格標時</a:t>
            </a:r>
            <a:r>
              <a:rPr kumimoji="0" lang="zh-TW" altLang="en-US" sz="30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en-US" altLang="zh-TW" sz="30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103.4.2</a:t>
            </a:r>
            <a:r>
              <a:rPr kumimoji="0" lang="zh-TW" altLang="en-US" sz="30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將競標廠商</a:t>
            </a:r>
            <a:r>
              <a:rPr kumimoji="0" lang="en-US" altLang="zh-TW" sz="30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A</a:t>
            </a:r>
            <a:r>
              <a:rPr kumimoji="0" lang="zh-TW" altLang="en-US" sz="30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公司之技術提案、履約實績等投標文件，</a:t>
            </a:r>
            <a:r>
              <a:rPr kumimoji="0" lang="en-US" altLang="zh-TW" sz="30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Email</a:t>
            </a:r>
            <a:r>
              <a:rPr kumimoji="0" lang="zh-TW" altLang="en-US" sz="30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供競標廠商</a:t>
            </a:r>
            <a:r>
              <a:rPr kumimoji="0" lang="en-US" altLang="zh-TW" sz="30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B</a:t>
            </a:r>
            <a:r>
              <a:rPr kumimoji="0" lang="zh-TW" altLang="en-US" sz="30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公司總經理參考</a:t>
            </a:r>
            <a:r>
              <a:rPr kumimoji="0" lang="zh-TW" altLang="en-US" sz="30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endParaRPr kumimoji="0" lang="en-US" altLang="zh-TW" sz="30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sp>
        <p:nvSpPr>
          <p:cNvPr id="44" name="文字方塊 43">
            <a:extLst>
              <a:ext uri="{FF2B5EF4-FFF2-40B4-BE49-F238E27FC236}">
                <a16:creationId xmlns:a16="http://schemas.microsoft.com/office/drawing/2014/main" id="{43F9A6FE-D33B-4532-B005-7B3C03534D99}"/>
              </a:ext>
            </a:extLst>
          </p:cNvPr>
          <p:cNvSpPr txBox="1"/>
          <p:nvPr/>
        </p:nvSpPr>
        <p:spPr>
          <a:xfrm>
            <a:off x="6114188" y="2770457"/>
            <a:ext cx="5284824" cy="502702"/>
          </a:xfrm>
          <a:prstGeom prst="rect">
            <a:avLst/>
          </a:prstGeom>
          <a:solidFill>
            <a:schemeClr val="accent1">
              <a:lumMod val="50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914400" rtl="0" eaLnBrk="0" fontAlgn="base" latinLnBrk="0" hangingPunct="0">
              <a:lnSpc>
                <a:spcPts val="3400"/>
              </a:lnSpc>
              <a:spcBef>
                <a:spcPct val="0"/>
              </a:spcBef>
              <a:spcAft>
                <a:spcPct val="0"/>
              </a:spcAft>
              <a:buClrTx/>
              <a:buSzTx/>
              <a:buFontTx/>
              <a:buNone/>
              <a:tabLst/>
              <a:defRPr/>
            </a:pPr>
            <a:r>
              <a:rPr kumimoji="0" lang="zh-TW" alt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TXinwei" panose="020B0503020204020204" pitchFamily="2" charset="-122"/>
                <a:ea typeface="STXinwei" panose="020B0503020204020204" pitchFamily="2" charset="-122"/>
                <a:cs typeface="+mn-cs"/>
              </a:rPr>
              <a:t>★</a:t>
            </a:r>
            <a:r>
              <a:rPr kumimoji="0" lang="zh-TW" altLang="en-US" sz="2400" b="1" i="0" u="none" strike="noStrike" kern="1200" cap="none" spc="0" normalizeH="0" baseline="0" noProof="0" dirty="0">
                <a:ln>
                  <a:noFill/>
                </a:ln>
                <a:solidFill>
                  <a:srgbClr val="FFFFFF"/>
                </a:solidFill>
                <a:effectLst/>
                <a:uLnTx/>
                <a:uFillTx/>
                <a:latin typeface="STXinwei" panose="020B0503020204020204" pitchFamily="2" charset="-122"/>
                <a:ea typeface="STXinwei" panose="020B0503020204020204" pitchFamily="2" charset="-122"/>
                <a:cs typeface="+mn-cs"/>
              </a:rPr>
              <a:t> </a:t>
            </a:r>
            <a:r>
              <a:rPr kumimoji="0" lang="zh-TW" alt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洩漏國防以外秘密罪 </a:t>
            </a:r>
            <a:endParaRPr kumimoji="0" lang="en-US" altLang="zh-TW"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p:txBody>
      </p:sp>
      <p:sp>
        <p:nvSpPr>
          <p:cNvPr id="101" name="文字方塊 100">
            <a:extLst>
              <a:ext uri="{FF2B5EF4-FFF2-40B4-BE49-F238E27FC236}">
                <a16:creationId xmlns:a16="http://schemas.microsoft.com/office/drawing/2014/main" id="{F2C56E8E-5F68-4EC9-92BD-CB35A474F81D}"/>
              </a:ext>
            </a:extLst>
          </p:cNvPr>
          <p:cNvSpPr txBox="1"/>
          <p:nvPr/>
        </p:nvSpPr>
        <p:spPr>
          <a:xfrm>
            <a:off x="575258" y="3299666"/>
            <a:ext cx="5148186" cy="3130152"/>
          </a:xfrm>
          <a:prstGeom prst="rect">
            <a:avLst/>
          </a:prstGeom>
          <a:solidFill>
            <a:srgbClr val="CBC4E8"/>
          </a:solidFill>
          <a:effectLst>
            <a:outerShdw blurRad="50800" dist="38100" dir="2700000" algn="tl" rotWithShape="0">
              <a:prstClr val="black">
                <a:alpha val="40000"/>
              </a:prstClr>
            </a:outerShdw>
          </a:effectLst>
        </p:spPr>
        <p:txBody>
          <a:bodyPr wrap="square" rtlCol="0">
            <a:spAutoFit/>
          </a:bodyPr>
          <a:lstStyle/>
          <a:p>
            <a:pPr marL="180000" marR="0" lvl="0" indent="0" algn="just" defTabSz="914400" rtl="0" eaLnBrk="0" fontAlgn="base" latinLnBrk="0" hangingPunct="0">
              <a:lnSpc>
                <a:spcPts val="4000"/>
              </a:lnSpc>
              <a:spcBef>
                <a:spcPts val="600"/>
              </a:spcBef>
              <a:spcAft>
                <a:spcPts val="600"/>
              </a:spcAft>
              <a:buClrTx/>
              <a:buSzTx/>
              <a:buFontTx/>
              <a:buNone/>
              <a:tabLst/>
              <a:defRPr/>
            </a:pPr>
            <a:r>
              <a:rPr kumimoji="0" lang="zh-TW" altLang="zh-TW" sz="30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劉</a:t>
            </a:r>
            <a:r>
              <a:rPr kumimoji="0" lang="en-US" altLang="zh-TW" sz="30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zh-TW" sz="30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於</a:t>
            </a:r>
            <a:r>
              <a:rPr kumimoji="0" lang="en-US" altLang="zh-TW" sz="30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102-103</a:t>
            </a:r>
            <a:r>
              <a:rPr kumimoji="0" lang="zh-TW" altLang="zh-TW" sz="30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年間辦理觸媒採購案，</a:t>
            </a:r>
            <a:r>
              <a:rPr kumimoji="0" lang="zh-TW" altLang="en-US" sz="30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負責招標文件規範制定及</a:t>
            </a:r>
            <a:r>
              <a:rPr kumimoji="0" lang="zh-TW" altLang="en-US" sz="3000" b="1" i="0" u="none" strike="noStrike" kern="1200" cap="none" spc="0" normalizeH="0" baseline="0" noProof="0" dirty="0">
                <a:ln>
                  <a:noFill/>
                </a:ln>
                <a:solidFill>
                  <a:srgbClr val="000000"/>
                </a:solidFill>
                <a:effectLst/>
                <a:highlight>
                  <a:srgbClr val="FFFF00"/>
                </a:highlight>
                <a:uLnTx/>
                <a:uFillTx/>
                <a:latin typeface="微軟正黑體" panose="020B0604030504040204" pitchFamily="34" charset="-120"/>
                <a:ea typeface="微軟正黑體" panose="020B0604030504040204" pitchFamily="34" charset="-120"/>
                <a:cs typeface="+mn-cs"/>
              </a:rPr>
              <a:t>廠商投標文件規格審查</a:t>
            </a:r>
            <a:r>
              <a:rPr kumimoji="0" lang="zh-TW" altLang="en-US" sz="30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，屬依政府採購法從事公共事務，具有法定職務權限之「</a:t>
            </a:r>
            <a:r>
              <a:rPr kumimoji="0" lang="zh-TW" altLang="en-US" sz="3000" b="1" i="0" u="none" strike="noStrike" kern="1200" cap="none" spc="0" normalizeH="0" baseline="0" noProof="0" dirty="0">
                <a:ln>
                  <a:noFill/>
                </a:ln>
                <a:solidFill>
                  <a:srgbClr val="C00000"/>
                </a:solidFill>
                <a:effectLst>
                  <a:glow rad="139700">
                    <a:schemeClr val="accent5">
                      <a:satMod val="175000"/>
                      <a:alpha val="40000"/>
                    </a:schemeClr>
                  </a:glow>
                </a:effectLst>
                <a:uLnTx/>
                <a:uFillTx/>
                <a:latin typeface="微軟正黑體" panose="020B0604030504040204" pitchFamily="34" charset="-120"/>
                <a:ea typeface="微軟正黑體" panose="020B0604030504040204" pitchFamily="34" charset="-120"/>
                <a:cs typeface="+mn-cs"/>
              </a:rPr>
              <a:t>授權公務員</a:t>
            </a:r>
            <a:r>
              <a:rPr kumimoji="0" lang="zh-TW" altLang="en-US" sz="30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endParaRPr kumimoji="0" lang="en-US" altLang="zh-TW" sz="30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sp>
        <p:nvSpPr>
          <p:cNvPr id="51" name="文字方塊 50">
            <a:extLst>
              <a:ext uri="{FF2B5EF4-FFF2-40B4-BE49-F238E27FC236}">
                <a16:creationId xmlns:a16="http://schemas.microsoft.com/office/drawing/2014/main" id="{5A176D22-8F42-42CB-ADA1-0CA406044D3A}"/>
              </a:ext>
            </a:extLst>
          </p:cNvPr>
          <p:cNvSpPr txBox="1"/>
          <p:nvPr/>
        </p:nvSpPr>
        <p:spPr>
          <a:xfrm>
            <a:off x="4809364" y="1592044"/>
            <a:ext cx="999277"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TW" sz="18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B</a:t>
            </a:r>
          </a:p>
        </p:txBody>
      </p:sp>
      <p:pic>
        <p:nvPicPr>
          <p:cNvPr id="1026" name="Picture 2" descr="說掰掰email躍媒體正式字- 科技- 中時新聞網">
            <a:extLst>
              <a:ext uri="{FF2B5EF4-FFF2-40B4-BE49-F238E27FC236}">
                <a16:creationId xmlns:a16="http://schemas.microsoft.com/office/drawing/2014/main" id="{5859DCCA-CF06-4FC2-83CA-5A262093474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8965" y1="22090" x2="38965" y2="22090"/>
                        <a14:foregroundMark x1="35547" y1="22090" x2="35547" y2="22090"/>
                        <a14:foregroundMark x1="32910" y1="20448" x2="32910" y2="20448"/>
                        <a14:foregroundMark x1="30762" y1="23731" x2="30762" y2="23731"/>
                        <a14:foregroundMark x1="27441" y1="21045" x2="27441" y2="21045"/>
                        <a14:foregroundMark x1="47070" y1="19851" x2="47070" y2="19851"/>
                        <a14:foregroundMark x1="55469" y1="16269" x2="55469" y2="16269"/>
                        <a14:foregroundMark x1="59082" y1="13731" x2="59082" y2="13731"/>
                        <a14:foregroundMark x1="65918" y1="17910" x2="65918" y2="17910"/>
                        <a14:foregroundMark x1="44824" y1="35224" x2="44824" y2="35224"/>
                        <a14:foregroundMark x1="26563" y1="42537" x2="26563" y2="42537"/>
                        <a14:foregroundMark x1="48828" y1="32687" x2="48828" y2="32687"/>
                      </a14:backgroundRemoval>
                    </a14:imgEffect>
                  </a14:imgLayer>
                </a14:imgProps>
              </a:ext>
              <a:ext uri="{28A0092B-C50C-407E-A947-70E740481C1C}">
                <a14:useLocalDpi xmlns:a14="http://schemas.microsoft.com/office/drawing/2010/main" val="0"/>
              </a:ext>
            </a:extLst>
          </a:blip>
          <a:srcRect/>
          <a:stretch>
            <a:fillRect/>
          </a:stretch>
        </p:blipFill>
        <p:spPr bwMode="auto">
          <a:xfrm rot="900000">
            <a:off x="3144269" y="1742428"/>
            <a:ext cx="1343945" cy="879339"/>
          </a:xfrm>
          <a:prstGeom prst="rect">
            <a:avLst/>
          </a:prstGeom>
          <a:noFill/>
          <a:extLst>
            <a:ext uri="{909E8E84-426E-40DD-AFC4-6F175D3DCCD1}">
              <a14:hiddenFill xmlns:a14="http://schemas.microsoft.com/office/drawing/2010/main">
                <a:solidFill>
                  <a:srgbClr val="FFFFFF"/>
                </a:solidFill>
              </a14:hiddenFill>
            </a:ext>
          </a:extLst>
        </p:spPr>
      </p:pic>
      <p:sp>
        <p:nvSpPr>
          <p:cNvPr id="59" name="文字方塊 58">
            <a:extLst>
              <a:ext uri="{FF2B5EF4-FFF2-40B4-BE49-F238E27FC236}">
                <a16:creationId xmlns:a16="http://schemas.microsoft.com/office/drawing/2014/main" id="{BC43FF4D-F970-460A-98F0-161AE1B5F926}"/>
              </a:ext>
            </a:extLst>
          </p:cNvPr>
          <p:cNvSpPr txBox="1"/>
          <p:nvPr/>
        </p:nvSpPr>
        <p:spPr>
          <a:xfrm>
            <a:off x="2050375" y="1482949"/>
            <a:ext cx="653534"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18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中油</a:t>
            </a:r>
            <a:endParaRPr kumimoji="0" lang="en-US" altLang="zh-TW" sz="18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pic>
        <p:nvPicPr>
          <p:cNvPr id="1028" name="Picture 4" descr="Cual es el limite de envio de correos por hora en miHosting?">
            <a:extLst>
              <a:ext uri="{FF2B5EF4-FFF2-40B4-BE49-F238E27FC236}">
                <a16:creationId xmlns:a16="http://schemas.microsoft.com/office/drawing/2014/main" id="{B214A0FF-0267-40EC-80A3-AC425B3D6025}"/>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667" b="95556" l="889" r="97333">
                        <a14:foregroundMark x1="55556" y1="62222" x2="55556" y2="62222"/>
                        <a14:foregroundMark x1="68889" y1="39111" x2="68889" y2="39111"/>
                        <a14:foregroundMark x1="30667" y1="56889" x2="30667" y2="56889"/>
                        <a14:foregroundMark x1="21333" y1="26667" x2="21333" y2="26667"/>
                        <a14:foregroundMark x1="38222" y1="12444" x2="38222" y2="12444"/>
                        <a14:foregroundMark x1="61778" y1="12000" x2="61778" y2="12000"/>
                        <a14:foregroundMark x1="75556" y1="21778" x2="79111" y2="28889"/>
                        <a14:foregroundMark x1="86222" y1="45333" x2="87556" y2="50667"/>
                        <a14:foregroundMark x1="87556" y1="62222" x2="84444" y2="66667"/>
                        <a14:foregroundMark x1="76000" y1="72444" x2="59556" y2="77778"/>
                        <a14:foregroundMark x1="55111" y1="79556" x2="51111" y2="80889"/>
                        <a14:foregroundMark x1="45333" y1="83111" x2="39556" y2="86667"/>
                        <a14:foregroundMark x1="36444" y1="87556" x2="26667" y2="88889"/>
                        <a14:foregroundMark x1="11556" y1="88889" x2="11556" y2="88889"/>
                        <a14:foregroundMark x1="12000" y1="56000" x2="13778" y2="56000"/>
                        <a14:foregroundMark x1="19111" y1="56000" x2="20444" y2="67556"/>
                        <a14:foregroundMark x1="20444" y1="68889" x2="20444" y2="73778"/>
                        <a14:foregroundMark x1="19111" y1="76889" x2="16889" y2="77333"/>
                        <a14:foregroundMark x1="13778" y1="73333" x2="13333" y2="72000"/>
                        <a14:foregroundMark x1="13333" y1="67556" x2="11556" y2="60444"/>
                        <a14:foregroundMark x1="9778" y1="48000" x2="12000" y2="38667"/>
                        <a14:foregroundMark x1="15111" y1="32889" x2="15111" y2="32889"/>
                        <a14:foregroundMark x1="23111" y1="28000" x2="27556" y2="26667"/>
                        <a14:foregroundMark x1="44444" y1="24000" x2="46222" y2="24000"/>
                        <a14:foregroundMark x1="29778" y1="31556" x2="26222" y2="33333"/>
                        <a14:foregroundMark x1="23556" y1="35556" x2="20444" y2="42667"/>
                        <a14:foregroundMark x1="17778" y1="44889" x2="17778" y2="47111"/>
                        <a14:foregroundMark x1="40000" y1="20000" x2="42667" y2="20000"/>
                        <a14:foregroundMark x1="47111" y1="27111" x2="44444" y2="30222"/>
                        <a14:foregroundMark x1="33778" y1="30222" x2="33778" y2="30222"/>
                        <a14:foregroundMark x1="31111" y1="30222" x2="31111" y2="30222"/>
                        <a14:foregroundMark x1="47111" y1="19111" x2="65333" y2="21333"/>
                        <a14:foregroundMark x1="64889" y1="21778" x2="53333" y2="25778"/>
                        <a14:foregroundMark x1="23111" y1="17778" x2="14667" y2="20000"/>
                        <a14:foregroundMark x1="889" y1="24444" x2="889" y2="24889"/>
                        <a14:foregroundMark x1="889" y1="23556" x2="889" y2="24444"/>
                        <a14:foregroundMark x1="889" y1="22222" x2="889" y2="23556"/>
                        <a14:foregroundMark x1="8000" y1="34667" x2="8444" y2="36000"/>
                        <a14:foregroundMark x1="17778" y1="38222" x2="28000" y2="38222"/>
                        <a14:foregroundMark x1="31556" y1="46667" x2="31556" y2="49778"/>
                        <a14:foregroundMark x1="32889" y1="60444" x2="32889" y2="60444"/>
                        <a14:foregroundMark x1="58667" y1="61778" x2="58667" y2="61778"/>
                        <a14:foregroundMark x1="66667" y1="40444" x2="66667" y2="40444"/>
                        <a14:foregroundMark x1="65778" y1="12444" x2="65778" y2="12444"/>
                        <a14:foregroundMark x1="72000" y1="18222" x2="74667" y2="24444"/>
                        <a14:foregroundMark x1="77778" y1="33333" x2="82667" y2="40889"/>
                        <a14:foregroundMark x1="84889" y1="47111" x2="80889" y2="57333"/>
                        <a14:foregroundMark x1="74667" y1="62667" x2="72000" y2="63111"/>
                        <a14:foregroundMark x1="81778" y1="59556" x2="78667" y2="61333"/>
                        <a14:foregroundMark x1="69333" y1="63111" x2="67111" y2="64444"/>
                        <a14:foregroundMark x1="61333" y1="66222" x2="55556" y2="69778"/>
                        <a14:foregroundMark x1="54667" y1="72889" x2="59556" y2="81333"/>
                        <a14:foregroundMark x1="62222" y1="82222" x2="62222" y2="82222"/>
                        <a14:foregroundMark x1="65778" y1="91111" x2="65778" y2="91111"/>
                        <a14:foregroundMark x1="53333" y1="88889" x2="53333" y2="88889"/>
                        <a14:foregroundMark x1="36444" y1="89778" x2="36444" y2="89778"/>
                        <a14:foregroundMark x1="65778" y1="72889" x2="65778" y2="72889"/>
                        <a14:foregroundMark x1="44444" y1="78667" x2="42222" y2="80444"/>
                        <a14:foregroundMark x1="39556" y1="81778" x2="37778" y2="81778"/>
                        <a14:foregroundMark x1="31556" y1="81778" x2="19556" y2="74667"/>
                        <a14:foregroundMark x1="17778" y1="72889" x2="21333" y2="74667"/>
                        <a14:foregroundMark x1="5333" y1="49333" x2="5333" y2="49333"/>
                        <a14:foregroundMark x1="8000" y1="64444" x2="8889" y2="70222"/>
                        <a14:foregroundMark x1="13778" y1="76444" x2="13778" y2="76444"/>
                        <a14:foregroundMark x1="37333" y1="26667" x2="37333" y2="26667"/>
                        <a14:foregroundMark x1="30222" y1="15556" x2="30222" y2="15556"/>
                        <a14:foregroundMark x1="47111" y1="11111" x2="48889" y2="11111"/>
                        <a14:foregroundMark x1="35111" y1="19111" x2="35111" y2="19111"/>
                        <a14:foregroundMark x1="31556" y1="13778" x2="44889" y2="10222"/>
                        <a14:foregroundMark x1="50222" y1="10222" x2="58667" y2="10222"/>
                        <a14:foregroundMark x1="61778" y1="9333" x2="61778" y2="9333"/>
                        <a14:foregroundMark x1="45778" y1="4444" x2="45778" y2="4444"/>
                        <a14:foregroundMark x1="60000" y1="4444" x2="62667" y2="4444"/>
                        <a14:foregroundMark x1="47556" y1="3111" x2="47556" y2="3111"/>
                        <a14:foregroundMark x1="29778" y1="5333" x2="29778" y2="5333"/>
                        <a14:foregroundMark x1="81333" y1="30222" x2="82667" y2="31556"/>
                        <a14:foregroundMark x1="89778" y1="28889" x2="96000" y2="41333"/>
                        <a14:foregroundMark x1="93778" y1="56000" x2="93778" y2="56000"/>
                        <a14:foregroundMark x1="88889" y1="66667" x2="88889" y2="66667"/>
                        <a14:foregroundMark x1="76889" y1="80444" x2="70222" y2="86667"/>
                        <a14:foregroundMark x1="52889" y1="95556" x2="52889" y2="95556"/>
                        <a14:foregroundMark x1="50667" y1="53333" x2="50667" y2="53333"/>
                        <a14:foregroundMark x1="50222" y1="42667" x2="50222" y2="42667"/>
                        <a14:foregroundMark x1="56444" y1="37778" x2="56444" y2="37778"/>
                        <a14:foregroundMark x1="39111" y1="41778" x2="39111" y2="41778"/>
                        <a14:foregroundMark x1="36889" y1="44889" x2="51111" y2="52000"/>
                        <a14:foregroundMark x1="55111" y1="52889" x2="55111" y2="52889"/>
                        <a14:foregroundMark x1="52889" y1="43556" x2="52889" y2="43556"/>
                        <a14:foregroundMark x1="47556" y1="44000" x2="47556" y2="44000"/>
                        <a14:foregroundMark x1="59111" y1="37333" x2="59111" y2="37333"/>
                        <a14:foregroundMark x1="52444" y1="36444" x2="52444" y2="36444"/>
                        <a14:foregroundMark x1="52444" y1="36444" x2="41333" y2="44889"/>
                        <a14:foregroundMark x1="38667" y1="44889" x2="38667" y2="44889"/>
                        <a14:foregroundMark x1="37333" y1="44889" x2="45333" y2="41333"/>
                        <a14:foregroundMark x1="60000" y1="32889" x2="60000" y2="32889"/>
                        <a14:foregroundMark x1="71556" y1="39111" x2="71111" y2="42222"/>
                        <a14:foregroundMark x1="65333" y1="43556" x2="65333" y2="43556"/>
                        <a14:foregroundMark x1="67111" y1="34667" x2="67111" y2="34667"/>
                        <a14:foregroundMark x1="60889" y1="55111" x2="59556" y2="56000"/>
                        <a14:foregroundMark x1="56889" y1="56444" x2="53778" y2="58667"/>
                        <a14:foregroundMark x1="49333" y1="59556" x2="47111" y2="61778"/>
                        <a14:foregroundMark x1="42667" y1="63556" x2="42667" y2="63556"/>
                        <a14:foregroundMark x1="29778" y1="59556" x2="29778" y2="59556"/>
                        <a14:foregroundMark x1="29778" y1="61333" x2="30667" y2="68000"/>
                        <a14:foregroundMark x1="32444" y1="68889" x2="32444" y2="68889"/>
                        <a14:foregroundMark x1="97333" y1="49333" x2="97333" y2="49333"/>
                        <a14:backgroundMark x1="12000" y1="88889" x2="12000" y2="88889"/>
                        <a14:backgroundMark x1="0" y1="24444" x2="0" y2="24444"/>
                        <a14:backgroundMark x1="12000" y1="89333" x2="12000" y2="89333"/>
                        <a14:backgroundMark x1="0" y1="23556" x2="0" y2="23556"/>
                      </a14:backgroundRemoval>
                    </a14:imgEffect>
                  </a14:imgLayer>
                </a14:imgProps>
              </a:ext>
              <a:ext uri="{28A0092B-C50C-407E-A947-70E740481C1C}">
                <a14:useLocalDpi xmlns:a14="http://schemas.microsoft.com/office/drawing/2010/main" val="0"/>
              </a:ext>
            </a:extLst>
          </a:blip>
          <a:srcRect/>
          <a:stretch>
            <a:fillRect/>
          </a:stretch>
        </p:blipFill>
        <p:spPr bwMode="auto">
          <a:xfrm rot="2655725">
            <a:off x="10855451" y="5842947"/>
            <a:ext cx="728429" cy="728429"/>
          </a:xfrm>
          <a:prstGeom prst="rect">
            <a:avLst/>
          </a:prstGeom>
          <a:noFill/>
          <a:extLst>
            <a:ext uri="{909E8E84-426E-40DD-AFC4-6F175D3DCCD1}">
              <a14:hiddenFill xmlns:a14="http://schemas.microsoft.com/office/drawing/2010/main">
                <a:solidFill>
                  <a:srgbClr val="FFFFFF"/>
                </a:solidFill>
              </a14:hiddenFill>
            </a:ext>
          </a:extLst>
        </p:spPr>
      </p:pic>
      <p:sp>
        <p:nvSpPr>
          <p:cNvPr id="32" name="文字方塊 31">
            <a:extLst>
              <a:ext uri="{FF2B5EF4-FFF2-40B4-BE49-F238E27FC236}">
                <a16:creationId xmlns:a16="http://schemas.microsoft.com/office/drawing/2014/main" id="{8252D959-B071-406B-BEFD-DBB6656BE6B9}"/>
              </a:ext>
            </a:extLst>
          </p:cNvPr>
          <p:cNvSpPr txBox="1"/>
          <p:nvPr/>
        </p:nvSpPr>
        <p:spPr>
          <a:xfrm>
            <a:off x="377404" y="1492700"/>
            <a:ext cx="1542723" cy="101566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2000" b="1" i="0" u="none" strike="noStrike" kern="1200" cap="none" spc="0" normalizeH="0" baseline="0" noProof="0" dirty="0">
                <a:ln>
                  <a:noFill/>
                </a:ln>
                <a:solidFill>
                  <a:srgbClr val="FE9B2B">
                    <a:lumMod val="50000"/>
                  </a:srgbClr>
                </a:solidFill>
                <a:effectLst/>
                <a:uLnTx/>
                <a:uFillTx/>
                <a:latin typeface="微軟正黑體" panose="020B0604030504040204" pitchFamily="34" charset="-120"/>
                <a:ea typeface="微軟正黑體" panose="020B0604030504040204" pitchFamily="34" charset="-120"/>
                <a:cs typeface="+mn-cs"/>
              </a:rPr>
              <a:t>利用職務上「審查規格標」時</a:t>
            </a:r>
            <a:endParaRPr kumimoji="0" lang="en-US" altLang="zh-TW" sz="2000" b="1" i="0" u="none" strike="noStrike" kern="1200" cap="none" spc="0" normalizeH="0" baseline="0" noProof="0" dirty="0">
              <a:ln>
                <a:noFill/>
              </a:ln>
              <a:solidFill>
                <a:srgbClr val="FE9B2B">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35" name="文字方塊 34">
            <a:extLst>
              <a:ext uri="{FF2B5EF4-FFF2-40B4-BE49-F238E27FC236}">
                <a16:creationId xmlns:a16="http://schemas.microsoft.com/office/drawing/2014/main" id="{FEE6AB84-384C-40D3-8140-14132EF3A250}"/>
              </a:ext>
            </a:extLst>
          </p:cNvPr>
          <p:cNvSpPr txBox="1"/>
          <p:nvPr/>
        </p:nvSpPr>
        <p:spPr>
          <a:xfrm>
            <a:off x="575258" y="2811514"/>
            <a:ext cx="5158758" cy="502702"/>
          </a:xfrm>
          <a:prstGeom prst="rect">
            <a:avLst/>
          </a:prstGeom>
          <a:solidFill>
            <a:schemeClr val="accent5">
              <a:lumMod val="25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914400" rtl="0" eaLnBrk="0" fontAlgn="base" latinLnBrk="0" hangingPunct="0">
              <a:lnSpc>
                <a:spcPts val="3400"/>
              </a:lnSpc>
              <a:spcBef>
                <a:spcPct val="0"/>
              </a:spcBef>
              <a:spcAft>
                <a:spcPct val="0"/>
              </a:spcAft>
              <a:buClrTx/>
              <a:buSzTx/>
              <a:buFontTx/>
              <a:buNone/>
              <a:tabLst/>
              <a:defRPr/>
            </a:pPr>
            <a:r>
              <a:rPr kumimoji="0" lang="zh-TW" altLang="en-US" sz="2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TXinwei" panose="020B0503020204020204" pitchFamily="2" charset="-122"/>
                <a:ea typeface="STXinwei" panose="020B0503020204020204" pitchFamily="2" charset="-122"/>
                <a:cs typeface="+mn-cs"/>
              </a:rPr>
              <a:t>★</a:t>
            </a:r>
            <a:r>
              <a:rPr kumimoji="0" lang="zh-TW" altLang="en-US" sz="2200" b="1" i="0" u="none" strike="noStrike" kern="1200" cap="none" spc="0" normalizeH="0" baseline="0" noProof="0" dirty="0">
                <a:ln>
                  <a:noFill/>
                </a:ln>
                <a:solidFill>
                  <a:srgbClr val="FFFFFF"/>
                </a:solidFill>
                <a:effectLst/>
                <a:uLnTx/>
                <a:uFillTx/>
                <a:latin typeface="STXinwei" panose="020B0503020204020204" pitchFamily="2" charset="-122"/>
                <a:ea typeface="STXinwei" panose="020B0503020204020204" pitchFamily="2" charset="-122"/>
                <a:cs typeface="+mn-cs"/>
              </a:rPr>
              <a:t> </a:t>
            </a:r>
            <a:r>
              <a:rPr kumimoji="0" lang="zh-TW" altLang="en-US" sz="2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rPr>
              <a:t>具有公務員身分</a:t>
            </a:r>
            <a:endParaRPr kumimoji="0" lang="en-US" altLang="zh-TW" sz="24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p:txBody>
      </p:sp>
      <p:sp>
        <p:nvSpPr>
          <p:cNvPr id="39" name="文字方塊 38">
            <a:extLst>
              <a:ext uri="{FF2B5EF4-FFF2-40B4-BE49-F238E27FC236}">
                <a16:creationId xmlns:a16="http://schemas.microsoft.com/office/drawing/2014/main" id="{BB647363-8A11-4BC1-9815-F1B8E9CF5380}"/>
              </a:ext>
            </a:extLst>
          </p:cNvPr>
          <p:cNvSpPr txBox="1"/>
          <p:nvPr/>
        </p:nvSpPr>
        <p:spPr>
          <a:xfrm>
            <a:off x="4793830" y="2122023"/>
            <a:ext cx="1002542"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18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總經理</a:t>
            </a:r>
            <a:endParaRPr kumimoji="0" lang="en-US" altLang="zh-TW" sz="18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3175602100"/>
      </p:ext>
    </p:extLst>
  </p:cSld>
  <p:clrMapOvr>
    <a:masterClrMapping/>
  </p:clrMapOvr>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isual Communication Workshop by Slidesgo">
  <a:themeElements>
    <a:clrScheme name="Simple Light">
      <a:dk1>
        <a:srgbClr val="000000"/>
      </a:dk1>
      <a:lt1>
        <a:srgbClr val="FFFFFF"/>
      </a:lt1>
      <a:dk2>
        <a:srgbClr val="595959"/>
      </a:dk2>
      <a:lt2>
        <a:srgbClr val="011E50"/>
      </a:lt2>
      <a:accent1>
        <a:srgbClr val="99D7EF"/>
      </a:accent1>
      <a:accent2>
        <a:srgbClr val="011E50"/>
      </a:accent2>
      <a:accent3>
        <a:srgbClr val="FE524D"/>
      </a:accent3>
      <a:accent4>
        <a:srgbClr val="FE9B2B"/>
      </a:accent4>
      <a:accent5>
        <a:srgbClr val="FFF8FF"/>
      </a:accent5>
      <a:accent6>
        <a:srgbClr val="FFD966"/>
      </a:accent6>
      <a:hlink>
        <a:srgbClr val="434343"/>
      </a:hlink>
      <a:folHlink>
        <a:srgbClr val="0097A7"/>
      </a:folHlink>
    </a:clrScheme>
    <a:fontScheme name="自訂 1">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6615</TotalTime>
  <Pages>0</Pages>
  <Words>1446</Words>
  <Characters>0</Characters>
  <Application>Microsoft Office PowerPoint</Application>
  <DocSecurity>0</DocSecurity>
  <PresentationFormat>寬螢幕</PresentationFormat>
  <Lines>0</Lines>
  <Paragraphs>151</Paragraphs>
  <Slides>16</Slides>
  <Notes>0</Notes>
  <HiddenSlides>0</HiddenSlides>
  <MMClips>0</MMClips>
  <ScaleCrop>false</ScaleCrop>
  <HeadingPairs>
    <vt:vector size="6" baseType="variant">
      <vt:variant>
        <vt:lpstr>使用字型</vt:lpstr>
      </vt:variant>
      <vt:variant>
        <vt:i4>18</vt:i4>
      </vt:variant>
      <vt:variant>
        <vt:lpstr>佈景主題</vt:lpstr>
      </vt:variant>
      <vt:variant>
        <vt:i4>2</vt:i4>
      </vt:variant>
      <vt:variant>
        <vt:lpstr>投影片標題</vt:lpstr>
      </vt:variant>
      <vt:variant>
        <vt:i4>16</vt:i4>
      </vt:variant>
    </vt:vector>
  </HeadingPairs>
  <TitlesOfParts>
    <vt:vector size="36" baseType="lpstr">
      <vt:lpstr>Microsoft YaHei</vt:lpstr>
      <vt:lpstr>Microsoft YaHei</vt:lpstr>
      <vt:lpstr>Montserrat</vt:lpstr>
      <vt:lpstr>宋体</vt:lpstr>
      <vt:lpstr>华文隶书</vt:lpstr>
      <vt:lpstr>STXinwei</vt:lpstr>
      <vt:lpstr>微軟正黑體</vt:lpstr>
      <vt:lpstr>新細明體</vt:lpstr>
      <vt:lpstr>標楷體</vt:lpstr>
      <vt:lpstr>Arial</vt:lpstr>
      <vt:lpstr>Broadway</vt:lpstr>
      <vt:lpstr>Calibri</vt:lpstr>
      <vt:lpstr>Calibri Light</vt:lpstr>
      <vt:lpstr>Franklin Gothic Book</vt:lpstr>
      <vt:lpstr>Gill Sans MT</vt:lpstr>
      <vt:lpstr>Microsoft New Tai Lue</vt:lpstr>
      <vt:lpstr>Times New Roman</vt:lpstr>
      <vt:lpstr>Wingdings</vt:lpstr>
      <vt:lpstr>Office 主题</vt:lpstr>
      <vt:lpstr>Visual Communication Workshop by Slidesgo</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Administrator</dc:creator>
  <cp:keywords/>
  <dc:description/>
  <cp:lastModifiedBy>謝宛蓁(D2013.基隆營業處政風組)</cp:lastModifiedBy>
  <cp:revision>3081</cp:revision>
  <cp:lastPrinted>2022-11-07T08:00:54Z</cp:lastPrinted>
  <dcterms:created xsi:type="dcterms:W3CDTF">2014-11-18T07:27:00Z</dcterms:created>
  <dcterms:modified xsi:type="dcterms:W3CDTF">2022-11-08T05:09:44Z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2052-9.1.0.5184</vt:lpwstr>
  </property>
</Properties>
</file>