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57" r:id="rId2"/>
    <p:sldId id="262" r:id="rId3"/>
    <p:sldId id="276" r:id="rId4"/>
    <p:sldId id="280" r:id="rId5"/>
    <p:sldId id="282" r:id="rId6"/>
    <p:sldId id="283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F54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4286" autoAdjust="0"/>
  </p:normalViewPr>
  <p:slideViewPr>
    <p:cSldViewPr snapToGrid="0">
      <p:cViewPr varScale="1">
        <p:scale>
          <a:sx n="81" d="100"/>
          <a:sy n="81" d="100"/>
        </p:scale>
        <p:origin x="6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DE5F7-5844-460D-B737-24DE8F103CB2}" type="doc">
      <dgm:prSet loTypeId="urn:microsoft.com/office/officeart/2005/8/layout/cycle6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E5B2E616-243B-4F1D-9C20-23B9B9B114A8}">
      <dgm:prSet phldrT="[文字]"/>
      <dgm:spPr/>
      <dgm:t>
        <a:bodyPr/>
        <a:lstStyle/>
        <a:p>
          <a:r>
            <a:rPr lang="zh-TW" altLang="en-US" b="1" dirty="0"/>
            <a:t>司法單位</a:t>
          </a:r>
        </a:p>
      </dgm:t>
    </dgm:pt>
    <dgm:pt modelId="{7E7E5147-8C06-4D84-96C4-8047061168F0}" type="parTrans" cxnId="{22F2C886-C1AC-4875-BA3A-E9B0D402DF37}">
      <dgm:prSet/>
      <dgm:spPr/>
      <dgm:t>
        <a:bodyPr/>
        <a:lstStyle/>
        <a:p>
          <a:endParaRPr lang="zh-TW" altLang="en-US"/>
        </a:p>
      </dgm:t>
    </dgm:pt>
    <dgm:pt modelId="{1F5468C7-C8BB-4054-BAEC-CA014B8CADD4}" type="sibTrans" cxnId="{22F2C886-C1AC-4875-BA3A-E9B0D402DF37}">
      <dgm:prSet/>
      <dgm:spPr/>
      <dgm:t>
        <a:bodyPr/>
        <a:lstStyle/>
        <a:p>
          <a:endParaRPr lang="zh-TW" altLang="en-US"/>
        </a:p>
      </dgm:t>
    </dgm:pt>
    <dgm:pt modelId="{6F66BE93-3226-4EF0-983F-098E51E78509}">
      <dgm:prSet phldrT="[文字]"/>
      <dgm:spPr/>
      <dgm:t>
        <a:bodyPr/>
        <a:lstStyle/>
        <a:p>
          <a:r>
            <a:rPr lang="zh-TW" altLang="en-US" b="1" dirty="0"/>
            <a:t>經濟部</a:t>
          </a:r>
        </a:p>
      </dgm:t>
    </dgm:pt>
    <dgm:pt modelId="{30014D2F-9D25-4E9B-AE10-565FA114516E}" type="parTrans" cxnId="{B24D6D35-E4AC-4D24-A462-02781ABE330F}">
      <dgm:prSet/>
      <dgm:spPr/>
      <dgm:t>
        <a:bodyPr/>
        <a:lstStyle/>
        <a:p>
          <a:endParaRPr lang="zh-TW" altLang="en-US"/>
        </a:p>
      </dgm:t>
    </dgm:pt>
    <dgm:pt modelId="{8C8E496A-1C96-4538-929A-627129F6129A}" type="sibTrans" cxnId="{B24D6D35-E4AC-4D24-A462-02781ABE330F}">
      <dgm:prSet/>
      <dgm:spPr/>
      <dgm:t>
        <a:bodyPr/>
        <a:lstStyle/>
        <a:p>
          <a:endParaRPr lang="zh-TW" altLang="en-US"/>
        </a:p>
      </dgm:t>
    </dgm:pt>
    <dgm:pt modelId="{40803B0B-9138-42E5-B362-0C751CACA3EF}">
      <dgm:prSet phldrT="[文字]"/>
      <dgm:spPr/>
      <dgm:t>
        <a:bodyPr/>
        <a:lstStyle/>
        <a:p>
          <a:r>
            <a:rPr lang="zh-TW" altLang="en-US" b="1" dirty="0"/>
            <a:t>公司</a:t>
          </a:r>
        </a:p>
      </dgm:t>
    </dgm:pt>
    <dgm:pt modelId="{723A6794-47D6-486A-8C98-170A7EDFFB69}" type="parTrans" cxnId="{6790EC28-E4C3-41E8-850D-C2FF645DB02F}">
      <dgm:prSet/>
      <dgm:spPr/>
      <dgm:t>
        <a:bodyPr/>
        <a:lstStyle/>
        <a:p>
          <a:endParaRPr lang="zh-TW" altLang="en-US"/>
        </a:p>
      </dgm:t>
    </dgm:pt>
    <dgm:pt modelId="{F2D96FFB-B4E2-42F2-B338-015937855D8E}" type="sibTrans" cxnId="{6790EC28-E4C3-41E8-850D-C2FF645DB02F}">
      <dgm:prSet/>
      <dgm:spPr/>
      <dgm:t>
        <a:bodyPr/>
        <a:lstStyle/>
        <a:p>
          <a:endParaRPr lang="zh-TW" altLang="en-US"/>
        </a:p>
      </dgm:t>
    </dgm:pt>
    <dgm:pt modelId="{96ED11D5-1ED5-49CD-8E6F-2A7E7CA3933B}">
      <dgm:prSet phldrT="[文字]"/>
      <dgm:spPr/>
      <dgm:t>
        <a:bodyPr/>
        <a:lstStyle/>
        <a:p>
          <a:r>
            <a:rPr lang="zh-TW" altLang="en-US" b="1" dirty="0"/>
            <a:t>監察院</a:t>
          </a:r>
        </a:p>
      </dgm:t>
    </dgm:pt>
    <dgm:pt modelId="{46AAF05B-8500-496D-8ABC-97418D57DE08}" type="parTrans" cxnId="{AC46D0DC-0276-4AE9-8837-54DCD1E91A1D}">
      <dgm:prSet/>
      <dgm:spPr/>
      <dgm:t>
        <a:bodyPr/>
        <a:lstStyle/>
        <a:p>
          <a:endParaRPr lang="zh-TW" altLang="en-US"/>
        </a:p>
      </dgm:t>
    </dgm:pt>
    <dgm:pt modelId="{94E75FAC-4AD9-4A03-B735-C8822AAACE1D}" type="sibTrans" cxnId="{AC46D0DC-0276-4AE9-8837-54DCD1E91A1D}">
      <dgm:prSet/>
      <dgm:spPr/>
      <dgm:t>
        <a:bodyPr/>
        <a:lstStyle/>
        <a:p>
          <a:endParaRPr lang="zh-TW" altLang="en-US"/>
        </a:p>
      </dgm:t>
    </dgm:pt>
    <dgm:pt modelId="{82F49A31-B0E0-4318-AF4A-30B1CE009717}">
      <dgm:prSet phldrT="[文字]"/>
      <dgm:spPr/>
      <dgm:t>
        <a:bodyPr/>
        <a:lstStyle/>
        <a:p>
          <a:r>
            <a:rPr lang="zh-TW" altLang="en-US" b="1" dirty="0"/>
            <a:t>董事會</a:t>
          </a:r>
        </a:p>
      </dgm:t>
    </dgm:pt>
    <dgm:pt modelId="{4A41E7C8-BB39-4F5E-86CB-C62A63AE1299}" type="parTrans" cxnId="{C747B999-9519-478B-AC61-B4DD78923AA3}">
      <dgm:prSet/>
      <dgm:spPr/>
      <dgm:t>
        <a:bodyPr/>
        <a:lstStyle/>
        <a:p>
          <a:endParaRPr lang="zh-TW" altLang="en-US"/>
        </a:p>
      </dgm:t>
    </dgm:pt>
    <dgm:pt modelId="{4BA88F6C-4751-4CDA-BCDE-8C0EF91DFAB9}" type="sibTrans" cxnId="{C747B999-9519-478B-AC61-B4DD78923AA3}">
      <dgm:prSet/>
      <dgm:spPr/>
      <dgm:t>
        <a:bodyPr/>
        <a:lstStyle/>
        <a:p>
          <a:endParaRPr lang="zh-TW" altLang="en-US"/>
        </a:p>
      </dgm:t>
    </dgm:pt>
    <dgm:pt modelId="{1F34D663-B1C1-4CDC-9129-FB7FB6F4CDC9}" type="pres">
      <dgm:prSet presAssocID="{FB7DE5F7-5844-460D-B737-24DE8F103CB2}" presName="cycle" presStyleCnt="0">
        <dgm:presLayoutVars>
          <dgm:dir/>
          <dgm:resizeHandles val="exact"/>
        </dgm:presLayoutVars>
      </dgm:prSet>
      <dgm:spPr/>
    </dgm:pt>
    <dgm:pt modelId="{C226AD5D-D6B1-4159-8EF2-712ED0C92D8A}" type="pres">
      <dgm:prSet presAssocID="{E5B2E616-243B-4F1D-9C20-23B9B9B114A8}" presName="node" presStyleLbl="node1" presStyleIdx="0" presStyleCnt="5">
        <dgm:presLayoutVars>
          <dgm:bulletEnabled val="1"/>
        </dgm:presLayoutVars>
      </dgm:prSet>
      <dgm:spPr/>
    </dgm:pt>
    <dgm:pt modelId="{87481E1C-C356-4957-9D88-00889B336943}" type="pres">
      <dgm:prSet presAssocID="{E5B2E616-243B-4F1D-9C20-23B9B9B114A8}" presName="spNode" presStyleCnt="0"/>
      <dgm:spPr/>
    </dgm:pt>
    <dgm:pt modelId="{EC7D1B44-3338-4FCD-B838-D15F346A594F}" type="pres">
      <dgm:prSet presAssocID="{1F5468C7-C8BB-4054-BAEC-CA014B8CADD4}" presName="sibTrans" presStyleLbl="sibTrans1D1" presStyleIdx="0" presStyleCnt="5"/>
      <dgm:spPr/>
    </dgm:pt>
    <dgm:pt modelId="{3F1DA1CE-B6EE-4308-8336-C85BAE7835A0}" type="pres">
      <dgm:prSet presAssocID="{6F66BE93-3226-4EF0-983F-098E51E78509}" presName="node" presStyleLbl="node1" presStyleIdx="1" presStyleCnt="5">
        <dgm:presLayoutVars>
          <dgm:bulletEnabled val="1"/>
        </dgm:presLayoutVars>
      </dgm:prSet>
      <dgm:spPr/>
    </dgm:pt>
    <dgm:pt modelId="{D4DBECB0-290F-4241-B104-C03EAACBA69C}" type="pres">
      <dgm:prSet presAssocID="{6F66BE93-3226-4EF0-983F-098E51E78509}" presName="spNode" presStyleCnt="0"/>
      <dgm:spPr/>
    </dgm:pt>
    <dgm:pt modelId="{9750CD44-E393-4B5E-80B9-643165E0EFFD}" type="pres">
      <dgm:prSet presAssocID="{8C8E496A-1C96-4538-929A-627129F6129A}" presName="sibTrans" presStyleLbl="sibTrans1D1" presStyleIdx="1" presStyleCnt="5"/>
      <dgm:spPr/>
    </dgm:pt>
    <dgm:pt modelId="{A6FAC155-8B9F-4753-95FD-C12F01872DC7}" type="pres">
      <dgm:prSet presAssocID="{82F49A31-B0E0-4318-AF4A-30B1CE009717}" presName="node" presStyleLbl="node1" presStyleIdx="2" presStyleCnt="5">
        <dgm:presLayoutVars>
          <dgm:bulletEnabled val="1"/>
        </dgm:presLayoutVars>
      </dgm:prSet>
      <dgm:spPr/>
    </dgm:pt>
    <dgm:pt modelId="{9029A3A3-88E8-49BA-8F99-AD9704142D3E}" type="pres">
      <dgm:prSet presAssocID="{82F49A31-B0E0-4318-AF4A-30B1CE009717}" presName="spNode" presStyleCnt="0"/>
      <dgm:spPr/>
    </dgm:pt>
    <dgm:pt modelId="{0435EF94-BA6A-46C9-B83A-207498C1A817}" type="pres">
      <dgm:prSet presAssocID="{4BA88F6C-4751-4CDA-BCDE-8C0EF91DFAB9}" presName="sibTrans" presStyleLbl="sibTrans1D1" presStyleIdx="2" presStyleCnt="5"/>
      <dgm:spPr/>
    </dgm:pt>
    <dgm:pt modelId="{A7D93DBC-7C45-45E7-92AF-DC84EB5059A1}" type="pres">
      <dgm:prSet presAssocID="{40803B0B-9138-42E5-B362-0C751CACA3EF}" presName="node" presStyleLbl="node1" presStyleIdx="3" presStyleCnt="5">
        <dgm:presLayoutVars>
          <dgm:bulletEnabled val="1"/>
        </dgm:presLayoutVars>
      </dgm:prSet>
      <dgm:spPr/>
    </dgm:pt>
    <dgm:pt modelId="{0D852223-4020-449B-A75E-4133DAE7AAEB}" type="pres">
      <dgm:prSet presAssocID="{40803B0B-9138-42E5-B362-0C751CACA3EF}" presName="spNode" presStyleCnt="0"/>
      <dgm:spPr/>
    </dgm:pt>
    <dgm:pt modelId="{EE3ABCBD-F10A-49C0-A10A-B141276F7958}" type="pres">
      <dgm:prSet presAssocID="{F2D96FFB-B4E2-42F2-B338-015937855D8E}" presName="sibTrans" presStyleLbl="sibTrans1D1" presStyleIdx="3" presStyleCnt="5"/>
      <dgm:spPr/>
    </dgm:pt>
    <dgm:pt modelId="{CC5B9790-E87C-4CED-A6F6-1CF53AC1F04D}" type="pres">
      <dgm:prSet presAssocID="{96ED11D5-1ED5-49CD-8E6F-2A7E7CA3933B}" presName="node" presStyleLbl="node1" presStyleIdx="4" presStyleCnt="5">
        <dgm:presLayoutVars>
          <dgm:bulletEnabled val="1"/>
        </dgm:presLayoutVars>
      </dgm:prSet>
      <dgm:spPr/>
    </dgm:pt>
    <dgm:pt modelId="{9F1E81A5-D764-430A-86EE-14F572D14C04}" type="pres">
      <dgm:prSet presAssocID="{96ED11D5-1ED5-49CD-8E6F-2A7E7CA3933B}" presName="spNode" presStyleCnt="0"/>
      <dgm:spPr/>
    </dgm:pt>
    <dgm:pt modelId="{843862D3-8B02-41B0-AD81-0A588C05296F}" type="pres">
      <dgm:prSet presAssocID="{94E75FAC-4AD9-4A03-B735-C8822AAACE1D}" presName="sibTrans" presStyleLbl="sibTrans1D1" presStyleIdx="4" presStyleCnt="5"/>
      <dgm:spPr/>
    </dgm:pt>
  </dgm:ptLst>
  <dgm:cxnLst>
    <dgm:cxn modelId="{921FF425-B071-4333-B509-19704BBA1EA4}" type="presOf" srcId="{1F5468C7-C8BB-4054-BAEC-CA014B8CADD4}" destId="{EC7D1B44-3338-4FCD-B838-D15F346A594F}" srcOrd="0" destOrd="0" presId="urn:microsoft.com/office/officeart/2005/8/layout/cycle6"/>
    <dgm:cxn modelId="{6790EC28-E4C3-41E8-850D-C2FF645DB02F}" srcId="{FB7DE5F7-5844-460D-B737-24DE8F103CB2}" destId="{40803B0B-9138-42E5-B362-0C751CACA3EF}" srcOrd="3" destOrd="0" parTransId="{723A6794-47D6-486A-8C98-170A7EDFFB69}" sibTransId="{F2D96FFB-B4E2-42F2-B338-015937855D8E}"/>
    <dgm:cxn modelId="{D06A5B2F-0C50-4CF7-9B97-0B21852B5501}" type="presOf" srcId="{96ED11D5-1ED5-49CD-8E6F-2A7E7CA3933B}" destId="{CC5B9790-E87C-4CED-A6F6-1CF53AC1F04D}" srcOrd="0" destOrd="0" presId="urn:microsoft.com/office/officeart/2005/8/layout/cycle6"/>
    <dgm:cxn modelId="{B24D6D35-E4AC-4D24-A462-02781ABE330F}" srcId="{FB7DE5F7-5844-460D-B737-24DE8F103CB2}" destId="{6F66BE93-3226-4EF0-983F-098E51E78509}" srcOrd="1" destOrd="0" parTransId="{30014D2F-9D25-4E9B-AE10-565FA114516E}" sibTransId="{8C8E496A-1C96-4538-929A-627129F6129A}"/>
    <dgm:cxn modelId="{AE81DD4E-8D09-4355-932E-5B5CD64D3442}" type="presOf" srcId="{6F66BE93-3226-4EF0-983F-098E51E78509}" destId="{3F1DA1CE-B6EE-4308-8336-C85BAE7835A0}" srcOrd="0" destOrd="0" presId="urn:microsoft.com/office/officeart/2005/8/layout/cycle6"/>
    <dgm:cxn modelId="{13E81374-7570-4B95-B864-25AA70528B4A}" type="presOf" srcId="{8C8E496A-1C96-4538-929A-627129F6129A}" destId="{9750CD44-E393-4B5E-80B9-643165E0EFFD}" srcOrd="0" destOrd="0" presId="urn:microsoft.com/office/officeart/2005/8/layout/cycle6"/>
    <dgm:cxn modelId="{2D7FA579-4BB1-4607-A68D-390F87B41523}" type="presOf" srcId="{F2D96FFB-B4E2-42F2-B338-015937855D8E}" destId="{EE3ABCBD-F10A-49C0-A10A-B141276F7958}" srcOrd="0" destOrd="0" presId="urn:microsoft.com/office/officeart/2005/8/layout/cycle6"/>
    <dgm:cxn modelId="{73EB7E7B-3552-4D83-9E7E-B3FA207D832B}" type="presOf" srcId="{E5B2E616-243B-4F1D-9C20-23B9B9B114A8}" destId="{C226AD5D-D6B1-4159-8EF2-712ED0C92D8A}" srcOrd="0" destOrd="0" presId="urn:microsoft.com/office/officeart/2005/8/layout/cycle6"/>
    <dgm:cxn modelId="{22F2C886-C1AC-4875-BA3A-E9B0D402DF37}" srcId="{FB7DE5F7-5844-460D-B737-24DE8F103CB2}" destId="{E5B2E616-243B-4F1D-9C20-23B9B9B114A8}" srcOrd="0" destOrd="0" parTransId="{7E7E5147-8C06-4D84-96C4-8047061168F0}" sibTransId="{1F5468C7-C8BB-4054-BAEC-CA014B8CADD4}"/>
    <dgm:cxn modelId="{601BBB97-9E34-4A72-AF16-F06748C1D24F}" type="presOf" srcId="{4BA88F6C-4751-4CDA-BCDE-8C0EF91DFAB9}" destId="{0435EF94-BA6A-46C9-B83A-207498C1A817}" srcOrd="0" destOrd="0" presId="urn:microsoft.com/office/officeart/2005/8/layout/cycle6"/>
    <dgm:cxn modelId="{C747B999-9519-478B-AC61-B4DD78923AA3}" srcId="{FB7DE5F7-5844-460D-B737-24DE8F103CB2}" destId="{82F49A31-B0E0-4318-AF4A-30B1CE009717}" srcOrd="2" destOrd="0" parTransId="{4A41E7C8-BB39-4F5E-86CB-C62A63AE1299}" sibTransId="{4BA88F6C-4751-4CDA-BCDE-8C0EF91DFAB9}"/>
    <dgm:cxn modelId="{02BBF8A7-D6E7-4320-AD4B-4C720F7E1C92}" type="presOf" srcId="{FB7DE5F7-5844-460D-B737-24DE8F103CB2}" destId="{1F34D663-B1C1-4CDC-9129-FB7FB6F4CDC9}" srcOrd="0" destOrd="0" presId="urn:microsoft.com/office/officeart/2005/8/layout/cycle6"/>
    <dgm:cxn modelId="{350627B2-BF09-4470-B015-A49E099AEFB1}" type="presOf" srcId="{82F49A31-B0E0-4318-AF4A-30B1CE009717}" destId="{A6FAC155-8B9F-4753-95FD-C12F01872DC7}" srcOrd="0" destOrd="0" presId="urn:microsoft.com/office/officeart/2005/8/layout/cycle6"/>
    <dgm:cxn modelId="{C101AACA-8311-4FA2-A337-4377928E92E4}" type="presOf" srcId="{40803B0B-9138-42E5-B362-0C751CACA3EF}" destId="{A7D93DBC-7C45-45E7-92AF-DC84EB5059A1}" srcOrd="0" destOrd="0" presId="urn:microsoft.com/office/officeart/2005/8/layout/cycle6"/>
    <dgm:cxn modelId="{AC46D0DC-0276-4AE9-8837-54DCD1E91A1D}" srcId="{FB7DE5F7-5844-460D-B737-24DE8F103CB2}" destId="{96ED11D5-1ED5-49CD-8E6F-2A7E7CA3933B}" srcOrd="4" destOrd="0" parTransId="{46AAF05B-8500-496D-8ABC-97418D57DE08}" sibTransId="{94E75FAC-4AD9-4A03-B735-C8822AAACE1D}"/>
    <dgm:cxn modelId="{D564F9E1-01AA-4A09-A3FC-2CF15D7271E9}" type="presOf" srcId="{94E75FAC-4AD9-4A03-B735-C8822AAACE1D}" destId="{843862D3-8B02-41B0-AD81-0A588C05296F}" srcOrd="0" destOrd="0" presId="urn:microsoft.com/office/officeart/2005/8/layout/cycle6"/>
    <dgm:cxn modelId="{4B155E1F-94A2-4D5B-9343-5A09CC3DF220}" type="presParOf" srcId="{1F34D663-B1C1-4CDC-9129-FB7FB6F4CDC9}" destId="{C226AD5D-D6B1-4159-8EF2-712ED0C92D8A}" srcOrd="0" destOrd="0" presId="urn:microsoft.com/office/officeart/2005/8/layout/cycle6"/>
    <dgm:cxn modelId="{FD6511C1-CAFC-4B62-8631-728DB2667B50}" type="presParOf" srcId="{1F34D663-B1C1-4CDC-9129-FB7FB6F4CDC9}" destId="{87481E1C-C356-4957-9D88-00889B336943}" srcOrd="1" destOrd="0" presId="urn:microsoft.com/office/officeart/2005/8/layout/cycle6"/>
    <dgm:cxn modelId="{B74F2F3D-A3EB-4CE5-9E0B-284842CB847D}" type="presParOf" srcId="{1F34D663-B1C1-4CDC-9129-FB7FB6F4CDC9}" destId="{EC7D1B44-3338-4FCD-B838-D15F346A594F}" srcOrd="2" destOrd="0" presId="urn:microsoft.com/office/officeart/2005/8/layout/cycle6"/>
    <dgm:cxn modelId="{901B108C-DCBA-4E52-BD97-10BFB6235A5B}" type="presParOf" srcId="{1F34D663-B1C1-4CDC-9129-FB7FB6F4CDC9}" destId="{3F1DA1CE-B6EE-4308-8336-C85BAE7835A0}" srcOrd="3" destOrd="0" presId="urn:microsoft.com/office/officeart/2005/8/layout/cycle6"/>
    <dgm:cxn modelId="{9C2A29EE-BB10-4025-A903-1B26B418C1B9}" type="presParOf" srcId="{1F34D663-B1C1-4CDC-9129-FB7FB6F4CDC9}" destId="{D4DBECB0-290F-4241-B104-C03EAACBA69C}" srcOrd="4" destOrd="0" presId="urn:microsoft.com/office/officeart/2005/8/layout/cycle6"/>
    <dgm:cxn modelId="{D58640D3-93FF-40C1-8587-072B5AE4AA2F}" type="presParOf" srcId="{1F34D663-B1C1-4CDC-9129-FB7FB6F4CDC9}" destId="{9750CD44-E393-4B5E-80B9-643165E0EFFD}" srcOrd="5" destOrd="0" presId="urn:microsoft.com/office/officeart/2005/8/layout/cycle6"/>
    <dgm:cxn modelId="{A06CEE15-E0F4-472A-BBD6-3209FD21375A}" type="presParOf" srcId="{1F34D663-B1C1-4CDC-9129-FB7FB6F4CDC9}" destId="{A6FAC155-8B9F-4753-95FD-C12F01872DC7}" srcOrd="6" destOrd="0" presId="urn:microsoft.com/office/officeart/2005/8/layout/cycle6"/>
    <dgm:cxn modelId="{5D78C32C-B3A7-46AB-A553-E2D1EBFCE557}" type="presParOf" srcId="{1F34D663-B1C1-4CDC-9129-FB7FB6F4CDC9}" destId="{9029A3A3-88E8-49BA-8F99-AD9704142D3E}" srcOrd="7" destOrd="0" presId="urn:microsoft.com/office/officeart/2005/8/layout/cycle6"/>
    <dgm:cxn modelId="{D5A4214F-8CF9-46CF-A87D-D319EC83FC7F}" type="presParOf" srcId="{1F34D663-B1C1-4CDC-9129-FB7FB6F4CDC9}" destId="{0435EF94-BA6A-46C9-B83A-207498C1A817}" srcOrd="8" destOrd="0" presId="urn:microsoft.com/office/officeart/2005/8/layout/cycle6"/>
    <dgm:cxn modelId="{A78C8ED7-D845-4EF0-956A-1DB88C0217C4}" type="presParOf" srcId="{1F34D663-B1C1-4CDC-9129-FB7FB6F4CDC9}" destId="{A7D93DBC-7C45-45E7-92AF-DC84EB5059A1}" srcOrd="9" destOrd="0" presId="urn:microsoft.com/office/officeart/2005/8/layout/cycle6"/>
    <dgm:cxn modelId="{CCF8DD61-54D9-481B-9FAC-00ABF44202DD}" type="presParOf" srcId="{1F34D663-B1C1-4CDC-9129-FB7FB6F4CDC9}" destId="{0D852223-4020-449B-A75E-4133DAE7AAEB}" srcOrd="10" destOrd="0" presId="urn:microsoft.com/office/officeart/2005/8/layout/cycle6"/>
    <dgm:cxn modelId="{89C74F9D-192C-45B5-A5AC-4ECA3B7E5A5D}" type="presParOf" srcId="{1F34D663-B1C1-4CDC-9129-FB7FB6F4CDC9}" destId="{EE3ABCBD-F10A-49C0-A10A-B141276F7958}" srcOrd="11" destOrd="0" presId="urn:microsoft.com/office/officeart/2005/8/layout/cycle6"/>
    <dgm:cxn modelId="{64D84800-6DA3-4CBF-8D15-68E87993450C}" type="presParOf" srcId="{1F34D663-B1C1-4CDC-9129-FB7FB6F4CDC9}" destId="{CC5B9790-E87C-4CED-A6F6-1CF53AC1F04D}" srcOrd="12" destOrd="0" presId="urn:microsoft.com/office/officeart/2005/8/layout/cycle6"/>
    <dgm:cxn modelId="{DA5F0D03-8C37-4DE9-B5D6-8D3056D91394}" type="presParOf" srcId="{1F34D663-B1C1-4CDC-9129-FB7FB6F4CDC9}" destId="{9F1E81A5-D764-430A-86EE-14F572D14C04}" srcOrd="13" destOrd="0" presId="urn:microsoft.com/office/officeart/2005/8/layout/cycle6"/>
    <dgm:cxn modelId="{50089BAB-D6A2-43D6-9579-CACB3DD0C606}" type="presParOf" srcId="{1F34D663-B1C1-4CDC-9129-FB7FB6F4CDC9}" destId="{843862D3-8B02-41B0-AD81-0A588C05296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FD17F5-F36E-4225-8194-9F63908B1492}" type="doc">
      <dgm:prSet loTypeId="urn:microsoft.com/office/officeart/2005/8/layout/hList1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EEC4E0A5-7ABF-409E-B3BD-3F6BFA454351}">
      <dgm:prSet phldrT="[文字]" custT="1"/>
      <dgm:spPr/>
      <dgm:t>
        <a:bodyPr/>
        <a:lstStyle/>
        <a:p>
          <a:r>
            <a:rPr lang="zh-TW" altLang="en-US" sz="3200" b="1" dirty="0"/>
            <a:t>防弊作為</a:t>
          </a:r>
        </a:p>
      </dgm:t>
    </dgm:pt>
    <dgm:pt modelId="{F804000E-09C3-44CE-AEA6-6768611B6921}" type="parTrans" cxnId="{296E91C8-7CAF-439B-8824-AEF21C78ECFC}">
      <dgm:prSet/>
      <dgm:spPr/>
      <dgm:t>
        <a:bodyPr/>
        <a:lstStyle/>
        <a:p>
          <a:endParaRPr lang="zh-TW" altLang="en-US"/>
        </a:p>
      </dgm:t>
    </dgm:pt>
    <dgm:pt modelId="{0857F7FB-0ABD-49F1-8794-93466BA57E70}" type="sibTrans" cxnId="{296E91C8-7CAF-439B-8824-AEF21C78ECFC}">
      <dgm:prSet/>
      <dgm:spPr/>
      <dgm:t>
        <a:bodyPr/>
        <a:lstStyle/>
        <a:p>
          <a:endParaRPr lang="zh-TW" altLang="en-US"/>
        </a:p>
      </dgm:t>
    </dgm:pt>
    <dgm:pt modelId="{67BC9DC2-E498-4CD3-86C8-9828B1B3C05B}">
      <dgm:prSet phldrT="[文字]"/>
      <dgm:spPr/>
      <dgm:t>
        <a:bodyPr/>
        <a:lstStyle/>
        <a:p>
          <a:r>
            <a:rPr lang="zh-TW" altLang="en-US" b="1" dirty="0"/>
            <a:t>檢討人事作業</a:t>
          </a:r>
        </a:p>
      </dgm:t>
    </dgm:pt>
    <dgm:pt modelId="{390974F8-A5AE-4F16-8B07-6FCD9D522A61}" type="parTrans" cxnId="{8EFBB9B4-3492-4FC1-8B39-0119E35C115A}">
      <dgm:prSet/>
      <dgm:spPr/>
      <dgm:t>
        <a:bodyPr/>
        <a:lstStyle/>
        <a:p>
          <a:endParaRPr lang="zh-TW" altLang="en-US"/>
        </a:p>
      </dgm:t>
    </dgm:pt>
    <dgm:pt modelId="{2EF2144E-D2CE-4924-AF06-30BF9729A0BB}" type="sibTrans" cxnId="{8EFBB9B4-3492-4FC1-8B39-0119E35C115A}">
      <dgm:prSet/>
      <dgm:spPr/>
      <dgm:t>
        <a:bodyPr/>
        <a:lstStyle/>
        <a:p>
          <a:endParaRPr lang="zh-TW" altLang="en-US"/>
        </a:p>
      </dgm:t>
    </dgm:pt>
    <dgm:pt modelId="{1D2E741F-38EA-4193-B128-2BD715DFEEE3}">
      <dgm:prSet phldrT="[文字]" custT="1"/>
      <dgm:spPr/>
      <dgm:t>
        <a:bodyPr/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行政懲處</a:t>
          </a:r>
        </a:p>
      </dgm:t>
    </dgm:pt>
    <dgm:pt modelId="{81456D1C-796B-4F0B-9EE6-F73229C3AC0B}" type="parTrans" cxnId="{646259C7-960D-4A4E-A81E-AF7A738951FF}">
      <dgm:prSet/>
      <dgm:spPr/>
      <dgm:t>
        <a:bodyPr/>
        <a:lstStyle/>
        <a:p>
          <a:endParaRPr lang="zh-TW" altLang="en-US"/>
        </a:p>
      </dgm:t>
    </dgm:pt>
    <dgm:pt modelId="{BE70F07E-F66A-4E35-AD0B-A86C12762DD3}" type="sibTrans" cxnId="{646259C7-960D-4A4E-A81E-AF7A738951FF}">
      <dgm:prSet/>
      <dgm:spPr/>
      <dgm:t>
        <a:bodyPr/>
        <a:lstStyle/>
        <a:p>
          <a:endParaRPr lang="zh-TW" altLang="en-US"/>
        </a:p>
      </dgm:t>
    </dgm:pt>
    <dgm:pt modelId="{A38AFBC8-4C50-4F4A-A8C5-1F80F653CD12}">
      <dgm:prSet phldrT="[文字]" custT="1"/>
      <dgm:spPr/>
      <dgm:t>
        <a:bodyPr/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查處作為</a:t>
          </a:r>
        </a:p>
      </dgm:t>
    </dgm:pt>
    <dgm:pt modelId="{5D432BF1-C407-4A61-B319-67A6D3F46081}" type="parTrans" cxnId="{B50905E4-3554-4F9F-9755-416B3BB10C4E}">
      <dgm:prSet/>
      <dgm:spPr/>
      <dgm:t>
        <a:bodyPr/>
        <a:lstStyle/>
        <a:p>
          <a:endParaRPr lang="zh-TW" altLang="en-US"/>
        </a:p>
      </dgm:t>
    </dgm:pt>
    <dgm:pt modelId="{9AB69EF4-7014-41A7-BE1C-CDE3FC3F87E4}" type="sibTrans" cxnId="{B50905E4-3554-4F9F-9755-416B3BB10C4E}">
      <dgm:prSet/>
      <dgm:spPr/>
      <dgm:t>
        <a:bodyPr/>
        <a:lstStyle/>
        <a:p>
          <a:endParaRPr lang="zh-TW" altLang="en-US"/>
        </a:p>
      </dgm:t>
    </dgm:pt>
    <dgm:pt modelId="{FDE12C47-FEA7-493C-8CB7-9672AEF6A404}">
      <dgm:prSet phldrT="[文字]"/>
      <dgm:spPr/>
      <dgm:t>
        <a:bodyPr/>
        <a:lstStyle/>
        <a:p>
          <a:r>
            <a:rPr lang="zh-TW" altLang="en-US" b="1" dirty="0"/>
            <a:t>主管人選簽會政風</a:t>
          </a:r>
        </a:p>
      </dgm:t>
    </dgm:pt>
    <dgm:pt modelId="{42EA558D-8B28-4968-A25B-1D7D7C0E2D32}" type="parTrans" cxnId="{A8942087-E0F7-4831-BEBA-E667DAB6DF7E}">
      <dgm:prSet/>
      <dgm:spPr/>
      <dgm:t>
        <a:bodyPr/>
        <a:lstStyle/>
        <a:p>
          <a:endParaRPr lang="zh-TW" altLang="en-US"/>
        </a:p>
      </dgm:t>
    </dgm:pt>
    <dgm:pt modelId="{D20F91B3-DC72-45AA-853D-9B1A04772340}" type="sibTrans" cxnId="{A8942087-E0F7-4831-BEBA-E667DAB6DF7E}">
      <dgm:prSet/>
      <dgm:spPr/>
      <dgm:t>
        <a:bodyPr/>
        <a:lstStyle/>
        <a:p>
          <a:endParaRPr lang="zh-TW" altLang="en-US"/>
        </a:p>
      </dgm:t>
    </dgm:pt>
    <dgm:pt modelId="{F4A21532-4D29-4D5E-B548-2D2AC5B31CDE}">
      <dgm:prSet phldrT="[文字]"/>
      <dgm:spPr/>
      <dgm:t>
        <a:bodyPr/>
        <a:lstStyle/>
        <a:p>
          <a:r>
            <a:rPr lang="zh-TW" altLang="en-US" b="1" dirty="0"/>
            <a:t>成立廉安專區，提升宣導力度</a:t>
          </a:r>
        </a:p>
      </dgm:t>
    </dgm:pt>
    <dgm:pt modelId="{328B8C3A-7096-4053-9064-80107EE12F22}" type="parTrans" cxnId="{6DB4D867-6847-4AA0-9463-65639D06107E}">
      <dgm:prSet/>
      <dgm:spPr/>
      <dgm:t>
        <a:bodyPr/>
        <a:lstStyle/>
        <a:p>
          <a:endParaRPr lang="zh-TW" altLang="en-US"/>
        </a:p>
      </dgm:t>
    </dgm:pt>
    <dgm:pt modelId="{CAB5F1F8-8E55-44D9-924A-34426259B0FF}" type="sibTrans" cxnId="{6DB4D867-6847-4AA0-9463-65639D06107E}">
      <dgm:prSet/>
      <dgm:spPr/>
      <dgm:t>
        <a:bodyPr/>
        <a:lstStyle/>
        <a:p>
          <a:endParaRPr lang="zh-TW" altLang="en-US"/>
        </a:p>
      </dgm:t>
    </dgm:pt>
    <dgm:pt modelId="{A31990CA-DCED-4881-8699-297696FD427F}">
      <dgm:prSet phldrT="[文字]"/>
      <dgm:spPr/>
      <dgm:t>
        <a:bodyPr/>
        <a:lstStyle/>
        <a:p>
          <a:r>
            <a:rPr lang="zh-TW" altLang="en-US" b="1" dirty="0"/>
            <a:t>主動辦理專案清查</a:t>
          </a:r>
        </a:p>
      </dgm:t>
    </dgm:pt>
    <dgm:pt modelId="{BC201EB2-C17D-4FF4-B4FD-BD89C2BB3DD6}" type="parTrans" cxnId="{536D320E-F0A2-4634-9E8A-31653FD8AC89}">
      <dgm:prSet/>
      <dgm:spPr/>
      <dgm:t>
        <a:bodyPr/>
        <a:lstStyle/>
        <a:p>
          <a:endParaRPr lang="zh-TW" altLang="en-US"/>
        </a:p>
      </dgm:t>
    </dgm:pt>
    <dgm:pt modelId="{B9096980-B52E-4398-B5DC-C012169B3090}" type="sibTrans" cxnId="{536D320E-F0A2-4634-9E8A-31653FD8AC89}">
      <dgm:prSet/>
      <dgm:spPr/>
      <dgm:t>
        <a:bodyPr/>
        <a:lstStyle/>
        <a:p>
          <a:endParaRPr lang="zh-TW" altLang="en-US"/>
        </a:p>
      </dgm:t>
    </dgm:pt>
    <dgm:pt modelId="{D2F1745B-AB06-4076-AE96-BB07B98C71E4}">
      <dgm:prSet phldrT="[文字]"/>
      <dgm:spPr/>
      <dgm:t>
        <a:bodyPr/>
        <a:lstStyle/>
        <a:p>
          <a:r>
            <a:rPr lang="zh-TW" altLang="en-US" b="1" dirty="0">
              <a:latin typeface="+mn-ea"/>
              <a:ea typeface="+mn-ea"/>
            </a:rPr>
            <a:t>在職職員：停職、移付懲戒及檢討行政責任</a:t>
          </a:r>
        </a:p>
      </dgm:t>
    </dgm:pt>
    <dgm:pt modelId="{5AB9E39C-F4F3-431E-844F-F03BBD97BD8B}" type="parTrans" cxnId="{8CCFBAE2-E847-48B5-861D-0654F441ED2A}">
      <dgm:prSet/>
      <dgm:spPr/>
      <dgm:t>
        <a:bodyPr/>
        <a:lstStyle/>
        <a:p>
          <a:endParaRPr lang="zh-TW" altLang="en-US"/>
        </a:p>
      </dgm:t>
    </dgm:pt>
    <dgm:pt modelId="{35F0623A-DCC3-4844-B4F2-D560AB737155}" type="sibTrans" cxnId="{8CCFBAE2-E847-48B5-861D-0654F441ED2A}">
      <dgm:prSet/>
      <dgm:spPr/>
      <dgm:t>
        <a:bodyPr/>
        <a:lstStyle/>
        <a:p>
          <a:endParaRPr lang="zh-TW" altLang="en-US"/>
        </a:p>
      </dgm:t>
    </dgm:pt>
    <dgm:pt modelId="{3DEEA7BF-74D8-432D-963B-D399CDF2A5B0}">
      <dgm:prSet phldrT="[文字]"/>
      <dgm:spPr/>
      <dgm:t>
        <a:bodyPr/>
        <a:lstStyle/>
        <a:p>
          <a:r>
            <a:rPr lang="zh-TW" altLang="en-US" b="1" dirty="0">
              <a:latin typeface="+mn-ea"/>
              <a:ea typeface="+mn-ea"/>
            </a:rPr>
            <a:t>退休職員</a:t>
          </a:r>
          <a:r>
            <a:rPr lang="en-US" altLang="zh-TW" b="1" dirty="0">
              <a:latin typeface="+mn-ea"/>
              <a:ea typeface="+mn-ea"/>
            </a:rPr>
            <a:t>:</a:t>
          </a:r>
          <a:r>
            <a:rPr lang="zh-TW" altLang="en-US" b="1" dirty="0">
              <a:latin typeface="+mn-ea"/>
              <a:ea typeface="+mn-ea"/>
            </a:rPr>
            <a:t>移付懲戒及檢討行政責任</a:t>
          </a:r>
        </a:p>
      </dgm:t>
    </dgm:pt>
    <dgm:pt modelId="{92E9DB86-254C-4350-AC4F-0DFBEB522913}" type="parTrans" cxnId="{D1EC681A-02AC-43CF-A9F6-5DC41D7C3DDA}">
      <dgm:prSet/>
      <dgm:spPr/>
      <dgm:t>
        <a:bodyPr/>
        <a:lstStyle/>
        <a:p>
          <a:endParaRPr lang="zh-TW" altLang="en-US"/>
        </a:p>
      </dgm:t>
    </dgm:pt>
    <dgm:pt modelId="{8FD259E9-EA52-49DD-B97C-C5CC0D45B41C}" type="sibTrans" cxnId="{D1EC681A-02AC-43CF-A9F6-5DC41D7C3DDA}">
      <dgm:prSet/>
      <dgm:spPr/>
      <dgm:t>
        <a:bodyPr/>
        <a:lstStyle/>
        <a:p>
          <a:endParaRPr lang="zh-TW" altLang="en-US"/>
        </a:p>
      </dgm:t>
    </dgm:pt>
    <dgm:pt modelId="{340F542C-CA1E-4A52-B539-4EFE2719C313}">
      <dgm:prSet phldrT="[文字]"/>
      <dgm:spPr/>
      <dgm:t>
        <a:bodyPr/>
        <a:lstStyle/>
        <a:p>
          <a:r>
            <a:rPr lang="zh-TW" altLang="en-US" b="1" dirty="0">
              <a:latin typeface="+mn-ea"/>
              <a:ea typeface="+mn-ea"/>
            </a:rPr>
            <a:t>在職雇員</a:t>
          </a:r>
          <a:r>
            <a:rPr lang="en-US" altLang="zh-TW" b="1" dirty="0">
              <a:latin typeface="+mn-ea"/>
              <a:ea typeface="+mn-ea"/>
            </a:rPr>
            <a:t>:</a:t>
          </a:r>
          <a:r>
            <a:rPr lang="zh-TW" altLang="en-US" b="1" dirty="0">
              <a:latin typeface="+mn-ea"/>
              <a:ea typeface="+mn-ea"/>
            </a:rPr>
            <a:t>記大過</a:t>
          </a:r>
        </a:p>
      </dgm:t>
    </dgm:pt>
    <dgm:pt modelId="{888F8584-C0FD-49B4-BBC4-8EF0AECC15D6}" type="parTrans" cxnId="{D5883865-9F2C-4E4F-B559-D413E9185D13}">
      <dgm:prSet/>
      <dgm:spPr/>
      <dgm:t>
        <a:bodyPr/>
        <a:lstStyle/>
        <a:p>
          <a:endParaRPr lang="zh-TW" altLang="en-US"/>
        </a:p>
      </dgm:t>
    </dgm:pt>
    <dgm:pt modelId="{2C3F6908-1C86-405F-9D87-23CC330D7E4A}" type="sibTrans" cxnId="{D5883865-9F2C-4E4F-B559-D413E9185D13}">
      <dgm:prSet/>
      <dgm:spPr/>
      <dgm:t>
        <a:bodyPr/>
        <a:lstStyle/>
        <a:p>
          <a:endParaRPr lang="zh-TW" altLang="en-US"/>
        </a:p>
      </dgm:t>
    </dgm:pt>
    <dgm:pt modelId="{4A1B6AF6-A81E-4F54-9310-4153C37264B0}">
      <dgm:prSet phldrT="[文字]"/>
      <dgm:spPr/>
      <dgm:t>
        <a:bodyPr/>
        <a:lstStyle/>
        <a:p>
          <a:r>
            <a:rPr lang="zh-TW" altLang="en-US" b="1" dirty="0"/>
            <a:t>採購異常加會政風</a:t>
          </a:r>
        </a:p>
      </dgm:t>
    </dgm:pt>
    <dgm:pt modelId="{8739ABA9-AE80-4FF6-9ABF-F68519A1992B}" type="parTrans" cxnId="{1929A91A-8E71-4601-8A38-E0C89ED5E465}">
      <dgm:prSet/>
      <dgm:spPr/>
      <dgm:t>
        <a:bodyPr/>
        <a:lstStyle/>
        <a:p>
          <a:endParaRPr lang="zh-TW" altLang="en-US"/>
        </a:p>
      </dgm:t>
    </dgm:pt>
    <dgm:pt modelId="{8ECA9DB1-734F-4054-ADE0-3BC407FA423B}" type="sibTrans" cxnId="{1929A91A-8E71-4601-8A38-E0C89ED5E465}">
      <dgm:prSet/>
      <dgm:spPr/>
      <dgm:t>
        <a:bodyPr/>
        <a:lstStyle/>
        <a:p>
          <a:endParaRPr lang="zh-TW" altLang="en-US"/>
        </a:p>
      </dgm:t>
    </dgm:pt>
    <dgm:pt modelId="{E83FC235-9D90-4146-BE6F-FF3582CE8EBA}">
      <dgm:prSet phldrT="[文字]"/>
      <dgm:spPr/>
      <dgm:t>
        <a:bodyPr/>
        <a:lstStyle/>
        <a:p>
          <a:r>
            <a:rPr lang="zh-TW" altLang="en-US" b="1" dirty="0"/>
            <a:t>限縮事業部核定金額</a:t>
          </a:r>
        </a:p>
      </dgm:t>
    </dgm:pt>
    <dgm:pt modelId="{625563E0-62D5-4E2F-819F-F784B9026B5F}" type="parTrans" cxnId="{E11D58E3-482F-4A37-B6BD-D3E699B3DBF5}">
      <dgm:prSet/>
      <dgm:spPr/>
      <dgm:t>
        <a:bodyPr/>
        <a:lstStyle/>
        <a:p>
          <a:endParaRPr lang="zh-TW" altLang="en-US"/>
        </a:p>
      </dgm:t>
    </dgm:pt>
    <dgm:pt modelId="{F67944B9-2DFF-4473-873D-01B41ADF96EF}" type="sibTrans" cxnId="{E11D58E3-482F-4A37-B6BD-D3E699B3DBF5}">
      <dgm:prSet/>
      <dgm:spPr/>
      <dgm:t>
        <a:bodyPr/>
        <a:lstStyle/>
        <a:p>
          <a:endParaRPr lang="zh-TW" altLang="en-US"/>
        </a:p>
      </dgm:t>
    </dgm:pt>
    <dgm:pt modelId="{2BA3FDBB-6F72-453C-BD61-77143205E91E}">
      <dgm:prSet phldrT="[文字]"/>
      <dgm:spPr/>
      <dgm:t>
        <a:bodyPr/>
        <a:lstStyle/>
        <a:p>
          <a:r>
            <a:rPr lang="zh-TW" altLang="en-US" b="1" dirty="0"/>
            <a:t>向廠商追償及停權</a:t>
          </a:r>
        </a:p>
      </dgm:t>
    </dgm:pt>
    <dgm:pt modelId="{5F6CA07F-2B86-4425-8034-598BFBA4390D}" type="parTrans" cxnId="{4932983F-1CAC-413F-8661-D3A67FB5C3F2}">
      <dgm:prSet/>
      <dgm:spPr/>
      <dgm:t>
        <a:bodyPr/>
        <a:lstStyle/>
        <a:p>
          <a:endParaRPr lang="zh-TW" altLang="en-US"/>
        </a:p>
      </dgm:t>
    </dgm:pt>
    <dgm:pt modelId="{F088D789-8122-4A38-B250-2278A7D086A7}" type="sibTrans" cxnId="{4932983F-1CAC-413F-8661-D3A67FB5C3F2}">
      <dgm:prSet/>
      <dgm:spPr/>
      <dgm:t>
        <a:bodyPr/>
        <a:lstStyle/>
        <a:p>
          <a:endParaRPr lang="zh-TW" altLang="en-US"/>
        </a:p>
      </dgm:t>
    </dgm:pt>
    <dgm:pt modelId="{EA702D0B-599A-4270-8770-4CC8B3F13F21}">
      <dgm:prSet phldrT="[文字]"/>
      <dgm:spPr/>
      <dgm:t>
        <a:bodyPr/>
        <a:lstStyle/>
        <a:p>
          <a:r>
            <a:rPr lang="zh-TW" altLang="en-US" b="1" dirty="0"/>
            <a:t>煉製部檢舉案件增加並及時處理</a:t>
          </a:r>
        </a:p>
      </dgm:t>
    </dgm:pt>
    <dgm:pt modelId="{E54FEB78-4B61-431E-AF7E-B7120A1E3B62}" type="sibTrans" cxnId="{6690618A-064E-4F17-8935-BFFC4E3438CF}">
      <dgm:prSet/>
      <dgm:spPr/>
      <dgm:t>
        <a:bodyPr/>
        <a:lstStyle/>
        <a:p>
          <a:endParaRPr lang="zh-TW" altLang="en-US"/>
        </a:p>
      </dgm:t>
    </dgm:pt>
    <dgm:pt modelId="{C4B98715-E955-47C9-ABD2-E1F970593BCF}" type="parTrans" cxnId="{6690618A-064E-4F17-8935-BFFC4E3438CF}">
      <dgm:prSet/>
      <dgm:spPr/>
      <dgm:t>
        <a:bodyPr/>
        <a:lstStyle/>
        <a:p>
          <a:endParaRPr lang="zh-TW" altLang="en-US"/>
        </a:p>
      </dgm:t>
    </dgm:pt>
    <dgm:pt modelId="{DBD6D2BE-4B4E-42D1-9556-A0810A6D317C}" type="pres">
      <dgm:prSet presAssocID="{5CFD17F5-F36E-4225-8194-9F63908B1492}" presName="Name0" presStyleCnt="0">
        <dgm:presLayoutVars>
          <dgm:dir/>
          <dgm:animLvl val="lvl"/>
          <dgm:resizeHandles val="exact"/>
        </dgm:presLayoutVars>
      </dgm:prSet>
      <dgm:spPr/>
    </dgm:pt>
    <dgm:pt modelId="{CE781C8C-2D35-4C1D-95B4-0C0105588462}" type="pres">
      <dgm:prSet presAssocID="{EEC4E0A5-7ABF-409E-B3BD-3F6BFA454351}" presName="composite" presStyleCnt="0"/>
      <dgm:spPr/>
    </dgm:pt>
    <dgm:pt modelId="{868271A8-3B8A-4FDA-BBA4-9F8D8FF4E4F0}" type="pres">
      <dgm:prSet presAssocID="{EEC4E0A5-7ABF-409E-B3BD-3F6BFA45435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F879323-7C06-440B-B14A-F77F3E9AFBCC}" type="pres">
      <dgm:prSet presAssocID="{EEC4E0A5-7ABF-409E-B3BD-3F6BFA454351}" presName="desTx" presStyleLbl="alignAccFollowNode1" presStyleIdx="0" presStyleCnt="3">
        <dgm:presLayoutVars>
          <dgm:bulletEnabled val="1"/>
        </dgm:presLayoutVars>
      </dgm:prSet>
      <dgm:spPr/>
    </dgm:pt>
    <dgm:pt modelId="{111E120D-A233-4444-BC8B-5B048B639A8B}" type="pres">
      <dgm:prSet presAssocID="{0857F7FB-0ABD-49F1-8794-93466BA57E70}" presName="space" presStyleCnt="0"/>
      <dgm:spPr/>
    </dgm:pt>
    <dgm:pt modelId="{7515074B-26FB-4A5C-AD7F-7E34853A7D11}" type="pres">
      <dgm:prSet presAssocID="{1D2E741F-38EA-4193-B128-2BD715DFEEE3}" presName="composite" presStyleCnt="0"/>
      <dgm:spPr/>
    </dgm:pt>
    <dgm:pt modelId="{47381779-5529-4F4F-8C37-424ABAA36B28}" type="pres">
      <dgm:prSet presAssocID="{1D2E741F-38EA-4193-B128-2BD715DFEEE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B6CBFA9-D67F-4FC7-BE73-757578FE6715}" type="pres">
      <dgm:prSet presAssocID="{1D2E741F-38EA-4193-B128-2BD715DFEEE3}" presName="desTx" presStyleLbl="alignAccFollowNode1" presStyleIdx="1" presStyleCnt="3" custLinFactNeighborX="675" custLinFactNeighborY="-1087">
        <dgm:presLayoutVars>
          <dgm:bulletEnabled val="1"/>
        </dgm:presLayoutVars>
      </dgm:prSet>
      <dgm:spPr/>
    </dgm:pt>
    <dgm:pt modelId="{7196B0BE-EFCC-423F-97BD-788374C7165B}" type="pres">
      <dgm:prSet presAssocID="{BE70F07E-F66A-4E35-AD0B-A86C12762DD3}" presName="space" presStyleCnt="0"/>
      <dgm:spPr/>
    </dgm:pt>
    <dgm:pt modelId="{9AD78C23-CF02-4461-928A-2B844C849548}" type="pres">
      <dgm:prSet presAssocID="{A38AFBC8-4C50-4F4A-A8C5-1F80F653CD12}" presName="composite" presStyleCnt="0"/>
      <dgm:spPr/>
    </dgm:pt>
    <dgm:pt modelId="{A0B36FCB-131F-487F-BE7D-33AF7B35D4D4}" type="pres">
      <dgm:prSet presAssocID="{A38AFBC8-4C50-4F4A-A8C5-1F80F653CD1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153EDB0-7FDA-4E36-B33F-CEA87D9214F4}" type="pres">
      <dgm:prSet presAssocID="{A38AFBC8-4C50-4F4A-A8C5-1F80F653CD1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36D320E-F0A2-4634-9E8A-31653FD8AC89}" srcId="{A38AFBC8-4C50-4F4A-A8C5-1F80F653CD12}" destId="{A31990CA-DCED-4881-8699-297696FD427F}" srcOrd="0" destOrd="0" parTransId="{BC201EB2-C17D-4FF4-B4FD-BD89C2BB3DD6}" sibTransId="{B9096980-B52E-4398-B5DC-C012169B3090}"/>
    <dgm:cxn modelId="{D1EC681A-02AC-43CF-A9F6-5DC41D7C3DDA}" srcId="{1D2E741F-38EA-4193-B128-2BD715DFEEE3}" destId="{3DEEA7BF-74D8-432D-963B-D399CDF2A5B0}" srcOrd="1" destOrd="0" parTransId="{92E9DB86-254C-4350-AC4F-0DFBEB522913}" sibTransId="{8FD259E9-EA52-49DD-B97C-C5CC0D45B41C}"/>
    <dgm:cxn modelId="{1929A91A-8E71-4601-8A38-E0C89ED5E465}" srcId="{EEC4E0A5-7ABF-409E-B3BD-3F6BFA454351}" destId="{4A1B6AF6-A81E-4F54-9310-4153C37264B0}" srcOrd="4" destOrd="0" parTransId="{8739ABA9-AE80-4FF6-9ABF-F68519A1992B}" sibTransId="{8ECA9DB1-734F-4054-ADE0-3BC407FA423B}"/>
    <dgm:cxn modelId="{2D10F036-B71F-4BF0-94B5-4F580CE5A681}" type="presOf" srcId="{EA702D0B-599A-4270-8770-4CC8B3F13F21}" destId="{D153EDB0-7FDA-4E36-B33F-CEA87D9214F4}" srcOrd="0" destOrd="1" presId="urn:microsoft.com/office/officeart/2005/8/layout/hList1"/>
    <dgm:cxn modelId="{FD485A3F-84A2-46F3-BD21-F096082C6A8C}" type="presOf" srcId="{A38AFBC8-4C50-4F4A-A8C5-1F80F653CD12}" destId="{A0B36FCB-131F-487F-BE7D-33AF7B35D4D4}" srcOrd="0" destOrd="0" presId="urn:microsoft.com/office/officeart/2005/8/layout/hList1"/>
    <dgm:cxn modelId="{4932983F-1CAC-413F-8661-D3A67FB5C3F2}" srcId="{EEC4E0A5-7ABF-409E-B3BD-3F6BFA454351}" destId="{2BA3FDBB-6F72-453C-BD61-77143205E91E}" srcOrd="2" destOrd="0" parTransId="{5F6CA07F-2B86-4425-8034-598BFBA4390D}" sibTransId="{F088D789-8122-4A38-B250-2278A7D086A7}"/>
    <dgm:cxn modelId="{D8E7BB5E-8218-42EC-A3C0-3933150CC7FC}" type="presOf" srcId="{E83FC235-9D90-4146-BE6F-FF3582CE8EBA}" destId="{7F879323-7C06-440B-B14A-F77F3E9AFBCC}" srcOrd="0" destOrd="3" presId="urn:microsoft.com/office/officeart/2005/8/layout/hList1"/>
    <dgm:cxn modelId="{40DFED5E-7C59-4A00-82C8-22B26568D30A}" type="presOf" srcId="{EEC4E0A5-7ABF-409E-B3BD-3F6BFA454351}" destId="{868271A8-3B8A-4FDA-BBA4-9F8D8FF4E4F0}" srcOrd="0" destOrd="0" presId="urn:microsoft.com/office/officeart/2005/8/layout/hList1"/>
    <dgm:cxn modelId="{D5883865-9F2C-4E4F-B559-D413E9185D13}" srcId="{1D2E741F-38EA-4193-B128-2BD715DFEEE3}" destId="{340F542C-CA1E-4A52-B539-4EFE2719C313}" srcOrd="2" destOrd="0" parTransId="{888F8584-C0FD-49B4-BBC4-8EF0AECC15D6}" sibTransId="{2C3F6908-1C86-405F-9D87-23CC330D7E4A}"/>
    <dgm:cxn modelId="{6DB4D867-6847-4AA0-9463-65639D06107E}" srcId="{EEC4E0A5-7ABF-409E-B3BD-3F6BFA454351}" destId="{F4A21532-4D29-4D5E-B548-2D2AC5B31CDE}" srcOrd="5" destOrd="0" parTransId="{328B8C3A-7096-4053-9064-80107EE12F22}" sibTransId="{CAB5F1F8-8E55-44D9-924A-34426259B0FF}"/>
    <dgm:cxn modelId="{F2051370-EE6E-40A1-BDBB-C3405E341FDB}" type="presOf" srcId="{340F542C-CA1E-4A52-B539-4EFE2719C313}" destId="{6B6CBFA9-D67F-4FC7-BE73-757578FE6715}" srcOrd="0" destOrd="2" presId="urn:microsoft.com/office/officeart/2005/8/layout/hList1"/>
    <dgm:cxn modelId="{9C827C72-4C6A-4FC1-89F4-1D9E0A049615}" type="presOf" srcId="{D2F1745B-AB06-4076-AE96-BB07B98C71E4}" destId="{6B6CBFA9-D67F-4FC7-BE73-757578FE6715}" srcOrd="0" destOrd="0" presId="urn:microsoft.com/office/officeart/2005/8/layout/hList1"/>
    <dgm:cxn modelId="{5CE2AF59-C0F5-43F0-87D8-EC1FE56D4A20}" type="presOf" srcId="{4A1B6AF6-A81E-4F54-9310-4153C37264B0}" destId="{7F879323-7C06-440B-B14A-F77F3E9AFBCC}" srcOrd="0" destOrd="4" presId="urn:microsoft.com/office/officeart/2005/8/layout/hList1"/>
    <dgm:cxn modelId="{A8942087-E0F7-4831-BEBA-E667DAB6DF7E}" srcId="{EEC4E0A5-7ABF-409E-B3BD-3F6BFA454351}" destId="{FDE12C47-FEA7-493C-8CB7-9672AEF6A404}" srcOrd="1" destOrd="0" parTransId="{42EA558D-8B28-4968-A25B-1D7D7C0E2D32}" sibTransId="{D20F91B3-DC72-45AA-853D-9B1A04772340}"/>
    <dgm:cxn modelId="{6690618A-064E-4F17-8935-BFFC4E3438CF}" srcId="{A38AFBC8-4C50-4F4A-A8C5-1F80F653CD12}" destId="{EA702D0B-599A-4270-8770-4CC8B3F13F21}" srcOrd="1" destOrd="0" parTransId="{C4B98715-E955-47C9-ABD2-E1F970593BCF}" sibTransId="{E54FEB78-4B61-431E-AF7E-B7120A1E3B62}"/>
    <dgm:cxn modelId="{8B14BC90-2EB0-4A18-B7A0-FAF678C9FA78}" type="presOf" srcId="{67BC9DC2-E498-4CD3-86C8-9828B1B3C05B}" destId="{7F879323-7C06-440B-B14A-F77F3E9AFBCC}" srcOrd="0" destOrd="0" presId="urn:microsoft.com/office/officeart/2005/8/layout/hList1"/>
    <dgm:cxn modelId="{7AF164A0-B7A3-4153-B371-BB6D33CF2B40}" type="presOf" srcId="{5CFD17F5-F36E-4225-8194-9F63908B1492}" destId="{DBD6D2BE-4B4E-42D1-9556-A0810A6D317C}" srcOrd="0" destOrd="0" presId="urn:microsoft.com/office/officeart/2005/8/layout/hList1"/>
    <dgm:cxn modelId="{E88EC1A0-9013-4711-8EF1-386C3E5FD716}" type="presOf" srcId="{F4A21532-4D29-4D5E-B548-2D2AC5B31CDE}" destId="{7F879323-7C06-440B-B14A-F77F3E9AFBCC}" srcOrd="0" destOrd="5" presId="urn:microsoft.com/office/officeart/2005/8/layout/hList1"/>
    <dgm:cxn modelId="{8EB472A3-8ED4-4914-AA41-385A905F6C07}" type="presOf" srcId="{1D2E741F-38EA-4193-B128-2BD715DFEEE3}" destId="{47381779-5529-4F4F-8C37-424ABAA36B28}" srcOrd="0" destOrd="0" presId="urn:microsoft.com/office/officeart/2005/8/layout/hList1"/>
    <dgm:cxn modelId="{25C35CA8-7D7F-4FBE-8B7A-851579566689}" type="presOf" srcId="{A31990CA-DCED-4881-8699-297696FD427F}" destId="{D153EDB0-7FDA-4E36-B33F-CEA87D9214F4}" srcOrd="0" destOrd="0" presId="urn:microsoft.com/office/officeart/2005/8/layout/hList1"/>
    <dgm:cxn modelId="{8EFBB9B4-3492-4FC1-8B39-0119E35C115A}" srcId="{EEC4E0A5-7ABF-409E-B3BD-3F6BFA454351}" destId="{67BC9DC2-E498-4CD3-86C8-9828B1B3C05B}" srcOrd="0" destOrd="0" parTransId="{390974F8-A5AE-4F16-8B07-6FCD9D522A61}" sibTransId="{2EF2144E-D2CE-4924-AF06-30BF9729A0BB}"/>
    <dgm:cxn modelId="{646259C7-960D-4A4E-A81E-AF7A738951FF}" srcId="{5CFD17F5-F36E-4225-8194-9F63908B1492}" destId="{1D2E741F-38EA-4193-B128-2BD715DFEEE3}" srcOrd="1" destOrd="0" parTransId="{81456D1C-796B-4F0B-9EE6-F73229C3AC0B}" sibTransId="{BE70F07E-F66A-4E35-AD0B-A86C12762DD3}"/>
    <dgm:cxn modelId="{296E91C8-7CAF-439B-8824-AEF21C78ECFC}" srcId="{5CFD17F5-F36E-4225-8194-9F63908B1492}" destId="{EEC4E0A5-7ABF-409E-B3BD-3F6BFA454351}" srcOrd="0" destOrd="0" parTransId="{F804000E-09C3-44CE-AEA6-6768611B6921}" sibTransId="{0857F7FB-0ABD-49F1-8794-93466BA57E70}"/>
    <dgm:cxn modelId="{8337A4D8-8DEE-422D-A34C-03F32F21E485}" type="presOf" srcId="{2BA3FDBB-6F72-453C-BD61-77143205E91E}" destId="{7F879323-7C06-440B-B14A-F77F3E9AFBCC}" srcOrd="0" destOrd="2" presId="urn:microsoft.com/office/officeart/2005/8/layout/hList1"/>
    <dgm:cxn modelId="{35C7E0DA-3777-4A1C-97EC-B535CC2F8DAE}" type="presOf" srcId="{3DEEA7BF-74D8-432D-963B-D399CDF2A5B0}" destId="{6B6CBFA9-D67F-4FC7-BE73-757578FE6715}" srcOrd="0" destOrd="1" presId="urn:microsoft.com/office/officeart/2005/8/layout/hList1"/>
    <dgm:cxn modelId="{F3CF22E0-36C6-46D3-A06A-928EF43E04B9}" type="presOf" srcId="{FDE12C47-FEA7-493C-8CB7-9672AEF6A404}" destId="{7F879323-7C06-440B-B14A-F77F3E9AFBCC}" srcOrd="0" destOrd="1" presId="urn:microsoft.com/office/officeart/2005/8/layout/hList1"/>
    <dgm:cxn modelId="{8CCFBAE2-E847-48B5-861D-0654F441ED2A}" srcId="{1D2E741F-38EA-4193-B128-2BD715DFEEE3}" destId="{D2F1745B-AB06-4076-AE96-BB07B98C71E4}" srcOrd="0" destOrd="0" parTransId="{5AB9E39C-F4F3-431E-844F-F03BBD97BD8B}" sibTransId="{35F0623A-DCC3-4844-B4F2-D560AB737155}"/>
    <dgm:cxn modelId="{E11D58E3-482F-4A37-B6BD-D3E699B3DBF5}" srcId="{EEC4E0A5-7ABF-409E-B3BD-3F6BFA454351}" destId="{E83FC235-9D90-4146-BE6F-FF3582CE8EBA}" srcOrd="3" destOrd="0" parTransId="{625563E0-62D5-4E2F-819F-F784B9026B5F}" sibTransId="{F67944B9-2DFF-4473-873D-01B41ADF96EF}"/>
    <dgm:cxn modelId="{B50905E4-3554-4F9F-9755-416B3BB10C4E}" srcId="{5CFD17F5-F36E-4225-8194-9F63908B1492}" destId="{A38AFBC8-4C50-4F4A-A8C5-1F80F653CD12}" srcOrd="2" destOrd="0" parTransId="{5D432BF1-C407-4A61-B319-67A6D3F46081}" sibTransId="{9AB69EF4-7014-41A7-BE1C-CDE3FC3F87E4}"/>
    <dgm:cxn modelId="{716C4873-5699-4B10-9265-D0D90BCE829A}" type="presParOf" srcId="{DBD6D2BE-4B4E-42D1-9556-A0810A6D317C}" destId="{CE781C8C-2D35-4C1D-95B4-0C0105588462}" srcOrd="0" destOrd="0" presId="urn:microsoft.com/office/officeart/2005/8/layout/hList1"/>
    <dgm:cxn modelId="{84810695-DBBB-4C49-9AED-777F3D160920}" type="presParOf" srcId="{CE781C8C-2D35-4C1D-95B4-0C0105588462}" destId="{868271A8-3B8A-4FDA-BBA4-9F8D8FF4E4F0}" srcOrd="0" destOrd="0" presId="urn:microsoft.com/office/officeart/2005/8/layout/hList1"/>
    <dgm:cxn modelId="{2FEFA910-F3A7-41F9-B227-18FCDF963DBF}" type="presParOf" srcId="{CE781C8C-2D35-4C1D-95B4-0C0105588462}" destId="{7F879323-7C06-440B-B14A-F77F3E9AFBCC}" srcOrd="1" destOrd="0" presId="urn:microsoft.com/office/officeart/2005/8/layout/hList1"/>
    <dgm:cxn modelId="{728E9973-5D4E-445E-B37C-9352D0A49978}" type="presParOf" srcId="{DBD6D2BE-4B4E-42D1-9556-A0810A6D317C}" destId="{111E120D-A233-4444-BC8B-5B048B639A8B}" srcOrd="1" destOrd="0" presId="urn:microsoft.com/office/officeart/2005/8/layout/hList1"/>
    <dgm:cxn modelId="{1E9E4E2C-50A9-4D92-8568-4AECF382C203}" type="presParOf" srcId="{DBD6D2BE-4B4E-42D1-9556-A0810A6D317C}" destId="{7515074B-26FB-4A5C-AD7F-7E34853A7D11}" srcOrd="2" destOrd="0" presId="urn:microsoft.com/office/officeart/2005/8/layout/hList1"/>
    <dgm:cxn modelId="{465B8ABF-166C-445C-AE36-FAE495AEB5E4}" type="presParOf" srcId="{7515074B-26FB-4A5C-AD7F-7E34853A7D11}" destId="{47381779-5529-4F4F-8C37-424ABAA36B28}" srcOrd="0" destOrd="0" presId="urn:microsoft.com/office/officeart/2005/8/layout/hList1"/>
    <dgm:cxn modelId="{0B22CD60-8D03-4723-AA58-AFB891FC6A47}" type="presParOf" srcId="{7515074B-26FB-4A5C-AD7F-7E34853A7D11}" destId="{6B6CBFA9-D67F-4FC7-BE73-757578FE6715}" srcOrd="1" destOrd="0" presId="urn:microsoft.com/office/officeart/2005/8/layout/hList1"/>
    <dgm:cxn modelId="{811D72C8-5FED-4D83-8923-F847E41C0AF9}" type="presParOf" srcId="{DBD6D2BE-4B4E-42D1-9556-A0810A6D317C}" destId="{7196B0BE-EFCC-423F-97BD-788374C7165B}" srcOrd="3" destOrd="0" presId="urn:microsoft.com/office/officeart/2005/8/layout/hList1"/>
    <dgm:cxn modelId="{AF94296C-86E4-4A5C-BCE3-0EC59F77A3AE}" type="presParOf" srcId="{DBD6D2BE-4B4E-42D1-9556-A0810A6D317C}" destId="{9AD78C23-CF02-4461-928A-2B844C849548}" srcOrd="4" destOrd="0" presId="urn:microsoft.com/office/officeart/2005/8/layout/hList1"/>
    <dgm:cxn modelId="{9A5D898B-DD7F-4B9E-8B03-CDAAD6CA172D}" type="presParOf" srcId="{9AD78C23-CF02-4461-928A-2B844C849548}" destId="{A0B36FCB-131F-487F-BE7D-33AF7B35D4D4}" srcOrd="0" destOrd="0" presId="urn:microsoft.com/office/officeart/2005/8/layout/hList1"/>
    <dgm:cxn modelId="{D6FA25A7-31CF-48EB-81FC-410616CF516E}" type="presParOf" srcId="{9AD78C23-CF02-4461-928A-2B844C849548}" destId="{D153EDB0-7FDA-4E36-B33F-CEA87D9214F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8AA081-3923-46B5-A9FD-B7D878005C92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93B2CE4E-1320-49FC-9FEB-2B638FB46BC5}">
      <dgm:prSet custT="1"/>
      <dgm:spPr/>
      <dgm:t>
        <a:bodyPr/>
        <a:lstStyle/>
        <a:p>
          <a:r>
            <a:rPr lang="zh-TW" altLang="en-US" sz="3200" b="1" dirty="0"/>
            <a:t>系列性對外廉政宣導活動</a:t>
          </a:r>
        </a:p>
      </dgm:t>
    </dgm:pt>
    <dgm:pt modelId="{4FE9A169-7CFD-4ADD-B55B-A1C437841BE3}" type="parTrans" cxnId="{610B9306-6B60-4132-AAEB-250D8297C374}">
      <dgm:prSet/>
      <dgm:spPr/>
      <dgm:t>
        <a:bodyPr/>
        <a:lstStyle/>
        <a:p>
          <a:endParaRPr lang="zh-TW" altLang="en-US"/>
        </a:p>
      </dgm:t>
    </dgm:pt>
    <dgm:pt modelId="{413BCCA7-E8DF-45EB-9B8A-F334F342939C}" type="sibTrans" cxnId="{610B9306-6B60-4132-AAEB-250D8297C374}">
      <dgm:prSet/>
      <dgm:spPr/>
      <dgm:t>
        <a:bodyPr/>
        <a:lstStyle/>
        <a:p>
          <a:endParaRPr lang="zh-TW" altLang="en-US"/>
        </a:p>
      </dgm:t>
    </dgm:pt>
    <dgm:pt modelId="{D3307F59-5566-42CA-AF18-E30DDB6D1B0F}">
      <dgm:prSet custT="1"/>
      <dgm:spPr/>
      <dgm:t>
        <a:bodyPr/>
        <a:lstStyle/>
        <a:p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角逐廉政透明金質獎</a:t>
          </a:r>
        </a:p>
      </dgm:t>
    </dgm:pt>
    <dgm:pt modelId="{A47FF02A-4CF6-498F-9848-0AA695323E4D}" type="parTrans" cxnId="{F9C915F3-14DD-4498-85C6-BA3E8549A6C9}">
      <dgm:prSet/>
      <dgm:spPr/>
      <dgm:t>
        <a:bodyPr/>
        <a:lstStyle/>
        <a:p>
          <a:endParaRPr lang="zh-TW" altLang="en-US"/>
        </a:p>
      </dgm:t>
    </dgm:pt>
    <dgm:pt modelId="{267C71AA-B393-4F0A-9F4A-14C43195C23D}" type="sibTrans" cxnId="{F9C915F3-14DD-4498-85C6-BA3E8549A6C9}">
      <dgm:prSet/>
      <dgm:spPr/>
      <dgm:t>
        <a:bodyPr/>
        <a:lstStyle/>
        <a:p>
          <a:endParaRPr lang="zh-TW" altLang="en-US"/>
        </a:p>
      </dgm:t>
    </dgm:pt>
    <dgm:pt modelId="{0774E37B-5680-4560-8AE5-8AAB84FE714F}">
      <dgm:prSet custT="1"/>
      <dgm:spPr/>
      <dgm:t>
        <a:bodyPr/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企業服務廉政平台</a:t>
          </a:r>
        </a:p>
      </dgm:t>
    </dgm:pt>
    <dgm:pt modelId="{3EEC1D67-76B4-445A-8B60-9E76A45AC6DD}" type="sibTrans" cxnId="{3E8614E5-531B-40F0-9503-F0B5F870090E}">
      <dgm:prSet/>
      <dgm:spPr/>
      <dgm:t>
        <a:bodyPr/>
        <a:lstStyle/>
        <a:p>
          <a:endParaRPr lang="zh-TW" altLang="en-US"/>
        </a:p>
      </dgm:t>
    </dgm:pt>
    <dgm:pt modelId="{C3AF47F0-F913-4592-95A3-500FC01B148C}" type="parTrans" cxnId="{3E8614E5-531B-40F0-9503-F0B5F870090E}">
      <dgm:prSet/>
      <dgm:spPr/>
      <dgm:t>
        <a:bodyPr/>
        <a:lstStyle/>
        <a:p>
          <a:endParaRPr lang="zh-TW" altLang="en-US"/>
        </a:p>
      </dgm:t>
    </dgm:pt>
    <dgm:pt modelId="{BABE9C2C-0681-4DCD-A8B6-33B784257119}">
      <dgm:prSet custT="1"/>
      <dgm:spPr/>
      <dgm:t>
        <a:bodyPr/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企業誠信論壇</a:t>
          </a:r>
        </a:p>
      </dgm:t>
    </dgm:pt>
    <dgm:pt modelId="{D02B0D52-37B6-44DC-88E5-FF93F5356EB8}" type="sibTrans" cxnId="{CB9F7FF1-CDF3-40DF-AB19-22D6E401CCFE}">
      <dgm:prSet/>
      <dgm:spPr/>
      <dgm:t>
        <a:bodyPr/>
        <a:lstStyle/>
        <a:p>
          <a:endParaRPr lang="zh-TW" altLang="en-US"/>
        </a:p>
      </dgm:t>
    </dgm:pt>
    <dgm:pt modelId="{6A2FC743-715F-4AFB-9F64-D1034E584441}" type="parTrans" cxnId="{CB9F7FF1-CDF3-40DF-AB19-22D6E401CCFE}">
      <dgm:prSet/>
      <dgm:spPr/>
      <dgm:t>
        <a:bodyPr/>
        <a:lstStyle/>
        <a:p>
          <a:endParaRPr lang="zh-TW" altLang="en-US"/>
        </a:p>
      </dgm:t>
    </dgm:pt>
    <dgm:pt modelId="{DD8C2516-B7CA-492B-9647-A2AEBD09D367}">
      <dgm:prSet custT="1"/>
      <dgm:spPr/>
      <dgm:t>
        <a:bodyPr/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採購廉政平台</a:t>
          </a:r>
        </a:p>
      </dgm:t>
    </dgm:pt>
    <dgm:pt modelId="{A936BCB4-3356-4120-89A2-74E0715EB37C}" type="parTrans" cxnId="{865EEA81-A23A-44B2-AE30-19F06DD040E2}">
      <dgm:prSet/>
      <dgm:spPr/>
      <dgm:t>
        <a:bodyPr/>
        <a:lstStyle/>
        <a:p>
          <a:endParaRPr lang="zh-TW" altLang="en-US"/>
        </a:p>
      </dgm:t>
    </dgm:pt>
    <dgm:pt modelId="{8F4A6BB7-DFB7-4410-9E1A-BD2CDA16A2D9}" type="sibTrans" cxnId="{865EEA81-A23A-44B2-AE30-19F06DD040E2}">
      <dgm:prSet/>
      <dgm:spPr/>
      <dgm:t>
        <a:bodyPr/>
        <a:lstStyle/>
        <a:p>
          <a:endParaRPr lang="zh-TW" altLang="en-US"/>
        </a:p>
      </dgm:t>
    </dgm:pt>
    <dgm:pt modelId="{1921331B-6721-4099-88B0-4304C9C0A167}" type="pres">
      <dgm:prSet presAssocID="{908AA081-3923-46B5-A9FD-B7D878005C92}" presName="linear" presStyleCnt="0">
        <dgm:presLayoutVars>
          <dgm:dir/>
          <dgm:animLvl val="lvl"/>
          <dgm:resizeHandles val="exact"/>
        </dgm:presLayoutVars>
      </dgm:prSet>
      <dgm:spPr/>
    </dgm:pt>
    <dgm:pt modelId="{B1E3E539-AE69-46B3-B1EC-298A137ADB25}" type="pres">
      <dgm:prSet presAssocID="{93B2CE4E-1320-49FC-9FEB-2B638FB46BC5}" presName="parentLin" presStyleCnt="0"/>
      <dgm:spPr/>
    </dgm:pt>
    <dgm:pt modelId="{2288D5ED-45E7-4CFF-9D54-58EA118729FA}" type="pres">
      <dgm:prSet presAssocID="{93B2CE4E-1320-49FC-9FEB-2B638FB46BC5}" presName="parentLeftMargin" presStyleLbl="node1" presStyleIdx="0" presStyleCnt="5"/>
      <dgm:spPr/>
    </dgm:pt>
    <dgm:pt modelId="{BDF68319-92CF-4101-B95D-A03968C20845}" type="pres">
      <dgm:prSet presAssocID="{93B2CE4E-1320-49FC-9FEB-2B638FB46BC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FE8856F-4ED1-4B7E-A099-46F270EFFB69}" type="pres">
      <dgm:prSet presAssocID="{93B2CE4E-1320-49FC-9FEB-2B638FB46BC5}" presName="negativeSpace" presStyleCnt="0"/>
      <dgm:spPr/>
    </dgm:pt>
    <dgm:pt modelId="{FAADFC1A-1899-4ABF-962E-4431E750CE1E}" type="pres">
      <dgm:prSet presAssocID="{93B2CE4E-1320-49FC-9FEB-2B638FB46BC5}" presName="childText" presStyleLbl="conFgAcc1" presStyleIdx="0" presStyleCnt="5">
        <dgm:presLayoutVars>
          <dgm:bulletEnabled val="1"/>
        </dgm:presLayoutVars>
      </dgm:prSet>
      <dgm:spPr/>
    </dgm:pt>
    <dgm:pt modelId="{E6CC2D6B-CF76-4A56-8637-C993AF52BB9A}" type="pres">
      <dgm:prSet presAssocID="{413BCCA7-E8DF-45EB-9B8A-F334F342939C}" presName="spaceBetweenRectangles" presStyleCnt="0"/>
      <dgm:spPr/>
    </dgm:pt>
    <dgm:pt modelId="{4C237633-268C-4B32-805B-E55C70C738D6}" type="pres">
      <dgm:prSet presAssocID="{D3307F59-5566-42CA-AF18-E30DDB6D1B0F}" presName="parentLin" presStyleCnt="0"/>
      <dgm:spPr/>
    </dgm:pt>
    <dgm:pt modelId="{E189978A-4D81-48BE-811E-5906556E3B18}" type="pres">
      <dgm:prSet presAssocID="{D3307F59-5566-42CA-AF18-E30DDB6D1B0F}" presName="parentLeftMargin" presStyleLbl="node1" presStyleIdx="0" presStyleCnt="5"/>
      <dgm:spPr/>
    </dgm:pt>
    <dgm:pt modelId="{601E23D6-0D31-4D45-A143-BAF79E7EE958}" type="pres">
      <dgm:prSet presAssocID="{D3307F59-5566-42CA-AF18-E30DDB6D1B0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3E36B6F-B8AB-473B-9F0D-DA43B7A3F0AA}" type="pres">
      <dgm:prSet presAssocID="{D3307F59-5566-42CA-AF18-E30DDB6D1B0F}" presName="negativeSpace" presStyleCnt="0"/>
      <dgm:spPr/>
    </dgm:pt>
    <dgm:pt modelId="{6023E5C3-2D14-4B96-8DF4-BC2CABD43B5C}" type="pres">
      <dgm:prSet presAssocID="{D3307F59-5566-42CA-AF18-E30DDB6D1B0F}" presName="childText" presStyleLbl="conFgAcc1" presStyleIdx="1" presStyleCnt="5">
        <dgm:presLayoutVars>
          <dgm:bulletEnabled val="1"/>
        </dgm:presLayoutVars>
      </dgm:prSet>
      <dgm:spPr/>
    </dgm:pt>
    <dgm:pt modelId="{9F5DAEA2-3A33-415C-8CAF-9E8BBFC58857}" type="pres">
      <dgm:prSet presAssocID="{267C71AA-B393-4F0A-9F4A-14C43195C23D}" presName="spaceBetweenRectangles" presStyleCnt="0"/>
      <dgm:spPr/>
    </dgm:pt>
    <dgm:pt modelId="{C400A1FF-ABD0-48ED-98BB-085D9C14C962}" type="pres">
      <dgm:prSet presAssocID="{0774E37B-5680-4560-8AE5-8AAB84FE714F}" presName="parentLin" presStyleCnt="0"/>
      <dgm:spPr/>
    </dgm:pt>
    <dgm:pt modelId="{F6388435-8F5E-4742-BCA9-6D84987DEE16}" type="pres">
      <dgm:prSet presAssocID="{0774E37B-5680-4560-8AE5-8AAB84FE714F}" presName="parentLeftMargin" presStyleLbl="node1" presStyleIdx="1" presStyleCnt="5"/>
      <dgm:spPr/>
    </dgm:pt>
    <dgm:pt modelId="{997A29DF-0A5A-4064-A514-ED27A9CA82E9}" type="pres">
      <dgm:prSet presAssocID="{0774E37B-5680-4560-8AE5-8AAB84FE714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44056A5-1146-4B3F-B2AE-147E129B3620}" type="pres">
      <dgm:prSet presAssocID="{0774E37B-5680-4560-8AE5-8AAB84FE714F}" presName="negativeSpace" presStyleCnt="0"/>
      <dgm:spPr/>
    </dgm:pt>
    <dgm:pt modelId="{0FAF93AD-2F44-41C4-BDBC-94D3468C78A8}" type="pres">
      <dgm:prSet presAssocID="{0774E37B-5680-4560-8AE5-8AAB84FE714F}" presName="childText" presStyleLbl="conFgAcc1" presStyleIdx="2" presStyleCnt="5">
        <dgm:presLayoutVars>
          <dgm:bulletEnabled val="1"/>
        </dgm:presLayoutVars>
      </dgm:prSet>
      <dgm:spPr/>
    </dgm:pt>
    <dgm:pt modelId="{746A47E0-911B-40CC-8C16-CA60FFED2D8B}" type="pres">
      <dgm:prSet presAssocID="{3EEC1D67-76B4-445A-8B60-9E76A45AC6DD}" presName="spaceBetweenRectangles" presStyleCnt="0"/>
      <dgm:spPr/>
    </dgm:pt>
    <dgm:pt modelId="{C171E6B8-48A7-4A76-B0C5-FA098BE1138A}" type="pres">
      <dgm:prSet presAssocID="{BABE9C2C-0681-4DCD-A8B6-33B784257119}" presName="parentLin" presStyleCnt="0"/>
      <dgm:spPr/>
    </dgm:pt>
    <dgm:pt modelId="{8E6DD7A2-BED3-4FF9-9673-EBA5FE6B3636}" type="pres">
      <dgm:prSet presAssocID="{BABE9C2C-0681-4DCD-A8B6-33B784257119}" presName="parentLeftMargin" presStyleLbl="node1" presStyleIdx="2" presStyleCnt="5"/>
      <dgm:spPr/>
    </dgm:pt>
    <dgm:pt modelId="{55CFDCEE-8493-4377-85B1-DEBD416C705E}" type="pres">
      <dgm:prSet presAssocID="{BABE9C2C-0681-4DCD-A8B6-33B78425711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9801ED8-283D-460A-97E4-579BE78296F2}" type="pres">
      <dgm:prSet presAssocID="{BABE9C2C-0681-4DCD-A8B6-33B784257119}" presName="negativeSpace" presStyleCnt="0"/>
      <dgm:spPr/>
    </dgm:pt>
    <dgm:pt modelId="{3F039FBB-2D39-452E-BC1B-351451479877}" type="pres">
      <dgm:prSet presAssocID="{BABE9C2C-0681-4DCD-A8B6-33B784257119}" presName="childText" presStyleLbl="conFgAcc1" presStyleIdx="3" presStyleCnt="5">
        <dgm:presLayoutVars>
          <dgm:bulletEnabled val="1"/>
        </dgm:presLayoutVars>
      </dgm:prSet>
      <dgm:spPr/>
    </dgm:pt>
    <dgm:pt modelId="{9CE46C92-0944-4AC6-AF21-546016CBDB1F}" type="pres">
      <dgm:prSet presAssocID="{D02B0D52-37B6-44DC-88E5-FF93F5356EB8}" presName="spaceBetweenRectangles" presStyleCnt="0"/>
      <dgm:spPr/>
    </dgm:pt>
    <dgm:pt modelId="{A3127C36-A3E5-4843-8532-34327ED8A49D}" type="pres">
      <dgm:prSet presAssocID="{DD8C2516-B7CA-492B-9647-A2AEBD09D367}" presName="parentLin" presStyleCnt="0"/>
      <dgm:spPr/>
    </dgm:pt>
    <dgm:pt modelId="{4E45D980-DDAD-4ACF-B87A-06525A1EA1CD}" type="pres">
      <dgm:prSet presAssocID="{DD8C2516-B7CA-492B-9647-A2AEBD09D367}" presName="parentLeftMargin" presStyleLbl="node1" presStyleIdx="3" presStyleCnt="5"/>
      <dgm:spPr/>
    </dgm:pt>
    <dgm:pt modelId="{EA7C2412-0418-4DBC-9E01-E949E1C58382}" type="pres">
      <dgm:prSet presAssocID="{DD8C2516-B7CA-492B-9647-A2AEBD09D367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0F208A2D-A7C4-4DB5-AC95-CB1A04D29018}" type="pres">
      <dgm:prSet presAssocID="{DD8C2516-B7CA-492B-9647-A2AEBD09D367}" presName="negativeSpace" presStyleCnt="0"/>
      <dgm:spPr/>
    </dgm:pt>
    <dgm:pt modelId="{921A860E-B073-42F4-B7C9-77B7617927D6}" type="pres">
      <dgm:prSet presAssocID="{DD8C2516-B7CA-492B-9647-A2AEBD09D36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10B9306-6B60-4132-AAEB-250D8297C374}" srcId="{908AA081-3923-46B5-A9FD-B7D878005C92}" destId="{93B2CE4E-1320-49FC-9FEB-2B638FB46BC5}" srcOrd="0" destOrd="0" parTransId="{4FE9A169-7CFD-4ADD-B55B-A1C437841BE3}" sibTransId="{413BCCA7-E8DF-45EB-9B8A-F334F342939C}"/>
    <dgm:cxn modelId="{CC9AB40E-126C-435F-8C25-143CCF0BE23B}" type="presOf" srcId="{93B2CE4E-1320-49FC-9FEB-2B638FB46BC5}" destId="{BDF68319-92CF-4101-B95D-A03968C20845}" srcOrd="1" destOrd="0" presId="urn:microsoft.com/office/officeart/2005/8/layout/list1"/>
    <dgm:cxn modelId="{3F980614-B160-451F-8BCE-66CEFD8AAC5C}" type="presOf" srcId="{0774E37B-5680-4560-8AE5-8AAB84FE714F}" destId="{997A29DF-0A5A-4064-A514-ED27A9CA82E9}" srcOrd="1" destOrd="0" presId="urn:microsoft.com/office/officeart/2005/8/layout/list1"/>
    <dgm:cxn modelId="{D0602939-D077-43C3-95BB-64463E838B2D}" type="presOf" srcId="{D3307F59-5566-42CA-AF18-E30DDB6D1B0F}" destId="{601E23D6-0D31-4D45-A143-BAF79E7EE958}" srcOrd="1" destOrd="0" presId="urn:microsoft.com/office/officeart/2005/8/layout/list1"/>
    <dgm:cxn modelId="{2A840E55-701E-4701-975C-E9E809457EE8}" type="presOf" srcId="{BABE9C2C-0681-4DCD-A8B6-33B784257119}" destId="{55CFDCEE-8493-4377-85B1-DEBD416C705E}" srcOrd="1" destOrd="0" presId="urn:microsoft.com/office/officeart/2005/8/layout/list1"/>
    <dgm:cxn modelId="{865EEA81-A23A-44B2-AE30-19F06DD040E2}" srcId="{908AA081-3923-46B5-A9FD-B7D878005C92}" destId="{DD8C2516-B7CA-492B-9647-A2AEBD09D367}" srcOrd="4" destOrd="0" parTransId="{A936BCB4-3356-4120-89A2-74E0715EB37C}" sibTransId="{8F4A6BB7-DFB7-4410-9E1A-BD2CDA16A2D9}"/>
    <dgm:cxn modelId="{3AB1978A-0D61-46F4-8F19-1A371C8C6E7F}" type="presOf" srcId="{DD8C2516-B7CA-492B-9647-A2AEBD09D367}" destId="{4E45D980-DDAD-4ACF-B87A-06525A1EA1CD}" srcOrd="0" destOrd="0" presId="urn:microsoft.com/office/officeart/2005/8/layout/list1"/>
    <dgm:cxn modelId="{E2340997-C262-486F-BB34-D7D5B64F2944}" type="presOf" srcId="{0774E37B-5680-4560-8AE5-8AAB84FE714F}" destId="{F6388435-8F5E-4742-BCA9-6D84987DEE16}" srcOrd="0" destOrd="0" presId="urn:microsoft.com/office/officeart/2005/8/layout/list1"/>
    <dgm:cxn modelId="{191074A6-2A12-4372-ADA5-2995649F9978}" type="presOf" srcId="{BABE9C2C-0681-4DCD-A8B6-33B784257119}" destId="{8E6DD7A2-BED3-4FF9-9673-EBA5FE6B3636}" srcOrd="0" destOrd="0" presId="urn:microsoft.com/office/officeart/2005/8/layout/list1"/>
    <dgm:cxn modelId="{33DE2EBF-82A2-4FC0-863D-32AF52E018DA}" type="presOf" srcId="{DD8C2516-B7CA-492B-9647-A2AEBD09D367}" destId="{EA7C2412-0418-4DBC-9E01-E949E1C58382}" srcOrd="1" destOrd="0" presId="urn:microsoft.com/office/officeart/2005/8/layout/list1"/>
    <dgm:cxn modelId="{765E6AC6-1B7E-4C4E-BBAC-81F09EFF2BD4}" type="presOf" srcId="{D3307F59-5566-42CA-AF18-E30DDB6D1B0F}" destId="{E189978A-4D81-48BE-811E-5906556E3B18}" srcOrd="0" destOrd="0" presId="urn:microsoft.com/office/officeart/2005/8/layout/list1"/>
    <dgm:cxn modelId="{A78A29CF-7FCC-4F34-8933-2ADC0A956708}" type="presOf" srcId="{93B2CE4E-1320-49FC-9FEB-2B638FB46BC5}" destId="{2288D5ED-45E7-4CFF-9D54-58EA118729FA}" srcOrd="0" destOrd="0" presId="urn:microsoft.com/office/officeart/2005/8/layout/list1"/>
    <dgm:cxn modelId="{3E8614E5-531B-40F0-9503-F0B5F870090E}" srcId="{908AA081-3923-46B5-A9FD-B7D878005C92}" destId="{0774E37B-5680-4560-8AE5-8AAB84FE714F}" srcOrd="2" destOrd="0" parTransId="{C3AF47F0-F913-4592-95A3-500FC01B148C}" sibTransId="{3EEC1D67-76B4-445A-8B60-9E76A45AC6DD}"/>
    <dgm:cxn modelId="{9AFCB7E6-FC4E-47A9-8E98-75D0A9F25753}" type="presOf" srcId="{908AA081-3923-46B5-A9FD-B7D878005C92}" destId="{1921331B-6721-4099-88B0-4304C9C0A167}" srcOrd="0" destOrd="0" presId="urn:microsoft.com/office/officeart/2005/8/layout/list1"/>
    <dgm:cxn modelId="{CB9F7FF1-CDF3-40DF-AB19-22D6E401CCFE}" srcId="{908AA081-3923-46B5-A9FD-B7D878005C92}" destId="{BABE9C2C-0681-4DCD-A8B6-33B784257119}" srcOrd="3" destOrd="0" parTransId="{6A2FC743-715F-4AFB-9F64-D1034E584441}" sibTransId="{D02B0D52-37B6-44DC-88E5-FF93F5356EB8}"/>
    <dgm:cxn modelId="{F9C915F3-14DD-4498-85C6-BA3E8549A6C9}" srcId="{908AA081-3923-46B5-A9FD-B7D878005C92}" destId="{D3307F59-5566-42CA-AF18-E30DDB6D1B0F}" srcOrd="1" destOrd="0" parTransId="{A47FF02A-4CF6-498F-9848-0AA695323E4D}" sibTransId="{267C71AA-B393-4F0A-9F4A-14C43195C23D}"/>
    <dgm:cxn modelId="{8155A85F-8D44-459F-9504-01DBEFCA282D}" type="presParOf" srcId="{1921331B-6721-4099-88B0-4304C9C0A167}" destId="{B1E3E539-AE69-46B3-B1EC-298A137ADB25}" srcOrd="0" destOrd="0" presId="urn:microsoft.com/office/officeart/2005/8/layout/list1"/>
    <dgm:cxn modelId="{FD94C161-A34A-46E2-83AA-B6447EE5D6E4}" type="presParOf" srcId="{B1E3E539-AE69-46B3-B1EC-298A137ADB25}" destId="{2288D5ED-45E7-4CFF-9D54-58EA118729FA}" srcOrd="0" destOrd="0" presId="urn:microsoft.com/office/officeart/2005/8/layout/list1"/>
    <dgm:cxn modelId="{A46AD8D8-3BD9-45E0-8AF6-48C98F783665}" type="presParOf" srcId="{B1E3E539-AE69-46B3-B1EC-298A137ADB25}" destId="{BDF68319-92CF-4101-B95D-A03968C20845}" srcOrd="1" destOrd="0" presId="urn:microsoft.com/office/officeart/2005/8/layout/list1"/>
    <dgm:cxn modelId="{C88B51AD-2B9C-4998-94B8-254DECC5C23A}" type="presParOf" srcId="{1921331B-6721-4099-88B0-4304C9C0A167}" destId="{0FE8856F-4ED1-4B7E-A099-46F270EFFB69}" srcOrd="1" destOrd="0" presId="urn:microsoft.com/office/officeart/2005/8/layout/list1"/>
    <dgm:cxn modelId="{9A91D53C-6DA7-478D-85A1-2EB6D35F78C5}" type="presParOf" srcId="{1921331B-6721-4099-88B0-4304C9C0A167}" destId="{FAADFC1A-1899-4ABF-962E-4431E750CE1E}" srcOrd="2" destOrd="0" presId="urn:microsoft.com/office/officeart/2005/8/layout/list1"/>
    <dgm:cxn modelId="{026DB75E-3806-4154-8CEB-0DEA21C22A18}" type="presParOf" srcId="{1921331B-6721-4099-88B0-4304C9C0A167}" destId="{E6CC2D6B-CF76-4A56-8637-C993AF52BB9A}" srcOrd="3" destOrd="0" presId="urn:microsoft.com/office/officeart/2005/8/layout/list1"/>
    <dgm:cxn modelId="{CC782646-FE86-4095-A65E-AC82A1112230}" type="presParOf" srcId="{1921331B-6721-4099-88B0-4304C9C0A167}" destId="{4C237633-268C-4B32-805B-E55C70C738D6}" srcOrd="4" destOrd="0" presId="urn:microsoft.com/office/officeart/2005/8/layout/list1"/>
    <dgm:cxn modelId="{0D3446FE-53F3-45EE-94B3-CE9B28A2A717}" type="presParOf" srcId="{4C237633-268C-4B32-805B-E55C70C738D6}" destId="{E189978A-4D81-48BE-811E-5906556E3B18}" srcOrd="0" destOrd="0" presId="urn:microsoft.com/office/officeart/2005/8/layout/list1"/>
    <dgm:cxn modelId="{94752454-F7C9-49DE-BE9B-AC304713C09A}" type="presParOf" srcId="{4C237633-268C-4B32-805B-E55C70C738D6}" destId="{601E23D6-0D31-4D45-A143-BAF79E7EE958}" srcOrd="1" destOrd="0" presId="urn:microsoft.com/office/officeart/2005/8/layout/list1"/>
    <dgm:cxn modelId="{573376C1-A041-4073-A2CD-92127C2F58A4}" type="presParOf" srcId="{1921331B-6721-4099-88B0-4304C9C0A167}" destId="{93E36B6F-B8AB-473B-9F0D-DA43B7A3F0AA}" srcOrd="5" destOrd="0" presId="urn:microsoft.com/office/officeart/2005/8/layout/list1"/>
    <dgm:cxn modelId="{B0C3C4FD-781E-40F3-ABC7-979F85C8ACF1}" type="presParOf" srcId="{1921331B-6721-4099-88B0-4304C9C0A167}" destId="{6023E5C3-2D14-4B96-8DF4-BC2CABD43B5C}" srcOrd="6" destOrd="0" presId="urn:microsoft.com/office/officeart/2005/8/layout/list1"/>
    <dgm:cxn modelId="{610FC788-573A-436C-B563-D9548AA44838}" type="presParOf" srcId="{1921331B-6721-4099-88B0-4304C9C0A167}" destId="{9F5DAEA2-3A33-415C-8CAF-9E8BBFC58857}" srcOrd="7" destOrd="0" presId="urn:microsoft.com/office/officeart/2005/8/layout/list1"/>
    <dgm:cxn modelId="{AC83749E-C9BC-42F7-BAFE-3B2F1ACF5409}" type="presParOf" srcId="{1921331B-6721-4099-88B0-4304C9C0A167}" destId="{C400A1FF-ABD0-48ED-98BB-085D9C14C962}" srcOrd="8" destOrd="0" presId="urn:microsoft.com/office/officeart/2005/8/layout/list1"/>
    <dgm:cxn modelId="{F747395F-7FB5-45D9-99F7-BC3C2C4CF511}" type="presParOf" srcId="{C400A1FF-ABD0-48ED-98BB-085D9C14C962}" destId="{F6388435-8F5E-4742-BCA9-6D84987DEE16}" srcOrd="0" destOrd="0" presId="urn:microsoft.com/office/officeart/2005/8/layout/list1"/>
    <dgm:cxn modelId="{F4917886-D94D-465B-9AAC-375A445D6EB7}" type="presParOf" srcId="{C400A1FF-ABD0-48ED-98BB-085D9C14C962}" destId="{997A29DF-0A5A-4064-A514-ED27A9CA82E9}" srcOrd="1" destOrd="0" presId="urn:microsoft.com/office/officeart/2005/8/layout/list1"/>
    <dgm:cxn modelId="{CBDC8BD5-BA49-4AA6-8F5D-72092C5F7ECD}" type="presParOf" srcId="{1921331B-6721-4099-88B0-4304C9C0A167}" destId="{344056A5-1146-4B3F-B2AE-147E129B3620}" srcOrd="9" destOrd="0" presId="urn:microsoft.com/office/officeart/2005/8/layout/list1"/>
    <dgm:cxn modelId="{E7210D46-6191-455E-8C46-AE76A0C3320E}" type="presParOf" srcId="{1921331B-6721-4099-88B0-4304C9C0A167}" destId="{0FAF93AD-2F44-41C4-BDBC-94D3468C78A8}" srcOrd="10" destOrd="0" presId="urn:microsoft.com/office/officeart/2005/8/layout/list1"/>
    <dgm:cxn modelId="{B89F5B22-1C87-48C8-A49F-986F2D77E932}" type="presParOf" srcId="{1921331B-6721-4099-88B0-4304C9C0A167}" destId="{746A47E0-911B-40CC-8C16-CA60FFED2D8B}" srcOrd="11" destOrd="0" presId="urn:microsoft.com/office/officeart/2005/8/layout/list1"/>
    <dgm:cxn modelId="{189F53F7-50B0-4858-9714-9828231B8D57}" type="presParOf" srcId="{1921331B-6721-4099-88B0-4304C9C0A167}" destId="{C171E6B8-48A7-4A76-B0C5-FA098BE1138A}" srcOrd="12" destOrd="0" presId="urn:microsoft.com/office/officeart/2005/8/layout/list1"/>
    <dgm:cxn modelId="{6243CD32-6E6D-46F0-B4A8-4418EBFB3879}" type="presParOf" srcId="{C171E6B8-48A7-4A76-B0C5-FA098BE1138A}" destId="{8E6DD7A2-BED3-4FF9-9673-EBA5FE6B3636}" srcOrd="0" destOrd="0" presId="urn:microsoft.com/office/officeart/2005/8/layout/list1"/>
    <dgm:cxn modelId="{E96B4CAE-14FC-4062-812B-7A02F47AA372}" type="presParOf" srcId="{C171E6B8-48A7-4A76-B0C5-FA098BE1138A}" destId="{55CFDCEE-8493-4377-85B1-DEBD416C705E}" srcOrd="1" destOrd="0" presId="urn:microsoft.com/office/officeart/2005/8/layout/list1"/>
    <dgm:cxn modelId="{9378B32A-3429-4A87-8646-27E895B37C95}" type="presParOf" srcId="{1921331B-6721-4099-88B0-4304C9C0A167}" destId="{79801ED8-283D-460A-97E4-579BE78296F2}" srcOrd="13" destOrd="0" presId="urn:microsoft.com/office/officeart/2005/8/layout/list1"/>
    <dgm:cxn modelId="{3E3A25D3-34AB-4296-ABD1-AE4CFEBFF0DE}" type="presParOf" srcId="{1921331B-6721-4099-88B0-4304C9C0A167}" destId="{3F039FBB-2D39-452E-BC1B-351451479877}" srcOrd="14" destOrd="0" presId="urn:microsoft.com/office/officeart/2005/8/layout/list1"/>
    <dgm:cxn modelId="{B487550D-A07D-4619-9760-9A830DA3243E}" type="presParOf" srcId="{1921331B-6721-4099-88B0-4304C9C0A167}" destId="{9CE46C92-0944-4AC6-AF21-546016CBDB1F}" srcOrd="15" destOrd="0" presId="urn:microsoft.com/office/officeart/2005/8/layout/list1"/>
    <dgm:cxn modelId="{ECC2EDAA-81F6-4F6C-8D19-F94BC15FEE07}" type="presParOf" srcId="{1921331B-6721-4099-88B0-4304C9C0A167}" destId="{A3127C36-A3E5-4843-8532-34327ED8A49D}" srcOrd="16" destOrd="0" presId="urn:microsoft.com/office/officeart/2005/8/layout/list1"/>
    <dgm:cxn modelId="{3FACF066-5B54-4AE5-A851-82C39DC1BE58}" type="presParOf" srcId="{A3127C36-A3E5-4843-8532-34327ED8A49D}" destId="{4E45D980-DDAD-4ACF-B87A-06525A1EA1CD}" srcOrd="0" destOrd="0" presId="urn:microsoft.com/office/officeart/2005/8/layout/list1"/>
    <dgm:cxn modelId="{73C21A69-0BFB-4854-B17D-E38DF69D1860}" type="presParOf" srcId="{A3127C36-A3E5-4843-8532-34327ED8A49D}" destId="{EA7C2412-0418-4DBC-9E01-E949E1C58382}" srcOrd="1" destOrd="0" presId="urn:microsoft.com/office/officeart/2005/8/layout/list1"/>
    <dgm:cxn modelId="{554F595D-F234-4B33-97D4-396E1CBBB21D}" type="presParOf" srcId="{1921331B-6721-4099-88B0-4304C9C0A167}" destId="{0F208A2D-A7C4-4DB5-AC95-CB1A04D29018}" srcOrd="17" destOrd="0" presId="urn:microsoft.com/office/officeart/2005/8/layout/list1"/>
    <dgm:cxn modelId="{43406184-5400-402E-B10D-286A6F0B3D6F}" type="presParOf" srcId="{1921331B-6721-4099-88B0-4304C9C0A167}" destId="{921A860E-B073-42F4-B7C9-77B7617927D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B030CA-C61F-4FB0-A308-5C11CA8D34CE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FAB41DF0-881D-4F83-AC24-836D04FF52E7}">
      <dgm:prSet phldrT="[文字]" custT="1"/>
      <dgm:spPr>
        <a:blipFill rotWithShape="0">
          <a:blip xmlns:r="http://schemas.openxmlformats.org/officeDocument/2006/relationships" r:embed="rId1"/>
          <a:srcRect/>
          <a:stretch>
            <a:fillRect l="-7000" r="-7000"/>
          </a:stretch>
        </a:blipFill>
      </dgm:spPr>
      <dgm:t>
        <a:bodyPr/>
        <a:lstStyle/>
        <a:p>
          <a:endParaRPr lang="zh-TW" altLang="en-US" sz="4800" b="1" dirty="0">
            <a:solidFill>
              <a:srgbClr val="000099"/>
            </a:solidFill>
          </a:endParaRPr>
        </a:p>
      </dgm:t>
    </dgm:pt>
    <dgm:pt modelId="{17228355-65C5-4652-BF65-6FB68D97A46E}" type="parTrans" cxnId="{5BA55451-745F-4DF7-ADE5-9070006BF1BE}">
      <dgm:prSet/>
      <dgm:spPr/>
      <dgm:t>
        <a:bodyPr/>
        <a:lstStyle/>
        <a:p>
          <a:endParaRPr lang="zh-TW" altLang="en-US"/>
        </a:p>
      </dgm:t>
    </dgm:pt>
    <dgm:pt modelId="{B6C6C8CE-E77A-4D42-A02B-171678B0079E}" type="sibTrans" cxnId="{5BA55451-745F-4DF7-ADE5-9070006BF1BE}">
      <dgm:prSet/>
      <dgm:spPr/>
      <dgm:t>
        <a:bodyPr/>
        <a:lstStyle/>
        <a:p>
          <a:endParaRPr lang="zh-TW" altLang="en-US"/>
        </a:p>
      </dgm:t>
    </dgm:pt>
    <dgm:pt modelId="{C1AC6B4D-7CCE-43A5-BA80-FAB9C05FDA36}">
      <dgm:prSet phldrT="[文字]" custT="1"/>
      <dgm:spPr/>
      <dgm:t>
        <a:bodyPr/>
        <a:lstStyle/>
        <a:p>
          <a:r>
            <a:rPr lang="zh-TW" altLang="en-US" sz="4800" b="1" dirty="0"/>
            <a:t>重申法遵</a:t>
          </a:r>
        </a:p>
      </dgm:t>
    </dgm:pt>
    <dgm:pt modelId="{E4DB7B1D-5ED6-474E-93CE-C90480AFA1B3}" type="parTrans" cxnId="{0E5E16E2-FA5F-4E64-9E17-CF4E1A0EA66C}">
      <dgm:prSet/>
      <dgm:spPr/>
      <dgm:t>
        <a:bodyPr/>
        <a:lstStyle/>
        <a:p>
          <a:endParaRPr lang="zh-TW" altLang="en-US"/>
        </a:p>
      </dgm:t>
    </dgm:pt>
    <dgm:pt modelId="{43D7530C-336B-44BC-9AC3-4B5353D4A566}" type="sibTrans" cxnId="{0E5E16E2-FA5F-4E64-9E17-CF4E1A0EA66C}">
      <dgm:prSet/>
      <dgm:spPr/>
      <dgm:t>
        <a:bodyPr/>
        <a:lstStyle/>
        <a:p>
          <a:endParaRPr lang="zh-TW" altLang="en-US"/>
        </a:p>
      </dgm:t>
    </dgm:pt>
    <dgm:pt modelId="{55E3C447-2661-427A-9B5A-98D342C79FF9}">
      <dgm:prSet phldrT="[文字]" custT="1"/>
      <dgm:spPr/>
      <dgm:t>
        <a:bodyPr/>
        <a:lstStyle/>
        <a:p>
          <a:r>
            <a:rPr lang="zh-TW" altLang="en-US" sz="4800" b="1" dirty="0"/>
            <a:t>樹立廉能</a:t>
          </a:r>
        </a:p>
      </dgm:t>
    </dgm:pt>
    <dgm:pt modelId="{BEBC0ED1-AB9A-4958-84C4-CC579952F822}" type="parTrans" cxnId="{88219483-0344-42A1-A3E7-0E77B8403496}">
      <dgm:prSet/>
      <dgm:spPr/>
      <dgm:t>
        <a:bodyPr/>
        <a:lstStyle/>
        <a:p>
          <a:endParaRPr lang="zh-TW" altLang="en-US"/>
        </a:p>
      </dgm:t>
    </dgm:pt>
    <dgm:pt modelId="{2B15530D-4C2F-4DC2-9F57-63701DED630F}" type="sibTrans" cxnId="{88219483-0344-42A1-A3E7-0E77B8403496}">
      <dgm:prSet/>
      <dgm:spPr/>
      <dgm:t>
        <a:bodyPr/>
        <a:lstStyle/>
        <a:p>
          <a:endParaRPr lang="zh-TW" altLang="en-US"/>
        </a:p>
      </dgm:t>
    </dgm:pt>
    <dgm:pt modelId="{28CBDD05-0B44-47FA-ABE3-FE46F222CC46}">
      <dgm:prSet phldrT="[文字]" custT="1"/>
      <dgm:spPr/>
      <dgm:t>
        <a:bodyPr/>
        <a:lstStyle/>
        <a:p>
          <a:r>
            <a:rPr lang="zh-TW" altLang="en-US" sz="4800" b="1" dirty="0"/>
            <a:t>誠信經營</a:t>
          </a:r>
        </a:p>
      </dgm:t>
    </dgm:pt>
    <dgm:pt modelId="{71E0BF9E-CA57-40CB-B96B-719817811FCF}" type="parTrans" cxnId="{B89FF85F-5235-444A-A268-F1BFCE86D707}">
      <dgm:prSet/>
      <dgm:spPr/>
      <dgm:t>
        <a:bodyPr/>
        <a:lstStyle/>
        <a:p>
          <a:endParaRPr lang="zh-TW" altLang="en-US"/>
        </a:p>
      </dgm:t>
    </dgm:pt>
    <dgm:pt modelId="{731377F8-196B-4B1D-86E7-578F7268CBCE}" type="sibTrans" cxnId="{B89FF85F-5235-444A-A268-F1BFCE86D707}">
      <dgm:prSet/>
      <dgm:spPr/>
      <dgm:t>
        <a:bodyPr/>
        <a:lstStyle/>
        <a:p>
          <a:endParaRPr lang="zh-TW" altLang="en-US"/>
        </a:p>
      </dgm:t>
    </dgm:pt>
    <dgm:pt modelId="{F89A62A4-0FB6-4974-8C46-65A673129702}">
      <dgm:prSet phldrT="[文字]" custT="1"/>
      <dgm:spPr/>
      <dgm:t>
        <a:bodyPr/>
        <a:lstStyle/>
        <a:p>
          <a:r>
            <a:rPr lang="zh-TW" altLang="en-US" sz="4800" b="1" dirty="0"/>
            <a:t>重建形象</a:t>
          </a:r>
        </a:p>
      </dgm:t>
    </dgm:pt>
    <dgm:pt modelId="{CDF72D2E-E9E9-475D-935F-1AF0299812EC}" type="parTrans" cxnId="{4D2790CE-56F9-4B2C-B7EE-054E9D4EBE57}">
      <dgm:prSet/>
      <dgm:spPr/>
      <dgm:t>
        <a:bodyPr/>
        <a:lstStyle/>
        <a:p>
          <a:endParaRPr lang="zh-TW" altLang="en-US"/>
        </a:p>
      </dgm:t>
    </dgm:pt>
    <dgm:pt modelId="{4C9651CB-E9D0-4E8A-B7AE-6517F6F8BE7B}" type="sibTrans" cxnId="{4D2790CE-56F9-4B2C-B7EE-054E9D4EBE57}">
      <dgm:prSet/>
      <dgm:spPr/>
      <dgm:t>
        <a:bodyPr/>
        <a:lstStyle/>
        <a:p>
          <a:endParaRPr lang="zh-TW" altLang="en-US"/>
        </a:p>
      </dgm:t>
    </dgm:pt>
    <dgm:pt modelId="{261CFD19-6EF5-49B6-8438-9EFD2BF00CDC}" type="pres">
      <dgm:prSet presAssocID="{ADB030CA-C61F-4FB0-A308-5C11CA8D34C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6A017A3-AA23-4B6F-9907-32A6074C8CA3}" type="pres">
      <dgm:prSet presAssocID="{ADB030CA-C61F-4FB0-A308-5C11CA8D34CE}" presName="matrix" presStyleCnt="0"/>
      <dgm:spPr/>
    </dgm:pt>
    <dgm:pt modelId="{F394DF6E-6F73-41DE-9FDC-1F9F9C9CC2F8}" type="pres">
      <dgm:prSet presAssocID="{ADB030CA-C61F-4FB0-A308-5C11CA8D34CE}" presName="tile1" presStyleLbl="node1" presStyleIdx="0" presStyleCnt="4"/>
      <dgm:spPr/>
    </dgm:pt>
    <dgm:pt modelId="{88596B6B-CDFA-4CC4-B270-3A6AAD4A9AE5}" type="pres">
      <dgm:prSet presAssocID="{ADB030CA-C61F-4FB0-A308-5C11CA8D34C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38EE682-2D86-4496-A90B-2420B373F6AD}" type="pres">
      <dgm:prSet presAssocID="{ADB030CA-C61F-4FB0-A308-5C11CA8D34CE}" presName="tile2" presStyleLbl="node1" presStyleIdx="1" presStyleCnt="4"/>
      <dgm:spPr/>
    </dgm:pt>
    <dgm:pt modelId="{C59BEF86-1B90-47A2-9394-1C7E1621E563}" type="pres">
      <dgm:prSet presAssocID="{ADB030CA-C61F-4FB0-A308-5C11CA8D34C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3C22907-E528-44B5-9720-985D052DF4DC}" type="pres">
      <dgm:prSet presAssocID="{ADB030CA-C61F-4FB0-A308-5C11CA8D34CE}" presName="tile3" presStyleLbl="node1" presStyleIdx="2" presStyleCnt="4"/>
      <dgm:spPr/>
    </dgm:pt>
    <dgm:pt modelId="{A86012CC-BDE9-4C46-995F-D94EE9C9007E}" type="pres">
      <dgm:prSet presAssocID="{ADB030CA-C61F-4FB0-A308-5C11CA8D34C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C685915-EDE6-4206-87F8-38982BDC7C00}" type="pres">
      <dgm:prSet presAssocID="{ADB030CA-C61F-4FB0-A308-5C11CA8D34CE}" presName="tile4" presStyleLbl="node1" presStyleIdx="3" presStyleCnt="4"/>
      <dgm:spPr/>
    </dgm:pt>
    <dgm:pt modelId="{1B36562B-421A-4D78-BD50-0470BAAD97D3}" type="pres">
      <dgm:prSet presAssocID="{ADB030CA-C61F-4FB0-A308-5C11CA8D34C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E40D3C06-8B55-42DC-871C-3F00D632AB68}" type="pres">
      <dgm:prSet presAssocID="{ADB030CA-C61F-4FB0-A308-5C11CA8D34CE}" presName="centerTile" presStyleLbl="fgShp" presStyleIdx="0" presStyleCnt="1" custScaleX="77625" custScaleY="127842">
        <dgm:presLayoutVars>
          <dgm:chMax val="0"/>
          <dgm:chPref val="0"/>
        </dgm:presLayoutVars>
      </dgm:prSet>
      <dgm:spPr/>
    </dgm:pt>
  </dgm:ptLst>
  <dgm:cxnLst>
    <dgm:cxn modelId="{871EDA0E-CCFA-4CC7-BAE2-7528E4A36EA9}" type="presOf" srcId="{55E3C447-2661-427A-9B5A-98D342C79FF9}" destId="{C59BEF86-1B90-47A2-9394-1C7E1621E563}" srcOrd="1" destOrd="0" presId="urn:microsoft.com/office/officeart/2005/8/layout/matrix1"/>
    <dgm:cxn modelId="{71645515-2303-43E0-BF7F-4CC9A96A3021}" type="presOf" srcId="{28CBDD05-0B44-47FA-ABE3-FE46F222CC46}" destId="{A86012CC-BDE9-4C46-995F-D94EE9C9007E}" srcOrd="1" destOrd="0" presId="urn:microsoft.com/office/officeart/2005/8/layout/matrix1"/>
    <dgm:cxn modelId="{F4AF5927-A47E-4E3B-93EA-2BACA5969666}" type="presOf" srcId="{FAB41DF0-881D-4F83-AC24-836D04FF52E7}" destId="{E40D3C06-8B55-42DC-871C-3F00D632AB68}" srcOrd="0" destOrd="0" presId="urn:microsoft.com/office/officeart/2005/8/layout/matrix1"/>
    <dgm:cxn modelId="{B89FF85F-5235-444A-A268-F1BFCE86D707}" srcId="{FAB41DF0-881D-4F83-AC24-836D04FF52E7}" destId="{28CBDD05-0B44-47FA-ABE3-FE46F222CC46}" srcOrd="2" destOrd="0" parTransId="{71E0BF9E-CA57-40CB-B96B-719817811FCF}" sibTransId="{731377F8-196B-4B1D-86E7-578F7268CBCE}"/>
    <dgm:cxn modelId="{D9330B44-F781-4909-BC54-07FCEBA3F231}" type="presOf" srcId="{55E3C447-2661-427A-9B5A-98D342C79FF9}" destId="{D38EE682-2D86-4496-A90B-2420B373F6AD}" srcOrd="0" destOrd="0" presId="urn:microsoft.com/office/officeart/2005/8/layout/matrix1"/>
    <dgm:cxn modelId="{5BA55451-745F-4DF7-ADE5-9070006BF1BE}" srcId="{ADB030CA-C61F-4FB0-A308-5C11CA8D34CE}" destId="{FAB41DF0-881D-4F83-AC24-836D04FF52E7}" srcOrd="0" destOrd="0" parTransId="{17228355-65C5-4652-BF65-6FB68D97A46E}" sibTransId="{B6C6C8CE-E77A-4D42-A02B-171678B0079E}"/>
    <dgm:cxn modelId="{3B751772-F677-4E9F-B584-48B58BC7DC6E}" type="presOf" srcId="{ADB030CA-C61F-4FB0-A308-5C11CA8D34CE}" destId="{261CFD19-6EF5-49B6-8438-9EFD2BF00CDC}" srcOrd="0" destOrd="0" presId="urn:microsoft.com/office/officeart/2005/8/layout/matrix1"/>
    <dgm:cxn modelId="{D2481181-7F84-474C-ACEE-46BD399508FA}" type="presOf" srcId="{C1AC6B4D-7CCE-43A5-BA80-FAB9C05FDA36}" destId="{F394DF6E-6F73-41DE-9FDC-1F9F9C9CC2F8}" srcOrd="0" destOrd="0" presId="urn:microsoft.com/office/officeart/2005/8/layout/matrix1"/>
    <dgm:cxn modelId="{88219483-0344-42A1-A3E7-0E77B8403496}" srcId="{FAB41DF0-881D-4F83-AC24-836D04FF52E7}" destId="{55E3C447-2661-427A-9B5A-98D342C79FF9}" srcOrd="1" destOrd="0" parTransId="{BEBC0ED1-AB9A-4958-84C4-CC579952F822}" sibTransId="{2B15530D-4C2F-4DC2-9F57-63701DED630F}"/>
    <dgm:cxn modelId="{CA7EE286-8F2A-40F0-8C99-922C6DB2614E}" type="presOf" srcId="{F89A62A4-0FB6-4974-8C46-65A673129702}" destId="{CC685915-EDE6-4206-87F8-38982BDC7C00}" srcOrd="0" destOrd="0" presId="urn:microsoft.com/office/officeart/2005/8/layout/matrix1"/>
    <dgm:cxn modelId="{673ABEB4-E2AB-4FB1-97C3-182196FCB976}" type="presOf" srcId="{F89A62A4-0FB6-4974-8C46-65A673129702}" destId="{1B36562B-421A-4D78-BD50-0470BAAD97D3}" srcOrd="1" destOrd="0" presId="urn:microsoft.com/office/officeart/2005/8/layout/matrix1"/>
    <dgm:cxn modelId="{4D2790CE-56F9-4B2C-B7EE-054E9D4EBE57}" srcId="{FAB41DF0-881D-4F83-AC24-836D04FF52E7}" destId="{F89A62A4-0FB6-4974-8C46-65A673129702}" srcOrd="3" destOrd="0" parTransId="{CDF72D2E-E9E9-475D-935F-1AF0299812EC}" sibTransId="{4C9651CB-E9D0-4E8A-B7AE-6517F6F8BE7B}"/>
    <dgm:cxn modelId="{0E5E16E2-FA5F-4E64-9E17-CF4E1A0EA66C}" srcId="{FAB41DF0-881D-4F83-AC24-836D04FF52E7}" destId="{C1AC6B4D-7CCE-43A5-BA80-FAB9C05FDA36}" srcOrd="0" destOrd="0" parTransId="{E4DB7B1D-5ED6-474E-93CE-C90480AFA1B3}" sibTransId="{43D7530C-336B-44BC-9AC3-4B5353D4A566}"/>
    <dgm:cxn modelId="{757EA6EC-1A87-40CA-BA27-3F7A80DA4051}" type="presOf" srcId="{C1AC6B4D-7CCE-43A5-BA80-FAB9C05FDA36}" destId="{88596B6B-CDFA-4CC4-B270-3A6AAD4A9AE5}" srcOrd="1" destOrd="0" presId="urn:microsoft.com/office/officeart/2005/8/layout/matrix1"/>
    <dgm:cxn modelId="{AF3EDCEF-93E1-444A-BE67-DA7793B444A2}" type="presOf" srcId="{28CBDD05-0B44-47FA-ABE3-FE46F222CC46}" destId="{43C22907-E528-44B5-9720-985D052DF4DC}" srcOrd="0" destOrd="0" presId="urn:microsoft.com/office/officeart/2005/8/layout/matrix1"/>
    <dgm:cxn modelId="{F1367529-29C0-4871-843A-EEF068B81FDA}" type="presParOf" srcId="{261CFD19-6EF5-49B6-8438-9EFD2BF00CDC}" destId="{66A017A3-AA23-4B6F-9907-32A6074C8CA3}" srcOrd="0" destOrd="0" presId="urn:microsoft.com/office/officeart/2005/8/layout/matrix1"/>
    <dgm:cxn modelId="{9FE3CDFA-7E4A-465D-9497-E502CC350A00}" type="presParOf" srcId="{66A017A3-AA23-4B6F-9907-32A6074C8CA3}" destId="{F394DF6E-6F73-41DE-9FDC-1F9F9C9CC2F8}" srcOrd="0" destOrd="0" presId="urn:microsoft.com/office/officeart/2005/8/layout/matrix1"/>
    <dgm:cxn modelId="{EEEA1DF7-2200-4173-B78B-1BC06B1E4AFC}" type="presParOf" srcId="{66A017A3-AA23-4B6F-9907-32A6074C8CA3}" destId="{88596B6B-CDFA-4CC4-B270-3A6AAD4A9AE5}" srcOrd="1" destOrd="0" presId="urn:microsoft.com/office/officeart/2005/8/layout/matrix1"/>
    <dgm:cxn modelId="{6E3A3B91-25C1-49D2-AD8C-D1F27218ECA8}" type="presParOf" srcId="{66A017A3-AA23-4B6F-9907-32A6074C8CA3}" destId="{D38EE682-2D86-4496-A90B-2420B373F6AD}" srcOrd="2" destOrd="0" presId="urn:microsoft.com/office/officeart/2005/8/layout/matrix1"/>
    <dgm:cxn modelId="{3E21F20C-8EEE-4B1D-BE39-3E66634B44FC}" type="presParOf" srcId="{66A017A3-AA23-4B6F-9907-32A6074C8CA3}" destId="{C59BEF86-1B90-47A2-9394-1C7E1621E563}" srcOrd="3" destOrd="0" presId="urn:microsoft.com/office/officeart/2005/8/layout/matrix1"/>
    <dgm:cxn modelId="{8AE817C4-C458-4276-922E-FF0E47799747}" type="presParOf" srcId="{66A017A3-AA23-4B6F-9907-32A6074C8CA3}" destId="{43C22907-E528-44B5-9720-985D052DF4DC}" srcOrd="4" destOrd="0" presId="urn:microsoft.com/office/officeart/2005/8/layout/matrix1"/>
    <dgm:cxn modelId="{54D7279D-3B5B-40A9-9908-701AAF9FC941}" type="presParOf" srcId="{66A017A3-AA23-4B6F-9907-32A6074C8CA3}" destId="{A86012CC-BDE9-4C46-995F-D94EE9C9007E}" srcOrd="5" destOrd="0" presId="urn:microsoft.com/office/officeart/2005/8/layout/matrix1"/>
    <dgm:cxn modelId="{83BE4DA7-D1A5-47E1-B027-C16C1A42498A}" type="presParOf" srcId="{66A017A3-AA23-4B6F-9907-32A6074C8CA3}" destId="{CC685915-EDE6-4206-87F8-38982BDC7C00}" srcOrd="6" destOrd="0" presId="urn:microsoft.com/office/officeart/2005/8/layout/matrix1"/>
    <dgm:cxn modelId="{24804B4F-0096-41B7-9766-1D2C6651DC22}" type="presParOf" srcId="{66A017A3-AA23-4B6F-9907-32A6074C8CA3}" destId="{1B36562B-421A-4D78-BD50-0470BAAD97D3}" srcOrd="7" destOrd="0" presId="urn:microsoft.com/office/officeart/2005/8/layout/matrix1"/>
    <dgm:cxn modelId="{A74BB672-419A-4DEC-BC39-079502644E7A}" type="presParOf" srcId="{261CFD19-6EF5-49B6-8438-9EFD2BF00CDC}" destId="{E40D3C06-8B55-42DC-871C-3F00D632AB6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6AD5D-D6B1-4159-8EF2-712ED0C92D8A}">
      <dsp:nvSpPr>
        <dsp:cNvPr id="0" name=""/>
        <dsp:cNvSpPr/>
      </dsp:nvSpPr>
      <dsp:spPr>
        <a:xfrm>
          <a:off x="2609430" y="1717"/>
          <a:ext cx="1588927" cy="10328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500" b="1" kern="1200" dirty="0"/>
            <a:t>司法單位</a:t>
          </a:r>
        </a:p>
      </dsp:txBody>
      <dsp:txXfrm>
        <a:off x="2659847" y="52134"/>
        <a:ext cx="1488093" cy="931968"/>
      </dsp:txXfrm>
    </dsp:sp>
    <dsp:sp modelId="{EC7D1B44-3338-4FCD-B838-D15F346A594F}">
      <dsp:nvSpPr>
        <dsp:cNvPr id="0" name=""/>
        <dsp:cNvSpPr/>
      </dsp:nvSpPr>
      <dsp:spPr>
        <a:xfrm>
          <a:off x="1339506" y="518118"/>
          <a:ext cx="4128774" cy="4128774"/>
        </a:xfrm>
        <a:custGeom>
          <a:avLst/>
          <a:gdLst/>
          <a:ahLst/>
          <a:cxnLst/>
          <a:rect l="0" t="0" r="0" b="0"/>
          <a:pathLst>
            <a:path>
              <a:moveTo>
                <a:pt x="2869778" y="163587"/>
              </a:moveTo>
              <a:arcTo wR="2064387" hR="2064387" stAng="17577776" swAng="1962603"/>
            </a:path>
          </a:pathLst>
        </a:custGeom>
        <a:noFill/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1DA1CE-B6EE-4308-8336-C85BAE7835A0}">
      <dsp:nvSpPr>
        <dsp:cNvPr id="0" name=""/>
        <dsp:cNvSpPr/>
      </dsp:nvSpPr>
      <dsp:spPr>
        <a:xfrm>
          <a:off x="4572779" y="1428173"/>
          <a:ext cx="1588927" cy="1032802"/>
        </a:xfrm>
        <a:prstGeom prst="roundRect">
          <a:avLst/>
        </a:prstGeom>
        <a:solidFill>
          <a:schemeClr val="accent2">
            <a:hueOff val="1559665"/>
            <a:satOff val="8876"/>
            <a:lumOff val="2745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500" b="1" kern="1200" dirty="0"/>
            <a:t>經濟部</a:t>
          </a:r>
        </a:p>
      </dsp:txBody>
      <dsp:txXfrm>
        <a:off x="4623196" y="1478590"/>
        <a:ext cx="1488093" cy="931968"/>
      </dsp:txXfrm>
    </dsp:sp>
    <dsp:sp modelId="{9750CD44-E393-4B5E-80B9-643165E0EFFD}">
      <dsp:nvSpPr>
        <dsp:cNvPr id="0" name=""/>
        <dsp:cNvSpPr/>
      </dsp:nvSpPr>
      <dsp:spPr>
        <a:xfrm>
          <a:off x="1339506" y="518118"/>
          <a:ext cx="4128774" cy="4128774"/>
        </a:xfrm>
        <a:custGeom>
          <a:avLst/>
          <a:gdLst/>
          <a:ahLst/>
          <a:cxnLst/>
          <a:rect l="0" t="0" r="0" b="0"/>
          <a:pathLst>
            <a:path>
              <a:moveTo>
                <a:pt x="4125930" y="1956058"/>
              </a:moveTo>
              <a:arcTo wR="2064387" hR="2064387" stAng="21419521" swAng="2197121"/>
            </a:path>
          </a:pathLst>
        </a:custGeom>
        <a:noFill/>
        <a:ln w="6350" cap="flat" cmpd="sng" algn="in">
          <a:solidFill>
            <a:schemeClr val="accent2">
              <a:hueOff val="1559665"/>
              <a:satOff val="8876"/>
              <a:lumOff val="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AC155-8B9F-4753-95FD-C12F01872DC7}">
      <dsp:nvSpPr>
        <dsp:cNvPr id="0" name=""/>
        <dsp:cNvSpPr/>
      </dsp:nvSpPr>
      <dsp:spPr>
        <a:xfrm>
          <a:off x="3822846" y="3736229"/>
          <a:ext cx="1588927" cy="1032802"/>
        </a:xfrm>
        <a:prstGeom prst="roundRect">
          <a:avLst/>
        </a:prstGeom>
        <a:solidFill>
          <a:schemeClr val="accent2">
            <a:hueOff val="3119331"/>
            <a:satOff val="17752"/>
            <a:lumOff val="549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500" b="1" kern="1200" dirty="0"/>
            <a:t>董事會</a:t>
          </a:r>
        </a:p>
      </dsp:txBody>
      <dsp:txXfrm>
        <a:off x="3873263" y="3786646"/>
        <a:ext cx="1488093" cy="931968"/>
      </dsp:txXfrm>
    </dsp:sp>
    <dsp:sp modelId="{0435EF94-BA6A-46C9-B83A-207498C1A817}">
      <dsp:nvSpPr>
        <dsp:cNvPr id="0" name=""/>
        <dsp:cNvSpPr/>
      </dsp:nvSpPr>
      <dsp:spPr>
        <a:xfrm>
          <a:off x="1339506" y="518118"/>
          <a:ext cx="4128774" cy="4128774"/>
        </a:xfrm>
        <a:custGeom>
          <a:avLst/>
          <a:gdLst/>
          <a:ahLst/>
          <a:cxnLst/>
          <a:rect l="0" t="0" r="0" b="0"/>
          <a:pathLst>
            <a:path>
              <a:moveTo>
                <a:pt x="2475132" y="4087500"/>
              </a:moveTo>
              <a:arcTo wR="2064387" hR="2064387" stAng="4711407" swAng="1377187"/>
            </a:path>
          </a:pathLst>
        </a:custGeom>
        <a:noFill/>
        <a:ln w="6350" cap="flat" cmpd="sng" algn="in">
          <a:solidFill>
            <a:schemeClr val="accent2">
              <a:hueOff val="3119331"/>
              <a:satOff val="17752"/>
              <a:lumOff val="54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93DBC-7C45-45E7-92AF-DC84EB5059A1}">
      <dsp:nvSpPr>
        <dsp:cNvPr id="0" name=""/>
        <dsp:cNvSpPr/>
      </dsp:nvSpPr>
      <dsp:spPr>
        <a:xfrm>
          <a:off x="1396013" y="3736229"/>
          <a:ext cx="1588927" cy="1032802"/>
        </a:xfrm>
        <a:prstGeom prst="roundRect">
          <a:avLst/>
        </a:prstGeom>
        <a:solidFill>
          <a:schemeClr val="accent2">
            <a:hueOff val="4678996"/>
            <a:satOff val="26628"/>
            <a:lumOff val="8235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500" b="1" kern="1200" dirty="0"/>
            <a:t>公司</a:t>
          </a:r>
        </a:p>
      </dsp:txBody>
      <dsp:txXfrm>
        <a:off x="1446430" y="3786646"/>
        <a:ext cx="1488093" cy="931968"/>
      </dsp:txXfrm>
    </dsp:sp>
    <dsp:sp modelId="{EE3ABCBD-F10A-49C0-A10A-B141276F7958}">
      <dsp:nvSpPr>
        <dsp:cNvPr id="0" name=""/>
        <dsp:cNvSpPr/>
      </dsp:nvSpPr>
      <dsp:spPr>
        <a:xfrm>
          <a:off x="1339506" y="518118"/>
          <a:ext cx="4128774" cy="4128774"/>
        </a:xfrm>
        <a:custGeom>
          <a:avLst/>
          <a:gdLst/>
          <a:ahLst/>
          <a:cxnLst/>
          <a:rect l="0" t="0" r="0" b="0"/>
          <a:pathLst>
            <a:path>
              <a:moveTo>
                <a:pt x="345128" y="3207123"/>
              </a:moveTo>
              <a:arcTo wR="2064387" hR="2064387" stAng="8783358" swAng="2197121"/>
            </a:path>
          </a:pathLst>
        </a:custGeom>
        <a:noFill/>
        <a:ln w="6350" cap="flat" cmpd="sng" algn="in">
          <a:solidFill>
            <a:schemeClr val="accent2">
              <a:hueOff val="4678996"/>
              <a:satOff val="26628"/>
              <a:lumOff val="82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B9790-E87C-4CED-A6F6-1CF53AC1F04D}">
      <dsp:nvSpPr>
        <dsp:cNvPr id="0" name=""/>
        <dsp:cNvSpPr/>
      </dsp:nvSpPr>
      <dsp:spPr>
        <a:xfrm>
          <a:off x="646081" y="1428173"/>
          <a:ext cx="1588927" cy="1032802"/>
        </a:xfrm>
        <a:prstGeom prst="roundRect">
          <a:avLst/>
        </a:prstGeom>
        <a:solidFill>
          <a:schemeClr val="accent2">
            <a:hueOff val="6238661"/>
            <a:satOff val="35504"/>
            <a:lumOff val="1098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500" b="1" kern="1200" dirty="0"/>
            <a:t>監察院</a:t>
          </a:r>
        </a:p>
      </dsp:txBody>
      <dsp:txXfrm>
        <a:off x="696498" y="1478590"/>
        <a:ext cx="1488093" cy="931968"/>
      </dsp:txXfrm>
    </dsp:sp>
    <dsp:sp modelId="{843862D3-8B02-41B0-AD81-0A588C05296F}">
      <dsp:nvSpPr>
        <dsp:cNvPr id="0" name=""/>
        <dsp:cNvSpPr/>
      </dsp:nvSpPr>
      <dsp:spPr>
        <a:xfrm>
          <a:off x="1339506" y="518118"/>
          <a:ext cx="4128774" cy="4128774"/>
        </a:xfrm>
        <a:custGeom>
          <a:avLst/>
          <a:gdLst/>
          <a:ahLst/>
          <a:cxnLst/>
          <a:rect l="0" t="0" r="0" b="0"/>
          <a:pathLst>
            <a:path>
              <a:moveTo>
                <a:pt x="359549" y="900247"/>
              </a:moveTo>
              <a:arcTo wR="2064387" hR="2064387" stAng="12859621" swAng="1962603"/>
            </a:path>
          </a:pathLst>
        </a:custGeom>
        <a:noFill/>
        <a:ln w="6350" cap="flat" cmpd="sng" algn="in">
          <a:solidFill>
            <a:schemeClr val="accent2">
              <a:hueOff val="6238661"/>
              <a:satOff val="35504"/>
              <a:lumOff val="10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271A8-3B8A-4FDA-BBA4-9F8D8FF4E4F0}">
      <dsp:nvSpPr>
        <dsp:cNvPr id="0" name=""/>
        <dsp:cNvSpPr/>
      </dsp:nvSpPr>
      <dsp:spPr>
        <a:xfrm>
          <a:off x="3229" y="225523"/>
          <a:ext cx="3148313" cy="9235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/>
            <a:t>防弊作為</a:t>
          </a:r>
        </a:p>
      </dsp:txBody>
      <dsp:txXfrm>
        <a:off x="3229" y="225523"/>
        <a:ext cx="3148313" cy="923554"/>
      </dsp:txXfrm>
    </dsp:sp>
    <dsp:sp modelId="{7F879323-7C06-440B-B14A-F77F3E9AFBCC}">
      <dsp:nvSpPr>
        <dsp:cNvPr id="0" name=""/>
        <dsp:cNvSpPr/>
      </dsp:nvSpPr>
      <dsp:spPr>
        <a:xfrm>
          <a:off x="3229" y="1149078"/>
          <a:ext cx="3148313" cy="39143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/>
            <a:t>檢討人事作業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/>
            <a:t>主管人選簽會政風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/>
            <a:t>向廠商追償及停權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/>
            <a:t>限縮事業部核定金額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/>
            <a:t>採購異常加會政風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/>
            <a:t>成立廉安專區，提升宣導力度</a:t>
          </a:r>
        </a:p>
      </dsp:txBody>
      <dsp:txXfrm>
        <a:off x="3229" y="1149078"/>
        <a:ext cx="3148313" cy="3914369"/>
      </dsp:txXfrm>
    </dsp:sp>
    <dsp:sp modelId="{47381779-5529-4F4F-8C37-424ABAA36B28}">
      <dsp:nvSpPr>
        <dsp:cNvPr id="0" name=""/>
        <dsp:cNvSpPr/>
      </dsp:nvSpPr>
      <dsp:spPr>
        <a:xfrm>
          <a:off x="3592305" y="225523"/>
          <a:ext cx="3148313" cy="923554"/>
        </a:xfrm>
        <a:prstGeom prst="rect">
          <a:avLst/>
        </a:prstGeom>
        <a:solidFill>
          <a:schemeClr val="accent3">
            <a:hueOff val="-2421353"/>
            <a:satOff val="-11830"/>
            <a:lumOff val="4411"/>
            <a:alphaOff val="0"/>
          </a:schemeClr>
        </a:solidFill>
        <a:ln w="12700" cap="flat" cmpd="sng" algn="in">
          <a:solidFill>
            <a:schemeClr val="accent3">
              <a:hueOff val="-2421353"/>
              <a:satOff val="-11830"/>
              <a:lumOff val="44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行政懲處</a:t>
          </a:r>
        </a:p>
      </dsp:txBody>
      <dsp:txXfrm>
        <a:off x="3592305" y="225523"/>
        <a:ext cx="3148313" cy="923554"/>
      </dsp:txXfrm>
    </dsp:sp>
    <dsp:sp modelId="{6B6CBFA9-D67F-4FC7-BE73-757578FE6715}">
      <dsp:nvSpPr>
        <dsp:cNvPr id="0" name=""/>
        <dsp:cNvSpPr/>
      </dsp:nvSpPr>
      <dsp:spPr>
        <a:xfrm>
          <a:off x="3613557" y="1106529"/>
          <a:ext cx="3148313" cy="3914369"/>
        </a:xfrm>
        <a:prstGeom prst="rect">
          <a:avLst/>
        </a:prstGeom>
        <a:solidFill>
          <a:schemeClr val="accent3">
            <a:tint val="40000"/>
            <a:alpha val="90000"/>
            <a:hueOff val="-2381674"/>
            <a:satOff val="-7311"/>
            <a:lumOff val="523"/>
            <a:alphaOff val="0"/>
          </a:schemeClr>
        </a:solidFill>
        <a:ln w="12700" cap="flat" cmpd="sng" algn="in">
          <a:solidFill>
            <a:schemeClr val="accent3">
              <a:tint val="40000"/>
              <a:alpha val="90000"/>
              <a:hueOff val="-2381674"/>
              <a:satOff val="-7311"/>
              <a:lumOff val="5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>
              <a:latin typeface="+mn-ea"/>
              <a:ea typeface="+mn-ea"/>
            </a:rPr>
            <a:t>在職職員：停職、移付懲戒及檢討行政責任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>
              <a:latin typeface="+mn-ea"/>
              <a:ea typeface="+mn-ea"/>
            </a:rPr>
            <a:t>退休職員</a:t>
          </a:r>
          <a:r>
            <a:rPr lang="en-US" altLang="zh-TW" sz="2300" b="1" kern="1200" dirty="0">
              <a:latin typeface="+mn-ea"/>
              <a:ea typeface="+mn-ea"/>
            </a:rPr>
            <a:t>:</a:t>
          </a:r>
          <a:r>
            <a:rPr lang="zh-TW" altLang="en-US" sz="2300" b="1" kern="1200" dirty="0">
              <a:latin typeface="+mn-ea"/>
              <a:ea typeface="+mn-ea"/>
            </a:rPr>
            <a:t>移付懲戒及檢討行政責任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>
              <a:latin typeface="+mn-ea"/>
              <a:ea typeface="+mn-ea"/>
            </a:rPr>
            <a:t>在職雇員</a:t>
          </a:r>
          <a:r>
            <a:rPr lang="en-US" altLang="zh-TW" sz="2300" b="1" kern="1200" dirty="0">
              <a:latin typeface="+mn-ea"/>
              <a:ea typeface="+mn-ea"/>
            </a:rPr>
            <a:t>:</a:t>
          </a:r>
          <a:r>
            <a:rPr lang="zh-TW" altLang="en-US" sz="2300" b="1" kern="1200" dirty="0">
              <a:latin typeface="+mn-ea"/>
              <a:ea typeface="+mn-ea"/>
            </a:rPr>
            <a:t>記大過</a:t>
          </a:r>
        </a:p>
      </dsp:txBody>
      <dsp:txXfrm>
        <a:off x="3613557" y="1106529"/>
        <a:ext cx="3148313" cy="3914369"/>
      </dsp:txXfrm>
    </dsp:sp>
    <dsp:sp modelId="{A0B36FCB-131F-487F-BE7D-33AF7B35D4D4}">
      <dsp:nvSpPr>
        <dsp:cNvPr id="0" name=""/>
        <dsp:cNvSpPr/>
      </dsp:nvSpPr>
      <dsp:spPr>
        <a:xfrm>
          <a:off x="7181382" y="225523"/>
          <a:ext cx="3148313" cy="923554"/>
        </a:xfrm>
        <a:prstGeom prst="rect">
          <a:avLst/>
        </a:prstGeom>
        <a:solidFill>
          <a:schemeClr val="accent3">
            <a:hueOff val="-4842705"/>
            <a:satOff val="-23661"/>
            <a:lumOff val="8823"/>
            <a:alphaOff val="0"/>
          </a:schemeClr>
        </a:solidFill>
        <a:ln w="12700" cap="flat" cmpd="sng" algn="in">
          <a:solidFill>
            <a:schemeClr val="accent3">
              <a:hueOff val="-4842705"/>
              <a:satOff val="-23661"/>
              <a:lumOff val="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查處作為</a:t>
          </a:r>
        </a:p>
      </dsp:txBody>
      <dsp:txXfrm>
        <a:off x="7181382" y="225523"/>
        <a:ext cx="3148313" cy="923554"/>
      </dsp:txXfrm>
    </dsp:sp>
    <dsp:sp modelId="{D153EDB0-7FDA-4E36-B33F-CEA87D9214F4}">
      <dsp:nvSpPr>
        <dsp:cNvPr id="0" name=""/>
        <dsp:cNvSpPr/>
      </dsp:nvSpPr>
      <dsp:spPr>
        <a:xfrm>
          <a:off x="7181382" y="1149078"/>
          <a:ext cx="3148313" cy="3914369"/>
        </a:xfrm>
        <a:prstGeom prst="rect">
          <a:avLst/>
        </a:prstGeom>
        <a:solidFill>
          <a:schemeClr val="accent3">
            <a:tint val="40000"/>
            <a:alpha val="90000"/>
            <a:hueOff val="-4763347"/>
            <a:satOff val="-14621"/>
            <a:lumOff val="1046"/>
            <a:alphaOff val="0"/>
          </a:schemeClr>
        </a:solidFill>
        <a:ln w="12700" cap="flat" cmpd="sng" algn="in">
          <a:solidFill>
            <a:schemeClr val="accent3">
              <a:tint val="40000"/>
              <a:alpha val="90000"/>
              <a:hueOff val="-4763347"/>
              <a:satOff val="-14621"/>
              <a:lumOff val="10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/>
            <a:t>主動辦理專案清查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300" b="1" kern="1200" dirty="0"/>
            <a:t>煉製部檢舉案件增加並及時處理</a:t>
          </a:r>
        </a:p>
      </dsp:txBody>
      <dsp:txXfrm>
        <a:off x="7181382" y="1149078"/>
        <a:ext cx="3148313" cy="39143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DFC1A-1899-4ABF-962E-4431E750CE1E}">
      <dsp:nvSpPr>
        <dsp:cNvPr id="0" name=""/>
        <dsp:cNvSpPr/>
      </dsp:nvSpPr>
      <dsp:spPr>
        <a:xfrm>
          <a:off x="0" y="416391"/>
          <a:ext cx="82484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68319-92CF-4101-B95D-A03968C20845}">
      <dsp:nvSpPr>
        <dsp:cNvPr id="0" name=""/>
        <dsp:cNvSpPr/>
      </dsp:nvSpPr>
      <dsp:spPr>
        <a:xfrm>
          <a:off x="412422" y="47391"/>
          <a:ext cx="5773916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0" tIns="0" rIns="21824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/>
            <a:t>系列性對外廉政宣導活動</a:t>
          </a:r>
        </a:p>
      </dsp:txBody>
      <dsp:txXfrm>
        <a:off x="448448" y="83417"/>
        <a:ext cx="5701864" cy="665948"/>
      </dsp:txXfrm>
    </dsp:sp>
    <dsp:sp modelId="{6023E5C3-2D14-4B96-8DF4-BC2CABD43B5C}">
      <dsp:nvSpPr>
        <dsp:cNvPr id="0" name=""/>
        <dsp:cNvSpPr/>
      </dsp:nvSpPr>
      <dsp:spPr>
        <a:xfrm>
          <a:off x="0" y="1550391"/>
          <a:ext cx="82484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1559665"/>
              <a:satOff val="8876"/>
              <a:lumOff val="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1E23D6-0D31-4D45-A143-BAF79E7EE958}">
      <dsp:nvSpPr>
        <dsp:cNvPr id="0" name=""/>
        <dsp:cNvSpPr/>
      </dsp:nvSpPr>
      <dsp:spPr>
        <a:xfrm>
          <a:off x="412422" y="1181391"/>
          <a:ext cx="5773916" cy="738000"/>
        </a:xfrm>
        <a:prstGeom prst="roundRect">
          <a:avLst/>
        </a:prstGeom>
        <a:solidFill>
          <a:schemeClr val="accent2">
            <a:hueOff val="1559665"/>
            <a:satOff val="8876"/>
            <a:lumOff val="274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0" tIns="0" rIns="21824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角逐廉政透明金質獎</a:t>
          </a:r>
        </a:p>
      </dsp:txBody>
      <dsp:txXfrm>
        <a:off x="448448" y="1217417"/>
        <a:ext cx="5701864" cy="665948"/>
      </dsp:txXfrm>
    </dsp:sp>
    <dsp:sp modelId="{0FAF93AD-2F44-41C4-BDBC-94D3468C78A8}">
      <dsp:nvSpPr>
        <dsp:cNvPr id="0" name=""/>
        <dsp:cNvSpPr/>
      </dsp:nvSpPr>
      <dsp:spPr>
        <a:xfrm>
          <a:off x="0" y="2684391"/>
          <a:ext cx="82484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3119331"/>
              <a:satOff val="17752"/>
              <a:lumOff val="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A29DF-0A5A-4064-A514-ED27A9CA82E9}">
      <dsp:nvSpPr>
        <dsp:cNvPr id="0" name=""/>
        <dsp:cNvSpPr/>
      </dsp:nvSpPr>
      <dsp:spPr>
        <a:xfrm>
          <a:off x="412422" y="2315391"/>
          <a:ext cx="5773916" cy="738000"/>
        </a:xfrm>
        <a:prstGeom prst="roundRect">
          <a:avLst/>
        </a:prstGeom>
        <a:solidFill>
          <a:schemeClr val="accent2">
            <a:hueOff val="3119331"/>
            <a:satOff val="17752"/>
            <a:lumOff val="549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0" tIns="0" rIns="21824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企業服務廉政平台</a:t>
          </a:r>
        </a:p>
      </dsp:txBody>
      <dsp:txXfrm>
        <a:off x="448448" y="2351417"/>
        <a:ext cx="5701864" cy="665948"/>
      </dsp:txXfrm>
    </dsp:sp>
    <dsp:sp modelId="{3F039FBB-2D39-452E-BC1B-351451479877}">
      <dsp:nvSpPr>
        <dsp:cNvPr id="0" name=""/>
        <dsp:cNvSpPr/>
      </dsp:nvSpPr>
      <dsp:spPr>
        <a:xfrm>
          <a:off x="0" y="3818391"/>
          <a:ext cx="82484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4678996"/>
              <a:satOff val="26628"/>
              <a:lumOff val="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CFDCEE-8493-4377-85B1-DEBD416C705E}">
      <dsp:nvSpPr>
        <dsp:cNvPr id="0" name=""/>
        <dsp:cNvSpPr/>
      </dsp:nvSpPr>
      <dsp:spPr>
        <a:xfrm>
          <a:off x="412422" y="3449391"/>
          <a:ext cx="5773916" cy="738000"/>
        </a:xfrm>
        <a:prstGeom prst="roundRect">
          <a:avLst/>
        </a:prstGeom>
        <a:solidFill>
          <a:schemeClr val="accent2">
            <a:hueOff val="4678996"/>
            <a:satOff val="26628"/>
            <a:lumOff val="823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0" tIns="0" rIns="21824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企業誠信論壇</a:t>
          </a:r>
        </a:p>
      </dsp:txBody>
      <dsp:txXfrm>
        <a:off x="448448" y="3485417"/>
        <a:ext cx="5701864" cy="665948"/>
      </dsp:txXfrm>
    </dsp:sp>
    <dsp:sp modelId="{921A860E-B073-42F4-B7C9-77B7617927D6}">
      <dsp:nvSpPr>
        <dsp:cNvPr id="0" name=""/>
        <dsp:cNvSpPr/>
      </dsp:nvSpPr>
      <dsp:spPr>
        <a:xfrm>
          <a:off x="0" y="4952391"/>
          <a:ext cx="82484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6238661"/>
              <a:satOff val="35504"/>
              <a:lumOff val="10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7C2412-0418-4DBC-9E01-E949E1C58382}">
      <dsp:nvSpPr>
        <dsp:cNvPr id="0" name=""/>
        <dsp:cNvSpPr/>
      </dsp:nvSpPr>
      <dsp:spPr>
        <a:xfrm>
          <a:off x="412422" y="4583391"/>
          <a:ext cx="5773916" cy="738000"/>
        </a:xfrm>
        <a:prstGeom prst="roundRect">
          <a:avLst/>
        </a:prstGeom>
        <a:solidFill>
          <a:schemeClr val="accent2">
            <a:hueOff val="6238661"/>
            <a:satOff val="35504"/>
            <a:lumOff val="1098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0" tIns="0" rIns="21824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solidFill>
                <a:prstClr val="white"/>
              </a:solidFill>
              <a:latin typeface="Gill Sans MT" panose="020B0502020104020203"/>
              <a:ea typeface="微軟正黑體" panose="020B0604030504040204" pitchFamily="34" charset="-120"/>
              <a:cs typeface="+mn-cs"/>
            </a:rPr>
            <a:t>採購廉政平台</a:t>
          </a:r>
        </a:p>
      </dsp:txBody>
      <dsp:txXfrm>
        <a:off x="448448" y="4619417"/>
        <a:ext cx="5701864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94DF6E-6F73-41DE-9FDC-1F9F9C9CC2F8}">
      <dsp:nvSpPr>
        <dsp:cNvPr id="0" name=""/>
        <dsp:cNvSpPr/>
      </dsp:nvSpPr>
      <dsp:spPr>
        <a:xfrm rot="16200000">
          <a:off x="676395" y="-676395"/>
          <a:ext cx="2432071" cy="3784861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b="1" kern="1200" dirty="0"/>
            <a:t>重申法遵</a:t>
          </a:r>
        </a:p>
      </dsp:txBody>
      <dsp:txXfrm rot="5400000">
        <a:off x="0" y="0"/>
        <a:ext cx="3784861" cy="1824053"/>
      </dsp:txXfrm>
    </dsp:sp>
    <dsp:sp modelId="{D38EE682-2D86-4496-A90B-2420B373F6AD}">
      <dsp:nvSpPr>
        <dsp:cNvPr id="0" name=""/>
        <dsp:cNvSpPr/>
      </dsp:nvSpPr>
      <dsp:spPr>
        <a:xfrm>
          <a:off x="3784861" y="0"/>
          <a:ext cx="3784861" cy="2432071"/>
        </a:xfrm>
        <a:prstGeom prst="round1Rect">
          <a:avLst/>
        </a:prstGeom>
        <a:solidFill>
          <a:schemeClr val="accent4">
            <a:hueOff val="-1939699"/>
            <a:satOff val="11437"/>
            <a:lumOff val="1242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b="1" kern="1200" dirty="0"/>
            <a:t>樹立廉能</a:t>
          </a:r>
        </a:p>
      </dsp:txBody>
      <dsp:txXfrm>
        <a:off x="3784861" y="0"/>
        <a:ext cx="3784861" cy="1824053"/>
      </dsp:txXfrm>
    </dsp:sp>
    <dsp:sp modelId="{43C22907-E528-44B5-9720-985D052DF4DC}">
      <dsp:nvSpPr>
        <dsp:cNvPr id="0" name=""/>
        <dsp:cNvSpPr/>
      </dsp:nvSpPr>
      <dsp:spPr>
        <a:xfrm rot="10800000">
          <a:off x="0" y="2432071"/>
          <a:ext cx="3784861" cy="2432071"/>
        </a:xfrm>
        <a:prstGeom prst="round1Rect">
          <a:avLst/>
        </a:prstGeom>
        <a:solidFill>
          <a:schemeClr val="accent4">
            <a:hueOff val="-3879397"/>
            <a:satOff val="22874"/>
            <a:lumOff val="248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b="1" kern="1200" dirty="0"/>
            <a:t>誠信經營</a:t>
          </a:r>
        </a:p>
      </dsp:txBody>
      <dsp:txXfrm rot="10800000">
        <a:off x="0" y="3040088"/>
        <a:ext cx="3784861" cy="1824053"/>
      </dsp:txXfrm>
    </dsp:sp>
    <dsp:sp modelId="{CC685915-EDE6-4206-87F8-38982BDC7C00}">
      <dsp:nvSpPr>
        <dsp:cNvPr id="0" name=""/>
        <dsp:cNvSpPr/>
      </dsp:nvSpPr>
      <dsp:spPr>
        <a:xfrm rot="5400000">
          <a:off x="4461256" y="1755675"/>
          <a:ext cx="2432071" cy="3784861"/>
        </a:xfrm>
        <a:prstGeom prst="round1Rect">
          <a:avLst/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b="1" kern="1200" dirty="0"/>
            <a:t>重建形象</a:t>
          </a:r>
        </a:p>
      </dsp:txBody>
      <dsp:txXfrm rot="-5400000">
        <a:off x="3784861" y="3040088"/>
        <a:ext cx="3784861" cy="1824053"/>
      </dsp:txXfrm>
    </dsp:sp>
    <dsp:sp modelId="{E40D3C06-8B55-42DC-871C-3F00D632AB68}">
      <dsp:nvSpPr>
        <dsp:cNvPr id="0" name=""/>
        <dsp:cNvSpPr/>
      </dsp:nvSpPr>
      <dsp:spPr>
        <a:xfrm>
          <a:off x="2903461" y="1654768"/>
          <a:ext cx="1762799" cy="1554604"/>
        </a:xfrm>
        <a:prstGeom prst="roundRect">
          <a:avLst/>
        </a:prstGeom>
        <a:blipFill rotWithShape="0">
          <a:blip xmlns:r="http://schemas.openxmlformats.org/officeDocument/2006/relationships" r:embed="rId1"/>
          <a:srcRect/>
          <a:stretch>
            <a:fillRect l="-7000" r="-7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4800" b="1" kern="1200" dirty="0">
            <a:solidFill>
              <a:srgbClr val="000099"/>
            </a:solidFill>
          </a:endParaRPr>
        </a:p>
      </dsp:txBody>
      <dsp:txXfrm>
        <a:off x="2979351" y="1730658"/>
        <a:ext cx="1611019" cy="1402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E69639B9-0E5F-EBDA-358E-3B146A1F33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3784D20-9A44-E2A4-BF04-3B7854F73B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1D366-9477-47E6-88A3-7A6957843B58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B88FB3C-D54E-40B6-75EF-6F1F910BAE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A7156FB-7F76-E78B-0CF4-5818199593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53898-9FA0-44E0-BD77-114429DC3B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3625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1DAB2-4162-4AB4-BA15-2735DB6C271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F5C14-8897-41FF-8C6B-EB51BDF397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46178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5C14-8897-41FF-8C6B-EB51BDF3971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25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5C14-8897-41FF-8C6B-EB51BDF3971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027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5C14-8897-41FF-8C6B-EB51BDF3971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6669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5C14-8897-41FF-8C6B-EB51BDF3971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4582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EE9D650-CA9E-4197-99E9-96EB5FEDAA07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672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9BCA8-3738-43AE-A4EF-537C8B761A7E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14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6FCA-7253-4EEF-81A7-4231067CF218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94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9A25-14B5-467D-A262-846BB0794556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1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C1FCF0-8E27-4115-BAEC-4480A68D9EBE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13811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0E07-2E59-498D-A0C6-DAC3EB04DF1D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952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50A3-CDC9-49B4-8461-55AB73265498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66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47AF-E155-471C-9DFC-66DF89B76EB8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92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5DEE-BD30-46A8-A08D-615CA9E4BF3C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1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E56651F-345C-4241-95BE-A595E0DCCBA6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4457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FCFBBBC-BD75-42D0-86B1-DDF8286C662C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3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CED6C16-A258-4E8E-AD66-77A1457FF708}" type="datetime1">
              <a:rPr lang="en-US" altLang="zh-TW" smtClean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496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76ABD2B8-04C5-80A2-7421-8CB2D859A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5845" y="1546910"/>
            <a:ext cx="10318418" cy="4394988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zh-TW" altLang="en-US" sz="6000" b="1" dirty="0">
                <a:latin typeface="+mn-ea"/>
                <a:ea typeface="+mn-ea"/>
              </a:rPr>
              <a:t>廉政宣導</a:t>
            </a:r>
            <a:br>
              <a:rPr lang="en-US" altLang="zh-TW" sz="6000" b="1" dirty="0">
                <a:latin typeface="+mn-ea"/>
                <a:ea typeface="+mn-ea"/>
              </a:rPr>
            </a:br>
            <a:br>
              <a:rPr lang="en-US" altLang="zh-TW" sz="6000" dirty="0">
                <a:latin typeface="+mn-ea"/>
                <a:ea typeface="+mn-ea"/>
              </a:rPr>
            </a:br>
            <a:br>
              <a:rPr lang="en-US" altLang="zh-TW" sz="6000" dirty="0">
                <a:latin typeface="+mn-ea"/>
                <a:ea typeface="+mn-ea"/>
              </a:rPr>
            </a:br>
            <a:r>
              <a:rPr lang="zh-TW" altLang="en-US" sz="4800" b="1" dirty="0">
                <a:latin typeface="+mn-ea"/>
                <a:ea typeface="+mn-ea"/>
              </a:rPr>
              <a:t>政風處</a:t>
            </a:r>
            <a:endParaRPr lang="zh-TW" altLang="en-US" sz="4800" b="1" u="sng" dirty="0">
              <a:latin typeface="+mn-ea"/>
              <a:ea typeface="+mn-ea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54E90D99-C49B-2435-01C9-6D0A5B51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74228" y="6432240"/>
            <a:ext cx="2329723" cy="345796"/>
          </a:xfrm>
        </p:spPr>
        <p:txBody>
          <a:bodyPr/>
          <a:lstStyle/>
          <a:p>
            <a:fld id="{4FAB73BC-B049-4115-A692-8D63A059BFB8}" type="slidenum">
              <a:rPr lang="en-US" sz="2000" smtClean="0"/>
              <a:t>1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182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>
            <a:extLst>
              <a:ext uri="{FF2B5EF4-FFF2-40B4-BE49-F238E27FC236}">
                <a16:creationId xmlns:a16="http://schemas.microsoft.com/office/drawing/2014/main" id="{2C30C1A6-0FEE-401D-98EB-147C83E2A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784" y="3479268"/>
            <a:ext cx="8029515" cy="3356613"/>
          </a:xfrm>
          <a:prstGeom prst="rect">
            <a:avLst/>
          </a:prstGeom>
        </p:spPr>
      </p:pic>
      <p:sp>
        <p:nvSpPr>
          <p:cNvPr id="4" name="標題 3">
            <a:extLst>
              <a:ext uri="{FF2B5EF4-FFF2-40B4-BE49-F238E27FC236}">
                <a16:creationId xmlns:a16="http://schemas.microsoft.com/office/drawing/2014/main" id="{76872A8A-848A-0455-78FB-573AD7283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932" y="271929"/>
            <a:ext cx="10178322" cy="1492132"/>
          </a:xfrm>
        </p:spPr>
        <p:txBody>
          <a:bodyPr/>
          <a:lstStyle/>
          <a:p>
            <a:pPr algn="ctr"/>
            <a:r>
              <a:rPr lang="zh-TW" altLang="en-US" b="1" dirty="0">
                <a:latin typeface="+mn-ea"/>
                <a:ea typeface="+mn-ea"/>
              </a:rPr>
              <a:t>徐前執行長案辦理歷程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FB0ED7C6-D538-BA97-5226-CD84274F6855}"/>
              </a:ext>
            </a:extLst>
          </p:cNvPr>
          <p:cNvSpPr/>
          <p:nvPr/>
        </p:nvSpPr>
        <p:spPr>
          <a:xfrm>
            <a:off x="1129852" y="1578110"/>
            <a:ext cx="10531106" cy="705834"/>
          </a:xfrm>
          <a:prstGeom prst="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F67BDE6-E533-BE52-DC8E-124FE6FD975F}"/>
              </a:ext>
            </a:extLst>
          </p:cNvPr>
          <p:cNvSpPr/>
          <p:nvPr/>
        </p:nvSpPr>
        <p:spPr>
          <a:xfrm>
            <a:off x="1409435" y="1744678"/>
            <a:ext cx="409575" cy="371475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CB5E3C2-BDA7-3ECD-FC6F-FA16E91AA0E9}"/>
              </a:ext>
            </a:extLst>
          </p:cNvPr>
          <p:cNvSpPr txBox="1"/>
          <p:nvPr/>
        </p:nvSpPr>
        <p:spPr>
          <a:xfrm>
            <a:off x="1055562" y="1331505"/>
            <a:ext cx="15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110/6/18</a:t>
            </a:r>
            <a:endParaRPr lang="zh-TW" altLang="en-US" sz="2400" dirty="0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2C0F82B-E6AE-42F9-9F72-2FFF8152F509}"/>
              </a:ext>
            </a:extLst>
          </p:cNvPr>
          <p:cNvSpPr/>
          <p:nvPr/>
        </p:nvSpPr>
        <p:spPr>
          <a:xfrm>
            <a:off x="3208976" y="1749715"/>
            <a:ext cx="409575" cy="371475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75E66D62-60D8-8938-8032-48322206632B}"/>
              </a:ext>
            </a:extLst>
          </p:cNvPr>
          <p:cNvSpPr/>
          <p:nvPr/>
        </p:nvSpPr>
        <p:spPr>
          <a:xfrm>
            <a:off x="4797037" y="1749715"/>
            <a:ext cx="409575" cy="371475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8F190CB-A773-F2BD-2473-57C9949FB8A3}"/>
              </a:ext>
            </a:extLst>
          </p:cNvPr>
          <p:cNvSpPr txBox="1"/>
          <p:nvPr/>
        </p:nvSpPr>
        <p:spPr>
          <a:xfrm>
            <a:off x="2773521" y="1343305"/>
            <a:ext cx="15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110/7/19</a:t>
            </a:r>
            <a:endParaRPr lang="zh-TW" altLang="en-US" sz="2400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D8BD649-7046-E2AA-2969-49EB8E2CD7EE}"/>
              </a:ext>
            </a:extLst>
          </p:cNvPr>
          <p:cNvSpPr txBox="1"/>
          <p:nvPr/>
        </p:nvSpPr>
        <p:spPr>
          <a:xfrm>
            <a:off x="4553697" y="1343304"/>
            <a:ext cx="15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110/8/6</a:t>
            </a:r>
            <a:endParaRPr lang="zh-TW" altLang="en-US" sz="2400" dirty="0"/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A7DF9FA2-6DF8-0344-B65D-43A28ED818FB}"/>
              </a:ext>
            </a:extLst>
          </p:cNvPr>
          <p:cNvSpPr/>
          <p:nvPr/>
        </p:nvSpPr>
        <p:spPr>
          <a:xfrm>
            <a:off x="7166049" y="1730762"/>
            <a:ext cx="409575" cy="371475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E4EF2036-9DCD-0CCF-D087-91E6FEBDD4F4}"/>
              </a:ext>
            </a:extLst>
          </p:cNvPr>
          <p:cNvSpPr txBox="1"/>
          <p:nvPr/>
        </p:nvSpPr>
        <p:spPr>
          <a:xfrm>
            <a:off x="6773687" y="1348680"/>
            <a:ext cx="15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111/1/26</a:t>
            </a:r>
            <a:endParaRPr lang="zh-TW" altLang="en-US" sz="2400" dirty="0"/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D0C0E113-7969-EFD2-6445-D022352F5DEF}"/>
              </a:ext>
            </a:extLst>
          </p:cNvPr>
          <p:cNvSpPr/>
          <p:nvPr/>
        </p:nvSpPr>
        <p:spPr>
          <a:xfrm>
            <a:off x="9990319" y="1744678"/>
            <a:ext cx="409575" cy="371475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C19F654B-38D0-9210-DE5C-5073FCA444FE}"/>
              </a:ext>
            </a:extLst>
          </p:cNvPr>
          <p:cNvSpPr txBox="1"/>
          <p:nvPr/>
        </p:nvSpPr>
        <p:spPr>
          <a:xfrm>
            <a:off x="9409399" y="1376387"/>
            <a:ext cx="15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111/5/23</a:t>
            </a:r>
            <a:endParaRPr lang="zh-TW" altLang="en-US" sz="2400" dirty="0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9EA3ECCB-6BA2-92C5-2F24-1FFE58EC14B2}"/>
              </a:ext>
            </a:extLst>
          </p:cNvPr>
          <p:cNvSpPr txBox="1"/>
          <p:nvPr/>
        </p:nvSpPr>
        <p:spPr>
          <a:xfrm>
            <a:off x="1129851" y="2270992"/>
            <a:ext cx="1577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highlight>
                  <a:srgbClr val="FFFF00"/>
                </a:highlight>
              </a:rPr>
              <a:t>案源</a:t>
            </a:r>
            <a:endParaRPr lang="en-US" altLang="zh-TW" sz="2400" dirty="0">
              <a:highlight>
                <a:srgbClr val="FFFF00"/>
              </a:highlight>
            </a:endParaRPr>
          </a:p>
          <a:p>
            <a:r>
              <a:rPr lang="zh-TW" altLang="en-US" sz="2400" b="1" dirty="0"/>
              <a:t>受理檢舉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F439A386-EC52-A2CC-81E5-4D0EF5EFDB89}"/>
              </a:ext>
            </a:extLst>
          </p:cNvPr>
          <p:cNvSpPr txBox="1"/>
          <p:nvPr/>
        </p:nvSpPr>
        <p:spPr>
          <a:xfrm>
            <a:off x="2829084" y="2270994"/>
            <a:ext cx="1577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highlight>
                  <a:srgbClr val="FFFF00"/>
                </a:highlight>
              </a:rPr>
              <a:t>查察</a:t>
            </a:r>
            <a:endParaRPr lang="en-US" altLang="zh-TW" sz="2400" dirty="0">
              <a:highlight>
                <a:srgbClr val="FFFF00"/>
              </a:highlight>
            </a:endParaRPr>
          </a:p>
          <a:p>
            <a:r>
              <a:rPr lang="zh-TW" altLang="en-US" sz="2400" b="1" dirty="0"/>
              <a:t>政風查察</a:t>
            </a:r>
            <a:endParaRPr lang="zh-TW" altLang="en-US" sz="2400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CE84CF2-816B-C983-864C-893284EC8CA4}"/>
              </a:ext>
            </a:extLst>
          </p:cNvPr>
          <p:cNvSpPr txBox="1"/>
          <p:nvPr/>
        </p:nvSpPr>
        <p:spPr>
          <a:xfrm>
            <a:off x="4568442" y="2270994"/>
            <a:ext cx="15811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highlight>
                  <a:srgbClr val="FFFF00"/>
                </a:highlight>
              </a:rPr>
              <a:t>立案</a:t>
            </a:r>
            <a:endParaRPr lang="en-US" altLang="zh-TW" sz="2400" dirty="0">
              <a:highlight>
                <a:srgbClr val="FFFF00"/>
              </a:highlight>
            </a:endParaRPr>
          </a:p>
          <a:p>
            <a:r>
              <a:rPr lang="zh-TW" altLang="en-US" sz="2400" b="1" dirty="0"/>
              <a:t>廉政署立案偵辦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394440D9-7C61-1F7E-90D7-4EDEE47673DD}"/>
              </a:ext>
            </a:extLst>
          </p:cNvPr>
          <p:cNvSpPr txBox="1"/>
          <p:nvPr/>
        </p:nvSpPr>
        <p:spPr>
          <a:xfrm>
            <a:off x="6919782" y="2280221"/>
            <a:ext cx="1938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highlight>
                  <a:srgbClr val="FFFF00"/>
                </a:highlight>
              </a:rPr>
              <a:t>搜索</a:t>
            </a:r>
            <a:endParaRPr lang="en-US" altLang="zh-TW" sz="2400" dirty="0">
              <a:highlight>
                <a:srgbClr val="FFFF00"/>
              </a:highlight>
            </a:endParaRPr>
          </a:p>
          <a:p>
            <a:r>
              <a:rPr lang="zh-TW" altLang="en-US" sz="2400" b="1" dirty="0"/>
              <a:t>檢調廉搜索、扣押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65A37F4-7CF0-914D-132A-CB1D6A3B4E4A}"/>
              </a:ext>
            </a:extLst>
          </p:cNvPr>
          <p:cNvSpPr txBox="1"/>
          <p:nvPr/>
        </p:nvSpPr>
        <p:spPr>
          <a:xfrm>
            <a:off x="9734350" y="2280221"/>
            <a:ext cx="15811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highlight>
                  <a:srgbClr val="FFFF00"/>
                </a:highlight>
              </a:rPr>
              <a:t>起訴</a:t>
            </a:r>
            <a:endParaRPr lang="en-US" altLang="zh-TW" sz="2400" dirty="0">
              <a:highlight>
                <a:srgbClr val="FFFF00"/>
              </a:highlight>
            </a:endParaRPr>
          </a:p>
          <a:p>
            <a:r>
              <a:rPr lang="zh-TW" altLang="en-US" sz="2400" b="1" dirty="0"/>
              <a:t>橋頭地檢署起訴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FBDC594-1034-4C77-9F77-32A218356C96}"/>
              </a:ext>
            </a:extLst>
          </p:cNvPr>
          <p:cNvSpPr/>
          <p:nvPr/>
        </p:nvSpPr>
        <p:spPr>
          <a:xfrm>
            <a:off x="1194701" y="4621281"/>
            <a:ext cx="23391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/>
              <a:t>調卷研析、訪談</a:t>
            </a:r>
            <a:endParaRPr lang="en-US" altLang="zh-TW" sz="2400" b="1" dirty="0"/>
          </a:p>
          <a:p>
            <a:r>
              <a:rPr lang="zh-TW" altLang="en-US" sz="2400" b="1" dirty="0"/>
              <a:t>及訪價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E479FD8-1FD1-CAD6-77DD-AD61EE11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90194" y="6413173"/>
            <a:ext cx="2819399" cy="345796"/>
          </a:xfrm>
        </p:spPr>
        <p:txBody>
          <a:bodyPr/>
          <a:lstStyle/>
          <a:p>
            <a:fld id="{33AAA0FC-AF95-454C-A4E6-937690C7EEE5}" type="slidenum">
              <a:rPr lang="en-US" sz="2000" smtClean="0"/>
              <a:t>2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7383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F6E787-BB79-B8E9-16A2-5E8E915C9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226" y="231467"/>
            <a:ext cx="10178322" cy="88550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b="1" dirty="0">
                <a:latin typeface="+mn-ea"/>
                <a:ea typeface="+mn-ea"/>
              </a:rPr>
              <a:t>案發後配合事項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49115E-BEE4-92B5-DFB0-6651565199D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1846263"/>
            <a:ext cx="4938713" cy="4022725"/>
          </a:xfrm>
        </p:spPr>
        <p:txBody>
          <a:bodyPr/>
          <a:lstStyle/>
          <a:p>
            <a:endParaRPr lang="zh-TW" altLang="zh-TW" sz="2800" dirty="0">
              <a:effectLst/>
              <a:latin typeface="+mj-ea"/>
              <a:ea typeface="+mj-ea"/>
            </a:endParaRPr>
          </a:p>
          <a:p>
            <a:endParaRPr lang="zh-TW" altLang="en-US" dirty="0"/>
          </a:p>
        </p:txBody>
      </p:sp>
      <p:graphicFrame>
        <p:nvGraphicFramePr>
          <p:cNvPr id="10" name="資料庫圖表 9">
            <a:extLst>
              <a:ext uri="{FF2B5EF4-FFF2-40B4-BE49-F238E27FC236}">
                <a16:creationId xmlns:a16="http://schemas.microsoft.com/office/drawing/2014/main" id="{47548ABD-048D-7EBA-2AEF-00B8F84283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4130328"/>
              </p:ext>
            </p:extLst>
          </p:nvPr>
        </p:nvGraphicFramePr>
        <p:xfrm>
          <a:off x="2966912" y="1486412"/>
          <a:ext cx="6807788" cy="4839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文字方塊 12">
            <a:extLst>
              <a:ext uri="{FF2B5EF4-FFF2-40B4-BE49-F238E27FC236}">
                <a16:creationId xmlns:a16="http://schemas.microsoft.com/office/drawing/2014/main" id="{296C3C3F-4D2B-27CC-74AD-CE198F31196C}"/>
              </a:ext>
            </a:extLst>
          </p:cNvPr>
          <p:cNvSpPr txBox="1"/>
          <p:nvPr/>
        </p:nvSpPr>
        <p:spPr>
          <a:xfrm>
            <a:off x="7251127" y="1772849"/>
            <a:ext cx="3131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800" b="1" dirty="0"/>
              <a:t>配合搜索、調卷</a:t>
            </a:r>
            <a:endParaRPr lang="zh-TW" altLang="en-US" b="1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0E2A4A10-418D-43BE-981E-073B96B5B65F}"/>
              </a:ext>
            </a:extLst>
          </p:cNvPr>
          <p:cNvSpPr txBox="1"/>
          <p:nvPr/>
        </p:nvSpPr>
        <p:spPr>
          <a:xfrm>
            <a:off x="9022451" y="2951946"/>
            <a:ext cx="2849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800" b="1" dirty="0"/>
              <a:t>配合行政調查</a:t>
            </a:r>
            <a:endParaRPr lang="en-US" altLang="zh-TW" sz="2800" b="1" dirty="0"/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800" b="1" dirty="0"/>
              <a:t>辦理專案清查</a:t>
            </a:r>
            <a:endParaRPr lang="en-US" altLang="zh-TW" sz="2800" b="1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189F70B3-66A6-B348-37BD-5659CB777DEE}"/>
              </a:ext>
            </a:extLst>
          </p:cNvPr>
          <p:cNvSpPr txBox="1"/>
          <p:nvPr/>
        </p:nvSpPr>
        <p:spPr>
          <a:xfrm>
            <a:off x="8301586" y="5479417"/>
            <a:ext cx="3131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800" b="1" dirty="0"/>
              <a:t>董事會專案報告</a:t>
            </a:r>
            <a:endParaRPr lang="en-US" altLang="zh-TW" sz="2800" b="1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997EEFED-D669-9B49-30ED-EBFE068654D4}"/>
              </a:ext>
            </a:extLst>
          </p:cNvPr>
          <p:cNvSpPr txBox="1"/>
          <p:nvPr/>
        </p:nvSpPr>
        <p:spPr>
          <a:xfrm>
            <a:off x="1330160" y="2820111"/>
            <a:ext cx="2750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800" b="1" dirty="0"/>
              <a:t>回覆函詢</a:t>
            </a:r>
            <a:endParaRPr lang="en-US" altLang="zh-TW" sz="2800" b="1" dirty="0"/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800" b="1" dirty="0"/>
              <a:t>配合調查</a:t>
            </a:r>
            <a:endParaRPr lang="en-US" altLang="zh-TW" sz="2800" b="1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FBE5F88-9514-DAAB-9E81-328BDEA17610}"/>
              </a:ext>
            </a:extLst>
          </p:cNvPr>
          <p:cNvSpPr txBox="1"/>
          <p:nvPr/>
        </p:nvSpPr>
        <p:spPr>
          <a:xfrm>
            <a:off x="810080" y="4973957"/>
            <a:ext cx="36811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600" b="1" dirty="0"/>
              <a:t>停職</a:t>
            </a:r>
            <a:r>
              <a:rPr lang="zh-TW" altLang="en-US" sz="26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TW" altLang="en-US" sz="2600" b="1" dirty="0"/>
              <a:t>調離非主管職</a:t>
            </a:r>
            <a:endParaRPr lang="en-US" altLang="zh-TW" sz="2600" b="1" dirty="0"/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600" b="1" dirty="0"/>
              <a:t>發佈新聞稿、研擬立委質詢題庫</a:t>
            </a:r>
            <a:endParaRPr lang="en-US" altLang="zh-TW" sz="2600" b="1" dirty="0"/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600" b="1" dirty="0"/>
              <a:t>行政調查</a:t>
            </a:r>
            <a:endParaRPr lang="en-US" altLang="zh-TW" sz="2600" b="1" dirty="0"/>
          </a:p>
          <a:p>
            <a:pPr marL="285750" indent="-285750">
              <a:buFont typeface="Wingdings" panose="05000000000000000000" pitchFamily="2" charset="2"/>
              <a:buChar char="u"/>
            </a:pPr>
            <a:endParaRPr lang="en-US" altLang="zh-TW" dirty="0"/>
          </a:p>
          <a:p>
            <a:pPr marL="285750" indent="-285750">
              <a:buFont typeface="Wingdings" panose="05000000000000000000" pitchFamily="2" charset="2"/>
              <a:buChar char="u"/>
            </a:pP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2AB0D52-70B0-8E01-C4B2-BCDDEA34E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22451" y="6439233"/>
            <a:ext cx="2819399" cy="345796"/>
          </a:xfrm>
        </p:spPr>
        <p:txBody>
          <a:bodyPr/>
          <a:lstStyle/>
          <a:p>
            <a:fld id="{4FAB73BC-B049-4115-A692-8D63A059BFB8}" type="slidenum">
              <a:rPr lang="en-US" sz="2000" smtClean="0"/>
              <a:t>3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2921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F6E787-BB79-B8E9-16A2-5E8E915C9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latin typeface="+mn-ea"/>
                <a:ea typeface="+mn-ea"/>
              </a:rPr>
              <a:t>實踐防貪</a:t>
            </a:r>
            <a:r>
              <a:rPr lang="en-US" altLang="zh-TW" b="1" dirty="0">
                <a:latin typeface="+mn-ea"/>
                <a:ea typeface="+mn-ea"/>
              </a:rPr>
              <a:t>-</a:t>
            </a:r>
            <a:r>
              <a:rPr lang="zh-TW" altLang="en-US" b="1" dirty="0">
                <a:latin typeface="+mn-ea"/>
                <a:ea typeface="+mn-ea"/>
              </a:rPr>
              <a:t>肅貪</a:t>
            </a:r>
            <a:r>
              <a:rPr lang="en-US" altLang="zh-TW" b="1" dirty="0">
                <a:latin typeface="+mn-ea"/>
                <a:ea typeface="+mn-ea"/>
              </a:rPr>
              <a:t>-</a:t>
            </a:r>
            <a:r>
              <a:rPr lang="zh-TW" altLang="en-US" b="1" dirty="0">
                <a:latin typeface="+mn-ea"/>
                <a:ea typeface="+mn-ea"/>
              </a:rPr>
              <a:t>再防貪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9C8666C4-64CD-492B-25A3-1F218AECF8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042498"/>
              </p:ext>
            </p:extLst>
          </p:nvPr>
        </p:nvGraphicFramePr>
        <p:xfrm>
          <a:off x="1025357" y="1288473"/>
          <a:ext cx="10332925" cy="5288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8B26A534-EB4A-03BB-BF91-17A89AFA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5954" y="6404547"/>
            <a:ext cx="2819399" cy="345796"/>
          </a:xfrm>
        </p:spPr>
        <p:txBody>
          <a:bodyPr/>
          <a:lstStyle/>
          <a:p>
            <a:fld id="{33AAA0FC-AF95-454C-A4E6-937690C7EEE5}" type="slidenum">
              <a:rPr lang="en-US" sz="2000" smtClean="0"/>
              <a:t>4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4814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19B79B-A1BA-A346-AFE6-F8F8777BA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638" y="232342"/>
            <a:ext cx="8743361" cy="1087412"/>
          </a:xfrm>
        </p:spPr>
        <p:txBody>
          <a:bodyPr/>
          <a:lstStyle/>
          <a:p>
            <a:r>
              <a:rPr lang="zh-TW" altLang="en-US" b="1" dirty="0">
                <a:latin typeface="+mn-ea"/>
                <a:ea typeface="+mn-ea"/>
              </a:rPr>
              <a:t>重塑公司清廉形象</a:t>
            </a:r>
          </a:p>
        </p:txBody>
      </p:sp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F3CAA1FE-4610-107D-B85D-FE70650B1A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1206491"/>
              </p:ext>
            </p:extLst>
          </p:nvPr>
        </p:nvGraphicFramePr>
        <p:xfrm>
          <a:off x="2055045" y="1110384"/>
          <a:ext cx="8248452" cy="5629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9064AE45-F020-4080-482B-31A4E37B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3087" y="6452760"/>
            <a:ext cx="2819399" cy="345796"/>
          </a:xfrm>
        </p:spPr>
        <p:txBody>
          <a:bodyPr/>
          <a:lstStyle/>
          <a:p>
            <a:fld id="{33AAA0FC-AF95-454C-A4E6-937690C7EEE5}" type="slidenum">
              <a:rPr lang="en-US" sz="2000" smtClean="0"/>
              <a:t>5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407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86CDDE-7509-BA67-22C9-460390DD9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1242" y="394577"/>
            <a:ext cx="5231876" cy="1492132"/>
          </a:xfrm>
        </p:spPr>
        <p:txBody>
          <a:bodyPr/>
          <a:lstStyle/>
          <a:p>
            <a:r>
              <a:rPr lang="zh-TW" altLang="en-US" b="1" dirty="0">
                <a:latin typeface="+mn-ea"/>
                <a:ea typeface="+mn-ea"/>
              </a:rPr>
              <a:t>結語</a:t>
            </a:r>
          </a:p>
        </p:txBody>
      </p:sp>
      <p:graphicFrame>
        <p:nvGraphicFramePr>
          <p:cNvPr id="8" name="內容版面配置區 7">
            <a:extLst>
              <a:ext uri="{FF2B5EF4-FFF2-40B4-BE49-F238E27FC236}">
                <a16:creationId xmlns:a16="http://schemas.microsoft.com/office/drawing/2014/main" id="{0E60745C-65D5-590D-5D2A-2FC2FA9A43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665698"/>
              </p:ext>
            </p:extLst>
          </p:nvPr>
        </p:nvGraphicFramePr>
        <p:xfrm>
          <a:off x="2526384" y="1396818"/>
          <a:ext cx="7569723" cy="486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8B391FA3-7529-B81B-774B-6416AD7E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1187" y="6394220"/>
            <a:ext cx="2819399" cy="345796"/>
          </a:xfrm>
        </p:spPr>
        <p:txBody>
          <a:bodyPr/>
          <a:lstStyle/>
          <a:p>
            <a:fld id="{33AAA0FC-AF95-454C-A4E6-937690C7EEE5}" type="slidenum">
              <a:rPr lang="en-US" sz="2000" smtClean="0"/>
              <a:t>6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0502532"/>
      </p:ext>
    </p:extLst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1078</TotalTime>
  <Words>244</Words>
  <Application>Microsoft Office PowerPoint</Application>
  <PresentationFormat>寬螢幕</PresentationFormat>
  <Paragraphs>70</Paragraphs>
  <Slides>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微軟正黑體</vt:lpstr>
      <vt:lpstr>PMingLiU</vt:lpstr>
      <vt:lpstr>PMingLiU</vt:lpstr>
      <vt:lpstr>Arial</vt:lpstr>
      <vt:lpstr>Calibri</vt:lpstr>
      <vt:lpstr>Gill Sans MT</vt:lpstr>
      <vt:lpstr>Impact</vt:lpstr>
      <vt:lpstr>Wingdings</vt:lpstr>
      <vt:lpstr>徽章</vt:lpstr>
      <vt:lpstr>廉政宣導   政風處</vt:lpstr>
      <vt:lpstr>徐前執行長案辦理歷程</vt:lpstr>
      <vt:lpstr>案發後配合事項</vt:lpstr>
      <vt:lpstr>實踐防貪-肅貪-再防貪</vt:lpstr>
      <vt:lpstr>重塑公司清廉形象</vt:lpstr>
      <vt:lpstr>結語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案例分享-徐漢貪瀆案</dc:title>
  <dc:creator>佩君 林</dc:creator>
  <cp:lastModifiedBy>謝宛蓁(D2013.基隆營業處政風組)</cp:lastModifiedBy>
  <cp:revision>117</cp:revision>
  <cp:lastPrinted>2022-07-15T02:09:28Z</cp:lastPrinted>
  <dcterms:created xsi:type="dcterms:W3CDTF">2022-06-11T02:13:38Z</dcterms:created>
  <dcterms:modified xsi:type="dcterms:W3CDTF">2022-08-01T03:45:19Z</dcterms:modified>
</cp:coreProperties>
</file>